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69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7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1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5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9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3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1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4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09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1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3DDBB-3715-4746-A4A3-8EEE31239FD7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AE35A-C59C-4658-8863-D83C230DA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7464" y="593632"/>
            <a:ext cx="8851900" cy="5980112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 descr="DD01182_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582"/>
          <a:stretch>
            <a:fillRect/>
          </a:stretch>
        </p:blipFill>
        <p:spPr bwMode="auto">
          <a:xfrm>
            <a:off x="762289" y="596807"/>
            <a:ext cx="7842250" cy="588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57464" y="6007007"/>
            <a:ext cx="8851900" cy="566737"/>
            <a:chOff x="105759504" y="112900708"/>
            <a:chExt cx="8851392" cy="56718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05759504" y="112900708"/>
              <a:ext cx="8851392" cy="567188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V="1">
              <a:off x="105759504" y="113125935"/>
              <a:ext cx="8851392" cy="0"/>
            </a:xfrm>
            <a:prstGeom prst="line">
              <a:avLst/>
            </a:prstGeom>
            <a:noFill/>
            <a:ln w="38100" algn="ctr">
              <a:solidFill>
                <a:srgbClr val="FF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V="1">
              <a:off x="105759504" y="113010094"/>
              <a:ext cx="8851392" cy="0"/>
            </a:xfrm>
            <a:prstGeom prst="line">
              <a:avLst/>
            </a:prstGeom>
            <a:noFill/>
            <a:ln w="38100" algn="ctr">
              <a:solidFill>
                <a:srgbClr val="FF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26114" y="5554569"/>
            <a:ext cx="819150" cy="16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ckwell" pitchFamily="18" charset="0"/>
                <a:cs typeface="Arial" pitchFamily="34" charset="0"/>
              </a:rPr>
              <a:t>Date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87664" y="5559332"/>
            <a:ext cx="2674938" cy="18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ckwell" pitchFamily="18" charset="0"/>
                <a:cs typeface="Arial" pitchFamily="34" charset="0"/>
              </a:rPr>
              <a:t>Signature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3426114" y="5554569"/>
            <a:ext cx="819150" cy="0"/>
          </a:xfrm>
          <a:prstGeom prst="lin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587664" y="5559332"/>
            <a:ext cx="2674938" cy="0"/>
          </a:xfrm>
          <a:prstGeom prst="lin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842539" y="5559332"/>
            <a:ext cx="819150" cy="16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ckwell" pitchFamily="18" charset="0"/>
                <a:cs typeface="Arial" pitchFamily="34" charset="0"/>
              </a:rPr>
              <a:t>Date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004089" y="5532683"/>
            <a:ext cx="2674938" cy="18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ckwell" pitchFamily="18" charset="0"/>
                <a:cs typeface="Arial" pitchFamily="34" charset="0"/>
              </a:rPr>
              <a:t>Signature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7842539" y="5559332"/>
            <a:ext cx="819150" cy="0"/>
          </a:xfrm>
          <a:prstGeom prst="lin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5004089" y="5559332"/>
            <a:ext cx="2674938" cy="0"/>
          </a:xfrm>
          <a:prstGeom prst="lin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05139" y="1601694"/>
            <a:ext cx="795655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cs typeface="Aharoni" pitchFamily="2" charset="-79"/>
              </a:rPr>
              <a:t>Certificate of Appreciation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76144" y="3109077"/>
            <a:ext cx="795655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ckwell Extra Bold" pitchFamily="18" charset="0"/>
                <a:cs typeface="Arial" pitchFamily="34" charset="0"/>
              </a:rPr>
              <a:t>Name of Recipient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776144" y="2574037"/>
            <a:ext cx="7931150" cy="23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Franklin Gothic Medium Cond" pitchFamily="34" charset="0"/>
                <a:cs typeface="Arial" pitchFamily="34" charset="0"/>
              </a:rPr>
              <a:t>This certificate is awarded to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776144" y="3589078"/>
            <a:ext cx="7956550" cy="1059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In grateful appreciation of their unselfish effort and solid support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to the program and thrusts of the company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257464" y="558707"/>
            <a:ext cx="8851900" cy="892175"/>
            <a:chOff x="105759504" y="107452821"/>
            <a:chExt cx="8851392" cy="892865"/>
          </a:xfrm>
        </p:grpSpPr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 flipV="1">
              <a:off x="105759504" y="107452821"/>
              <a:ext cx="8851392" cy="892865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V="1">
              <a:off x="105759504" y="108229194"/>
              <a:ext cx="8851392" cy="0"/>
            </a:xfrm>
            <a:prstGeom prst="line">
              <a:avLst/>
            </a:prstGeom>
            <a:noFill/>
            <a:ln w="38100" algn="ctr">
              <a:solidFill>
                <a:srgbClr val="FF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 flipV="1">
              <a:off x="105759504" y="108113353"/>
              <a:ext cx="8851392" cy="0"/>
            </a:xfrm>
            <a:prstGeom prst="line">
              <a:avLst/>
            </a:prstGeom>
            <a:noFill/>
            <a:ln w="38100" algn="ctr">
              <a:solidFill>
                <a:srgbClr val="FF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3983327" y="7844"/>
            <a:ext cx="1428750" cy="914400"/>
            <a:chOff x="109485113" y="106902504"/>
            <a:chExt cx="1428751" cy="914400"/>
          </a:xfrm>
        </p:grpSpPr>
        <p:sp>
          <p:nvSpPr>
            <p:cNvPr id="26" name="AutoShape 25"/>
            <p:cNvSpPr>
              <a:spLocks noChangeArrowheads="1"/>
            </p:cNvSpPr>
            <p:nvPr/>
          </p:nvSpPr>
          <p:spPr bwMode="auto">
            <a:xfrm>
              <a:off x="109485113" y="107291929"/>
              <a:ext cx="1428751" cy="524975"/>
            </a:xfrm>
            <a:custGeom>
              <a:avLst/>
              <a:gdLst>
                <a:gd name="G0" fmla="+- 7496 0 0"/>
                <a:gd name="G1" fmla="+- 21600 0 7496"/>
                <a:gd name="G2" fmla="*/ 7496 1 2"/>
                <a:gd name="G3" fmla="+- 21600 0 G2"/>
                <a:gd name="G4" fmla="+/ 7496 21600 2"/>
                <a:gd name="G5" fmla="+/ G1 0 2"/>
                <a:gd name="G6" fmla="*/ 21600 21600 7496"/>
                <a:gd name="G7" fmla="*/ G6 1 2"/>
                <a:gd name="G8" fmla="+- 21600 0 G7"/>
                <a:gd name="G9" fmla="*/ 21600 1 2"/>
                <a:gd name="G10" fmla="+- 7496 0 G9"/>
                <a:gd name="G11" fmla="?: G10 G8 0"/>
                <a:gd name="G12" fmla="?: G10 G7 21600"/>
                <a:gd name="T0" fmla="*/ 17852 w 21600"/>
                <a:gd name="T1" fmla="*/ 10800 h 21600"/>
                <a:gd name="T2" fmla="*/ 10800 w 21600"/>
                <a:gd name="T3" fmla="*/ 21600 h 21600"/>
                <a:gd name="T4" fmla="*/ 3748 w 21600"/>
                <a:gd name="T5" fmla="*/ 10800 h 21600"/>
                <a:gd name="T6" fmla="*/ 10800 w 21600"/>
                <a:gd name="T7" fmla="*/ 0 h 21600"/>
                <a:gd name="T8" fmla="*/ 5548 w 21600"/>
                <a:gd name="T9" fmla="*/ 5548 h 21600"/>
                <a:gd name="T10" fmla="*/ 16052 w 21600"/>
                <a:gd name="T11" fmla="*/ 160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7496" y="21600"/>
                  </a:lnTo>
                  <a:lnTo>
                    <a:pt x="14104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38100" algn="in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AutoShape 26"/>
            <p:cNvSpPr>
              <a:spLocks noChangeArrowheads="1"/>
            </p:cNvSpPr>
            <p:nvPr/>
          </p:nvSpPr>
          <p:spPr bwMode="auto">
            <a:xfrm>
              <a:off x="109485113" y="106902504"/>
              <a:ext cx="1428751" cy="914400"/>
            </a:xfrm>
            <a:custGeom>
              <a:avLst/>
              <a:gdLst>
                <a:gd name="G0" fmla="+- 7496 0 0"/>
                <a:gd name="G1" fmla="+- 21600 0 7496"/>
                <a:gd name="G2" fmla="*/ 7496 1 2"/>
                <a:gd name="G3" fmla="+- 21600 0 G2"/>
                <a:gd name="G4" fmla="+/ 7496 21600 2"/>
                <a:gd name="G5" fmla="+/ G1 0 2"/>
                <a:gd name="G6" fmla="*/ 21600 21600 7496"/>
                <a:gd name="G7" fmla="*/ G6 1 2"/>
                <a:gd name="G8" fmla="+- 21600 0 G7"/>
                <a:gd name="G9" fmla="*/ 21600 1 2"/>
                <a:gd name="G10" fmla="+- 7496 0 G9"/>
                <a:gd name="G11" fmla="?: G10 G8 0"/>
                <a:gd name="G12" fmla="?: G10 G7 21600"/>
                <a:gd name="T0" fmla="*/ 17852 w 21600"/>
                <a:gd name="T1" fmla="*/ 10800 h 21600"/>
                <a:gd name="T2" fmla="*/ 10800 w 21600"/>
                <a:gd name="T3" fmla="*/ 21600 h 21600"/>
                <a:gd name="T4" fmla="*/ 3748 w 21600"/>
                <a:gd name="T5" fmla="*/ 10800 h 21600"/>
                <a:gd name="T6" fmla="*/ 10800 w 21600"/>
                <a:gd name="T7" fmla="*/ 0 h 21600"/>
                <a:gd name="T8" fmla="*/ 5548 w 21600"/>
                <a:gd name="T9" fmla="*/ 5548 h 21600"/>
                <a:gd name="T10" fmla="*/ 16052 w 21600"/>
                <a:gd name="T11" fmla="*/ 160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7496" y="21600"/>
                  </a:lnTo>
                  <a:lnTo>
                    <a:pt x="14104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990000"/>
            </a:solidFill>
            <a:ln w="38100" algn="in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51" name="Picture 27" descr="DD01182_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65667" y="106973944"/>
              <a:ext cx="667642" cy="655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6930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2015-10-15T17:19:51Z</dcterms:created>
  <dcterms:modified xsi:type="dcterms:W3CDTF">2015-10-20T20:30:19Z</dcterms:modified>
</cp:coreProperties>
</file>