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83F6-AD2B-4E0B-BBA4-BF8E78C72BE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3D61F-49FA-4D70-8485-15601250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95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83F6-AD2B-4E0B-BBA4-BF8E78C72BE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3D61F-49FA-4D70-8485-15601250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844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83F6-AD2B-4E0B-BBA4-BF8E78C72BE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3D61F-49FA-4D70-8485-15601250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513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83F6-AD2B-4E0B-BBA4-BF8E78C72BE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3D61F-49FA-4D70-8485-15601250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242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83F6-AD2B-4E0B-BBA4-BF8E78C72BE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3D61F-49FA-4D70-8485-15601250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05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83F6-AD2B-4E0B-BBA4-BF8E78C72BE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3D61F-49FA-4D70-8485-15601250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29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83F6-AD2B-4E0B-BBA4-BF8E78C72BE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3D61F-49FA-4D70-8485-15601250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962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83F6-AD2B-4E0B-BBA4-BF8E78C72BE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3D61F-49FA-4D70-8485-15601250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77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83F6-AD2B-4E0B-BBA4-BF8E78C72BE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3D61F-49FA-4D70-8485-15601250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69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83F6-AD2B-4E0B-BBA4-BF8E78C72BE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3D61F-49FA-4D70-8485-15601250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621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83F6-AD2B-4E0B-BBA4-BF8E78C72BE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3D61F-49FA-4D70-8485-15601250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34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883F6-AD2B-4E0B-BBA4-BF8E78C72BEB}" type="datetimeFigureOut">
              <a:rPr lang="en-US" smtClean="0"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3D61F-49FA-4D70-8485-15601250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991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4500" y="444500"/>
            <a:ext cx="3844925" cy="288290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  <a:ex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289425" y="3327400"/>
            <a:ext cx="5006975" cy="3683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CCCC9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884238" y="914400"/>
            <a:ext cx="3228975" cy="2655888"/>
            <a:chOff x="106198988" y="107372626"/>
            <a:chExt cx="3228975" cy="2655412"/>
          </a:xfrm>
        </p:grpSpPr>
        <p:sp>
          <p:nvSpPr>
            <p:cNvPr id="7" name="Line 5"/>
            <p:cNvSpPr>
              <a:spLocks noChangeShapeType="1"/>
            </p:cNvSpPr>
            <p:nvPr/>
          </p:nvSpPr>
          <p:spPr bwMode="auto">
            <a:xfrm flipH="1">
              <a:off x="108070650" y="107372626"/>
              <a:ext cx="0" cy="2648268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106198988" y="107372626"/>
              <a:ext cx="1871662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108070650" y="110028038"/>
              <a:ext cx="1357313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289425" y="2298700"/>
            <a:ext cx="4914900" cy="285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This certificate is awarded to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4133995" y="3860800"/>
            <a:ext cx="4905375" cy="55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i="1" dirty="0">
                <a:latin typeface="Arial Narrow" pitchFamily="34" charset="0"/>
              </a:rPr>
              <a:t>In Grateful Appreciation </a:t>
            </a:r>
            <a:r>
              <a:rPr lang="en-US" sz="2000" b="1" i="1" dirty="0" smtClean="0">
                <a:latin typeface="Arial Narrow" pitchFamily="34" charset="0"/>
              </a:rPr>
              <a:t>of Your </a:t>
            </a:r>
            <a:r>
              <a:rPr lang="en-US" sz="2000" b="1" i="1" dirty="0">
                <a:latin typeface="Arial Narrow" pitchFamily="34" charset="0"/>
              </a:rPr>
              <a:t>25 Years of </a:t>
            </a:r>
            <a:r>
              <a:rPr lang="en-US" sz="2000" b="1" i="1" dirty="0" smtClean="0">
                <a:latin typeface="Arial Narrow" pitchFamily="34" charset="0"/>
              </a:rPr>
              <a:t>Outstanding Service </a:t>
            </a:r>
            <a:r>
              <a:rPr lang="en-US" sz="2000" b="1" i="1" dirty="0">
                <a:latin typeface="Arial Narrow" pitchFamily="34" charset="0"/>
              </a:rPr>
              <a:t>and </a:t>
            </a:r>
            <a:r>
              <a:rPr lang="en-US" sz="2000" b="1" i="1" dirty="0" smtClean="0">
                <a:latin typeface="Arial Narrow" pitchFamily="34" charset="0"/>
              </a:rPr>
              <a:t>Dedication (year </a:t>
            </a:r>
            <a:r>
              <a:rPr lang="en-US" sz="2000" b="1" i="1" dirty="0">
                <a:latin typeface="Arial Narrow" pitchFamily="34" charset="0"/>
              </a:rPr>
              <a:t>- year)</a:t>
            </a:r>
            <a:endParaRPr kumimoji="0" lang="en-U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289425" y="4965700"/>
            <a:ext cx="36385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Gill Sans MT Condensed" pitchFamily="34" charset="0"/>
                <a:cs typeface="Arial" pitchFamily="34" charset="0"/>
              </a:rPr>
              <a:t>Business Name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11"/>
          <p:cNvGrpSpPr>
            <a:grpSpLocks/>
          </p:cNvGrpSpPr>
          <p:nvPr/>
        </p:nvGrpSpPr>
        <p:grpSpPr bwMode="auto">
          <a:xfrm>
            <a:off x="4289425" y="6013450"/>
            <a:ext cx="3829050" cy="179388"/>
            <a:chOff x="109604175" y="112471201"/>
            <a:chExt cx="3829050" cy="179388"/>
          </a:xfrm>
        </p:grpSpPr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112575975" y="112471201"/>
              <a:ext cx="857250" cy="166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195" tIns="36195" rIns="36195" bIns="36195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itchFamily="18" charset="0"/>
                  <a:cs typeface="Arial" pitchFamily="34" charset="0"/>
                </a:rPr>
                <a:t>Date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13"/>
            <p:cNvSpPr txBox="1">
              <a:spLocks noChangeArrowheads="1"/>
            </p:cNvSpPr>
            <p:nvPr/>
          </p:nvSpPr>
          <p:spPr bwMode="auto">
            <a:xfrm>
              <a:off x="109604175" y="112479139"/>
              <a:ext cx="2800350" cy="1714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195" tIns="36195" rIns="36195" bIns="36195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itchFamily="18" charset="0"/>
                  <a:cs typeface="Arial" pitchFamily="34" charset="0"/>
                </a:rPr>
                <a:t>Signature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112575975" y="112471201"/>
              <a:ext cx="857250" cy="0"/>
            </a:xfrm>
            <a:prstGeom prst="line">
              <a:avLst/>
            </a:prstGeom>
            <a:noFill/>
            <a:ln w="31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109647038" y="112477551"/>
              <a:ext cx="2757487" cy="0"/>
            </a:xfrm>
            <a:prstGeom prst="line">
              <a:avLst/>
            </a:prstGeom>
            <a:noFill/>
            <a:ln w="31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8" name="Group 16"/>
          <p:cNvGrpSpPr>
            <a:grpSpLocks/>
          </p:cNvGrpSpPr>
          <p:nvPr/>
        </p:nvGrpSpPr>
        <p:grpSpPr bwMode="auto">
          <a:xfrm>
            <a:off x="4289425" y="6470650"/>
            <a:ext cx="3829050" cy="185738"/>
            <a:chOff x="109604175" y="112928401"/>
            <a:chExt cx="3829050" cy="185738"/>
          </a:xfrm>
        </p:grpSpPr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12575975" y="112928401"/>
              <a:ext cx="857250" cy="1666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195" tIns="36195" rIns="36195" bIns="36195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6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itchFamily="18" charset="0"/>
                  <a:cs typeface="Arial" pitchFamily="34" charset="0"/>
                </a:rPr>
                <a:t>Date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109604175" y="112928401"/>
              <a:ext cx="2800350" cy="1857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195" tIns="36195" rIns="36195" bIns="36195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7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itchFamily="18" charset="0"/>
                  <a:cs typeface="Arial" pitchFamily="34" charset="0"/>
                </a:rPr>
                <a:t>Signature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112575975" y="112928401"/>
              <a:ext cx="857250" cy="0"/>
            </a:xfrm>
            <a:prstGeom prst="line">
              <a:avLst/>
            </a:prstGeom>
            <a:noFill/>
            <a:ln w="31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109647038" y="112928401"/>
              <a:ext cx="2757487" cy="0"/>
            </a:xfrm>
            <a:prstGeom prst="line">
              <a:avLst/>
            </a:prstGeom>
            <a:noFill/>
            <a:ln w="3175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3" name="Group 21"/>
          <p:cNvGrpSpPr>
            <a:grpSpLocks/>
          </p:cNvGrpSpPr>
          <p:nvPr/>
        </p:nvGrpSpPr>
        <p:grpSpPr bwMode="auto">
          <a:xfrm>
            <a:off x="884238" y="5970588"/>
            <a:ext cx="1371600" cy="685800"/>
            <a:chOff x="109620844" y="109619823"/>
            <a:chExt cx="1143000" cy="1143000"/>
          </a:xfrm>
        </p:grpSpPr>
        <p:sp>
          <p:nvSpPr>
            <p:cNvPr id="24" name="Rectangle 22" hidden="1"/>
            <p:cNvSpPr>
              <a:spLocks noChangeArrowheads="1"/>
            </p:cNvSpPr>
            <p:nvPr/>
          </p:nvSpPr>
          <p:spPr bwMode="auto">
            <a:xfrm>
              <a:off x="109620844" y="109619823"/>
              <a:ext cx="1143000" cy="1143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FFFFFF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47" name="Picture 23" descr="DD01630_"/>
            <p:cNvPicPr preferRelativeResize="0">
              <a:picLocks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03828" y="109714347"/>
              <a:ext cx="377031" cy="1885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0000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09620844" y="109997389"/>
              <a:ext cx="1143000" cy="4603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400" b="0" i="1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Elephant" pitchFamily="18" charset="0"/>
                  <a:cs typeface="Arial" pitchFamily="34" charset="0"/>
                </a:rPr>
                <a:t>Organization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4289425" y="3327400"/>
            <a:ext cx="49149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Gill Sans MT" pitchFamily="34" charset="0"/>
                <a:cs typeface="Arial" pitchFamily="34" charset="0"/>
              </a:rPr>
              <a:t>Name of Recipient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7" name="Group 26"/>
          <p:cNvGrpSpPr>
            <a:grpSpLocks/>
          </p:cNvGrpSpPr>
          <p:nvPr/>
        </p:nvGrpSpPr>
        <p:grpSpPr bwMode="auto">
          <a:xfrm>
            <a:off x="1898650" y="1441450"/>
            <a:ext cx="7397750" cy="666750"/>
            <a:chOff x="107213400" y="107899200"/>
            <a:chExt cx="7397496" cy="666750"/>
          </a:xfrm>
        </p:grpSpPr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107213400" y="107899200"/>
              <a:ext cx="7397496" cy="6667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107213400" y="108446887"/>
              <a:ext cx="7397496" cy="119063"/>
            </a:xfrm>
            <a:prstGeom prst="rect">
              <a:avLst/>
            </a:prstGeom>
            <a:gradFill rotWithShape="1">
              <a:gsLst>
                <a:gs pos="0">
                  <a:srgbClr val="990033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107313413" y="107899200"/>
              <a:ext cx="7206043" cy="5476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195" tIns="36195" rIns="36195" bIns="36195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Gill Sans MT Condensed" pitchFamily="34" charset="0"/>
                  <a:cs typeface="Arial" pitchFamily="34" charset="0"/>
                </a:rPr>
                <a:t>Certificate of Appreciation</a:t>
              </a:r>
              <a:endPara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9061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35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</cp:revision>
  <dcterms:created xsi:type="dcterms:W3CDTF">2015-10-15T17:23:52Z</dcterms:created>
  <dcterms:modified xsi:type="dcterms:W3CDTF">2015-10-20T21:26:11Z</dcterms:modified>
</cp:coreProperties>
</file>