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4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2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8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7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9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5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2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54544-ADB2-4A5D-A763-6C3819D01B95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F3188-5E58-43CA-B926-603FD9D0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3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42963" y="292100"/>
            <a:ext cx="8312150" cy="65659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31850" y="2089150"/>
            <a:ext cx="2057400" cy="4768850"/>
          </a:xfrm>
          <a:prstGeom prst="rect">
            <a:avLst/>
          </a:prstGeom>
          <a:solidFill>
            <a:srgbClr val="7FB2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pic>
        <p:nvPicPr>
          <p:cNvPr id="1028" name="Picture 4" descr="TR00482_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691" y="2205759"/>
            <a:ext cx="13716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115300" y="292100"/>
            <a:ext cx="1028700" cy="6565900"/>
          </a:xfrm>
          <a:prstGeom prst="rect">
            <a:avLst/>
          </a:prstGeom>
          <a:solidFill>
            <a:srgbClr val="4C94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5400000">
            <a:off x="3840163" y="3727450"/>
            <a:ext cx="1293812" cy="44592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503863" y="5680075"/>
            <a:ext cx="857250" cy="16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6699"/>
                </a:solidFill>
                <a:effectLst/>
                <a:latin typeface="Franklin Gothic Medium Cond" pitchFamily="34" charset="0"/>
                <a:cs typeface="Arial" pitchFamily="34" charset="0"/>
              </a:rPr>
              <a:t>Date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532063" y="5688013"/>
            <a:ext cx="28003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6699"/>
                </a:solidFill>
                <a:effectLst/>
                <a:latin typeface="Franklin Gothic Medium Cond" pitchFamily="34" charset="0"/>
                <a:cs typeface="Arial" pitchFamily="34" charset="0"/>
              </a:rPr>
              <a:t>Signature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5503863" y="5680075"/>
            <a:ext cx="857250" cy="0"/>
          </a:xfrm>
          <a:prstGeom prst="line">
            <a:avLst/>
          </a:prstGeom>
          <a:noFill/>
          <a:ln w="31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574925" y="5686425"/>
            <a:ext cx="2757488" cy="0"/>
          </a:xfrm>
          <a:prstGeom prst="line">
            <a:avLst/>
          </a:prstGeom>
          <a:noFill/>
          <a:ln w="31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503863" y="6137275"/>
            <a:ext cx="857250" cy="16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6699"/>
                </a:solidFill>
                <a:effectLst/>
                <a:latin typeface="Franklin Gothic Medium Cond" pitchFamily="34" charset="0"/>
                <a:cs typeface="Arial" pitchFamily="34" charset="0"/>
              </a:rPr>
              <a:t>Date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532063" y="6137275"/>
            <a:ext cx="2800350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6699"/>
                </a:solidFill>
                <a:effectLst/>
                <a:latin typeface="Franklin Gothic Medium Cond" pitchFamily="34" charset="0"/>
                <a:cs typeface="Arial" pitchFamily="34" charset="0"/>
              </a:rPr>
              <a:t>Signature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5503863" y="6137275"/>
            <a:ext cx="857250" cy="0"/>
          </a:xfrm>
          <a:prstGeom prst="line">
            <a:avLst/>
          </a:prstGeom>
          <a:noFill/>
          <a:ln w="31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2574925" y="6137275"/>
            <a:ext cx="2757488" cy="0"/>
          </a:xfrm>
          <a:prstGeom prst="line">
            <a:avLst/>
          </a:prstGeom>
          <a:noFill/>
          <a:ln w="31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831850" y="292100"/>
            <a:ext cx="7283450" cy="1797050"/>
          </a:xfrm>
          <a:prstGeom prst="rect">
            <a:avLst/>
          </a:prstGeom>
          <a:solidFill>
            <a:srgbClr val="005C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831850" y="565150"/>
            <a:ext cx="72834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Impact" pitchFamily="34" charset="0"/>
                <a:cs typeface="Arial" pitchFamily="34" charset="0"/>
              </a:rPr>
              <a:t>Certificate of appreciation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7" descr="Text Box: in recognition of valuable contributions &#10;"/>
          <p:cNvSpPr txBox="1">
            <a:spLocks noChangeArrowheads="1"/>
          </p:cNvSpPr>
          <p:nvPr/>
        </p:nvSpPr>
        <p:spPr bwMode="auto">
          <a:xfrm rot="16200000">
            <a:off x="5346700" y="3343275"/>
            <a:ext cx="6565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Franklin Gothic Demi Cond" pitchFamily="34" charset="0"/>
                <a:cs typeface="Arial" pitchFamily="34" charset="0"/>
              </a:rPr>
              <a:t>in recognition of valuable contributions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429000" y="2081934"/>
            <a:ext cx="4459288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+mj-lt"/>
                <a:cs typeface="Arial" pitchFamily="34" charset="0"/>
              </a:rPr>
              <a:t>This certificate is awarded to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3656012" y="2396259"/>
            <a:ext cx="4459288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Franklin Gothic Heavy" pitchFamily="34" charset="0"/>
                <a:cs typeface="Arial" pitchFamily="34" charset="0"/>
              </a:rPr>
              <a:t>Name of Recipient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860550" y="3429000"/>
            <a:ext cx="6254749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800"/>
              </a:spcAft>
            </a:pPr>
            <a:r>
              <a:rPr lang="en-US" b="1" i="1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Grateful Appreciation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For Your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Many Years Of</a:t>
            </a:r>
            <a:br>
              <a:rPr lang="en-US" b="1" i="1" dirty="0">
                <a:latin typeface="Arial" pitchFamily="34" charset="0"/>
                <a:cs typeface="Arial" pitchFamily="34" charset="0"/>
              </a:rPr>
            </a:br>
            <a:r>
              <a:rPr lang="en-US" b="1" i="1" dirty="0">
                <a:latin typeface="Arial" pitchFamily="34" charset="0"/>
                <a:cs typeface="Arial" pitchFamily="34" charset="0"/>
              </a:rPr>
              <a:t>Dedication and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Diligence To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The</a:t>
            </a:r>
            <a:br>
              <a:rPr lang="en-US" b="1" i="1" dirty="0">
                <a:latin typeface="Arial" pitchFamily="34" charset="0"/>
                <a:cs typeface="Arial" pitchFamily="34" charset="0"/>
              </a:rPr>
            </a:br>
            <a:r>
              <a:rPr lang="en-US" b="1" i="1" dirty="0">
                <a:latin typeface="Arial" pitchFamily="34" charset="0"/>
                <a:cs typeface="Arial" pitchFamily="34" charset="0"/>
              </a:rPr>
              <a:t>Software Documentation</a:t>
            </a:r>
            <a:br>
              <a:rPr lang="en-US" b="1" i="1" dirty="0">
                <a:latin typeface="Arial" pitchFamily="34" charset="0"/>
                <a:cs typeface="Arial" pitchFamily="34" charset="0"/>
              </a:rPr>
            </a:br>
            <a:r>
              <a:rPr lang="en-US" b="1" i="1" dirty="0">
                <a:latin typeface="Arial" pitchFamily="34" charset="0"/>
                <a:cs typeface="Arial" pitchFamily="34" charset="0"/>
              </a:rPr>
              <a:t>Department</a:t>
            </a:r>
            <a:br>
              <a:rPr lang="en-US" b="1" i="1" dirty="0">
                <a:latin typeface="Arial" pitchFamily="34" charset="0"/>
                <a:cs typeface="Arial" pitchFamily="34" charset="0"/>
              </a:rPr>
            </a:br>
            <a:r>
              <a:rPr lang="en-US" b="1" i="1" dirty="0">
                <a:latin typeface="Arial" pitchFamily="34" charset="0"/>
                <a:cs typeface="Arial" pitchFamily="34" charset="0"/>
              </a:rPr>
              <a:t>(company logo)</a:t>
            </a:r>
            <a:endParaRPr kumimoji="0" lang="en-U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88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2015-10-15T17:25:15Z</dcterms:created>
  <dcterms:modified xsi:type="dcterms:W3CDTF">2015-10-20T19:57:03Z</dcterms:modified>
</cp:coreProperties>
</file>