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7" r:id="rId2"/>
  </p:sldIdLst>
  <p:sldSz cx="9144000" cy="6858000" type="letter"/>
  <p:notesSz cx="6858000" cy="9144000"/>
  <p:custDataLst>
    <p:tags r:id="rId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C0000"/>
    <a:srgbClr val="600000"/>
    <a:srgbClr val="7E0000"/>
    <a:srgbClr val="920000"/>
    <a:srgbClr val="441918"/>
    <a:srgbClr val="695A21"/>
    <a:srgbClr val="A68E34"/>
    <a:srgbClr val="C7AC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992" autoAdjust="0"/>
  </p:normalViewPr>
  <p:slideViewPr>
    <p:cSldViewPr>
      <p:cViewPr>
        <p:scale>
          <a:sx n="60" d="100"/>
          <a:sy n="60" d="100"/>
        </p:scale>
        <p:origin x="-1704" y="-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B91B81-EFB8-4F91-A103-0B756C74A6BE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28FB61-0DC8-4031-A43C-02211E8B1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525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569D1-1B76-4468-A765-46FB57E57B71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9AFF-EFCC-4E2C-9C4C-46F1FDFF5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83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569D1-1B76-4468-A765-46FB57E57B71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9AFF-EFCC-4E2C-9C4C-46F1FDFF5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6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569D1-1B76-4468-A765-46FB57E57B71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9AFF-EFCC-4E2C-9C4C-46F1FDFF5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748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569D1-1B76-4468-A765-46FB57E57B71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9AFF-EFCC-4E2C-9C4C-46F1FDFF5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882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569D1-1B76-4468-A765-46FB57E57B71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9AFF-EFCC-4E2C-9C4C-46F1FDFF5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5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569D1-1B76-4468-A765-46FB57E57B71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9AFF-EFCC-4E2C-9C4C-46F1FDFF5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354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569D1-1B76-4468-A765-46FB57E57B71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9AFF-EFCC-4E2C-9C4C-46F1FDFF5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720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569D1-1B76-4468-A765-46FB57E57B71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9AFF-EFCC-4E2C-9C4C-46F1FDFF5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219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569D1-1B76-4468-A765-46FB57E57B71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9AFF-EFCC-4E2C-9C4C-46F1FDFF5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360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569D1-1B76-4468-A765-46FB57E57B71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9AFF-EFCC-4E2C-9C4C-46F1FDFF5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179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569D1-1B76-4468-A765-46FB57E57B71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9AFF-EFCC-4E2C-9C4C-46F1FDFF5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105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569D1-1B76-4468-A765-46FB57E57B71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49AFF-EFCC-4E2C-9C4C-46F1FDFF5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799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5000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182880" y="182880"/>
                </a:moveTo>
                <a:lnTo>
                  <a:pt x="182880" y="6675120"/>
                </a:lnTo>
                <a:lnTo>
                  <a:pt x="8961120" y="6675120"/>
                </a:lnTo>
                <a:lnTo>
                  <a:pt x="8961120" y="182880"/>
                </a:lnTo>
                <a:close/>
                <a:moveTo>
                  <a:pt x="0" y="0"/>
                </a:moveTo>
                <a:lnTo>
                  <a:pt x="9144000" y="0"/>
                </a:lnTo>
                <a:lnTo>
                  <a:pt x="9144000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chemeClr val="tx1"/>
              </a:gs>
              <a:gs pos="32000">
                <a:srgbClr val="5F5F5F"/>
              </a:gs>
              <a:gs pos="24000">
                <a:srgbClr val="DADADA"/>
              </a:gs>
              <a:gs pos="69000">
                <a:srgbClr val="E2E2E2"/>
              </a:gs>
              <a:gs pos="100000">
                <a:srgbClr val="292929"/>
              </a:gs>
              <a:gs pos="63000">
                <a:srgbClr val="777777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28600" y="228600"/>
            <a:ext cx="8686800" cy="6400800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66991" y="657761"/>
            <a:ext cx="76100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100000">
                      <a:srgbClr val="441918"/>
                    </a:gs>
                  </a:gsLst>
                  <a:lin ang="5400000" scaled="1"/>
                  <a:tileRect/>
                </a:gradFill>
                <a:latin typeface="Minion Pro SmBd" pitchFamily="18" charset="0"/>
              </a:rPr>
              <a:t>Certificate of Appreciation</a:t>
            </a:r>
            <a:endParaRPr lang="en-US" sz="5400" dirty="0">
              <a:ln>
                <a:solidFill>
                  <a:schemeClr val="accent2">
                    <a:lumMod val="50000"/>
                  </a:schemeClr>
                </a:solidFill>
              </a:ln>
              <a:gradFill flip="none" rotWithShape="1">
                <a:gsLst>
                  <a:gs pos="0">
                    <a:schemeClr val="accent2">
                      <a:lumMod val="75000"/>
                    </a:schemeClr>
                  </a:gs>
                  <a:gs pos="100000">
                    <a:srgbClr val="441918"/>
                  </a:gs>
                </a:gsLst>
                <a:lin ang="5400000" scaled="1"/>
                <a:tileRect/>
              </a:gradFill>
              <a:latin typeface="Minion Pro SmBd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219200" y="1897040"/>
            <a:ext cx="6705600" cy="0"/>
          </a:xfrm>
          <a:prstGeom prst="line">
            <a:avLst/>
          </a:prstGeom>
          <a:ln w="28575">
            <a:gradFill flip="none" rotWithShape="1">
              <a:gsLst>
                <a:gs pos="0">
                  <a:schemeClr val="tx1">
                    <a:lumMod val="95000"/>
                    <a:lumOff val="5000"/>
                    <a:alpha val="0"/>
                  </a:schemeClr>
                </a:gs>
                <a:gs pos="15000">
                  <a:srgbClr val="0D0D0D">
                    <a:alpha val="20000"/>
                  </a:srgbClr>
                </a:gs>
                <a:gs pos="79000">
                  <a:srgbClr val="020202">
                    <a:alpha val="19000"/>
                  </a:srgbClr>
                </a:gs>
                <a:gs pos="50000">
                  <a:schemeClr val="tx1">
                    <a:lumMod val="95000"/>
                    <a:lumOff val="5000"/>
                  </a:schemeClr>
                </a:gs>
                <a:gs pos="100000">
                  <a:schemeClr val="tx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904332" y="1981200"/>
            <a:ext cx="33353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 sz="2000">
                <a:latin typeface="Constantia" pitchFamily="18" charset="0"/>
                <a:cs typeface="Times New Roman" pitchFamily="18" charset="0"/>
              </a:defRPr>
            </a:lvl1pPr>
          </a:lstStyle>
          <a:p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This certificate is awarded to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53040" y="2353389"/>
            <a:ext cx="22379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  <a:cs typeface="Times New Roman" pitchFamily="18" charset="0"/>
              </a:rPr>
              <a:t>Name here</a:t>
            </a:r>
            <a:endParaRPr lang="en-US" sz="3600" dirty="0">
              <a:solidFill>
                <a:schemeClr val="tx1">
                  <a:lumMod val="95000"/>
                  <a:lumOff val="5000"/>
                </a:schemeClr>
              </a:solidFill>
              <a:latin typeface="Adobe Garamond Pro Bold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64731" y="3151730"/>
            <a:ext cx="62515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Arial Black" pitchFamily="34" charset="0"/>
                <a:cs typeface="Andalus" pitchFamily="18" charset="-78"/>
              </a:rPr>
              <a:t>In Appreciation for </a:t>
            </a:r>
            <a:r>
              <a:rPr lang="en-US" sz="1600" b="1" dirty="0" smtClean="0">
                <a:latin typeface="Arial Black" pitchFamily="34" charset="0"/>
                <a:cs typeface="Andalus" pitchFamily="18" charset="-78"/>
              </a:rPr>
              <a:t>Outstanding Dedication </a:t>
            </a:r>
            <a:r>
              <a:rPr lang="en-US" sz="1600" b="1" dirty="0">
                <a:latin typeface="Arial Black" pitchFamily="34" charset="0"/>
                <a:cs typeface="Andalus" pitchFamily="18" charset="-78"/>
              </a:rPr>
              <a:t>and Service </a:t>
            </a:r>
            <a:r>
              <a:rPr lang="en-US" sz="1600" b="1" dirty="0" smtClean="0">
                <a:latin typeface="Arial Black" pitchFamily="34" charset="0"/>
                <a:cs typeface="Andalus" pitchFamily="18" charset="-78"/>
              </a:rPr>
              <a:t>Above and </a:t>
            </a:r>
            <a:r>
              <a:rPr lang="en-US" sz="1600" b="1" dirty="0">
                <a:latin typeface="Arial Black" pitchFamily="34" charset="0"/>
                <a:cs typeface="Andalus" pitchFamily="18" charset="-78"/>
              </a:rPr>
              <a:t>Beyond the Call of Duty</a:t>
            </a:r>
            <a:br>
              <a:rPr lang="en-US" sz="1600" b="1" dirty="0">
                <a:latin typeface="Arial Black" pitchFamily="34" charset="0"/>
                <a:cs typeface="Andalus" pitchFamily="18" charset="-78"/>
              </a:rPr>
            </a:br>
            <a:r>
              <a:rPr lang="en-US" sz="1600" b="1" dirty="0">
                <a:latin typeface="Arial Black" pitchFamily="34" charset="0"/>
                <a:cs typeface="Andalus" pitchFamily="18" charset="-78"/>
              </a:rPr>
              <a:t>The Law Offices of</a:t>
            </a:r>
            <a:br>
              <a:rPr lang="en-US" sz="1600" b="1" dirty="0">
                <a:latin typeface="Arial Black" pitchFamily="34" charset="0"/>
                <a:cs typeface="Andalus" pitchFamily="18" charset="-78"/>
              </a:rPr>
            </a:br>
            <a:r>
              <a:rPr lang="en-US" sz="1600" b="1" dirty="0">
                <a:latin typeface="Arial Black" pitchFamily="34" charset="0"/>
                <a:cs typeface="Andalus" pitchFamily="18" charset="-78"/>
              </a:rPr>
              <a:t>Jane Jones</a:t>
            </a:r>
            <a:endParaRPr lang="en-US" sz="1600" dirty="0">
              <a:solidFill>
                <a:schemeClr val="tx1">
                  <a:lumMod val="95000"/>
                  <a:lumOff val="5000"/>
                </a:schemeClr>
              </a:solidFill>
              <a:latin typeface="Arial Black" pitchFamily="34" charset="0"/>
              <a:cs typeface="Andalus" pitchFamily="18" charset="-78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838200" y="3852727"/>
            <a:ext cx="1652191" cy="2471873"/>
            <a:chOff x="877622" y="3680727"/>
            <a:chExt cx="1652191" cy="2471873"/>
          </a:xfrm>
        </p:grpSpPr>
        <p:grpSp>
          <p:nvGrpSpPr>
            <p:cNvPr id="15" name="Group 14"/>
            <p:cNvGrpSpPr/>
            <p:nvPr/>
          </p:nvGrpSpPr>
          <p:grpSpPr>
            <a:xfrm>
              <a:off x="1320471" y="4114800"/>
              <a:ext cx="766493" cy="2037800"/>
              <a:chOff x="1351287" y="4264461"/>
              <a:chExt cx="766493" cy="2037800"/>
            </a:xfrm>
          </p:grpSpPr>
          <p:sp>
            <p:nvSpPr>
              <p:cNvPr id="5" name="Chevron 4"/>
              <p:cNvSpPr/>
              <p:nvPr/>
            </p:nvSpPr>
            <p:spPr>
              <a:xfrm rot="16924220">
                <a:off x="548525" y="5067223"/>
                <a:ext cx="2037800" cy="432276"/>
              </a:xfrm>
              <a:prstGeom prst="chevron">
                <a:avLst>
                  <a:gd name="adj" fmla="val 78155"/>
                </a:avLst>
              </a:prstGeom>
              <a:gradFill flip="none" rotWithShape="1">
                <a:gsLst>
                  <a:gs pos="0">
                    <a:srgbClr val="920000"/>
                  </a:gs>
                  <a:gs pos="100000">
                    <a:srgbClr val="7E0000"/>
                  </a:gs>
                </a:gsLst>
                <a:lin ang="8100000" scaled="1"/>
                <a:tileRect/>
              </a:gradFill>
              <a:ln w="63500" cmpd="thickThin">
                <a:solidFill>
                  <a:srgbClr val="4C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Chevron 26"/>
              <p:cNvSpPr/>
              <p:nvPr/>
            </p:nvSpPr>
            <p:spPr>
              <a:xfrm rot="4675780" flipH="1">
                <a:off x="882742" y="5067223"/>
                <a:ext cx="2037800" cy="432276"/>
              </a:xfrm>
              <a:prstGeom prst="chevron">
                <a:avLst>
                  <a:gd name="adj" fmla="val 78155"/>
                </a:avLst>
              </a:prstGeom>
              <a:gradFill flip="none" rotWithShape="1">
                <a:gsLst>
                  <a:gs pos="0">
                    <a:srgbClr val="920000"/>
                  </a:gs>
                  <a:gs pos="100000">
                    <a:srgbClr val="7E0000"/>
                  </a:gs>
                </a:gsLst>
                <a:lin ang="8100000" scaled="1"/>
                <a:tileRect/>
              </a:gradFill>
              <a:ln w="63500" cmpd="thickThin">
                <a:solidFill>
                  <a:srgbClr val="4C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877622" y="3680727"/>
              <a:ext cx="1652191" cy="1652191"/>
              <a:chOff x="877622" y="3680727"/>
              <a:chExt cx="1913731" cy="1913731"/>
            </a:xfrm>
          </p:grpSpPr>
          <p:sp>
            <p:nvSpPr>
              <p:cNvPr id="17" name="12-Point Star 16"/>
              <p:cNvSpPr/>
              <p:nvPr/>
            </p:nvSpPr>
            <p:spPr>
              <a:xfrm>
                <a:off x="877622" y="3680727"/>
                <a:ext cx="1913731" cy="1913731"/>
              </a:xfrm>
              <a:prstGeom prst="star12">
                <a:avLst>
                  <a:gd name="adj" fmla="val 42492"/>
                </a:avLst>
              </a:prstGeom>
              <a:gradFill flip="none" rotWithShape="1">
                <a:gsLst>
                  <a:gs pos="0">
                    <a:srgbClr val="C00000"/>
                  </a:gs>
                  <a:gs pos="24000">
                    <a:srgbClr val="920000"/>
                  </a:gs>
                  <a:gs pos="42000">
                    <a:srgbClr val="C00000"/>
                  </a:gs>
                  <a:gs pos="64000">
                    <a:srgbClr val="7E0000"/>
                  </a:gs>
                </a:gsLst>
                <a:lin ang="8100000" scaled="1"/>
                <a:tileRect/>
              </a:gradFill>
              <a:ln w="63500" cmpd="thickThin">
                <a:solidFill>
                  <a:srgbClr val="4C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1194407" y="3997512"/>
                <a:ext cx="1280160" cy="1280160"/>
              </a:xfrm>
              <a:prstGeom prst="ellipse">
                <a:avLst/>
              </a:prstGeom>
              <a:noFill/>
              <a:ln w="63500" cmpd="thickThin">
                <a:solidFill>
                  <a:srgbClr val="4C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1300270" y="4314427"/>
                <a:ext cx="1068434" cy="646331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dirty="0" smtClean="0"/>
                  <a:t>Company</a:t>
                </a:r>
              </a:p>
              <a:p>
                <a:pPr algn="ctr"/>
                <a:r>
                  <a:rPr lang="en-US" dirty="0" smtClean="0"/>
                  <a:t>Name</a:t>
                </a:r>
                <a:endParaRPr lang="en-US" dirty="0"/>
              </a:p>
            </p:txBody>
          </p:sp>
        </p:grpSp>
      </p:grpSp>
      <p:cxnSp>
        <p:nvCxnSpPr>
          <p:cNvPr id="22" name="Straight Connector 21"/>
          <p:cNvCxnSpPr/>
          <p:nvPr/>
        </p:nvCxnSpPr>
        <p:spPr>
          <a:xfrm>
            <a:off x="5660408" y="4782946"/>
            <a:ext cx="2743200" cy="0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660408" y="5548952"/>
            <a:ext cx="2743200" cy="0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638800" y="4724400"/>
            <a:ext cx="13546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 sz="2000">
                <a:latin typeface="Constantia" pitchFamily="18" charset="0"/>
                <a:cs typeface="Times New Roman" pitchFamily="18" charset="0"/>
              </a:defRPr>
            </a:lvl1pPr>
          </a:lstStyle>
          <a:p>
            <a:r>
              <a:rPr lang="en-US" sz="1600" dirty="0" smtClean="0"/>
              <a:t>sample name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5638800" y="5500048"/>
            <a:ext cx="13546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 sz="2000">
                <a:latin typeface="Constantia" pitchFamily="18" charset="0"/>
                <a:cs typeface="Times New Roman" pitchFamily="18" charset="0"/>
              </a:defRPr>
            </a:lvl1pPr>
          </a:lstStyle>
          <a:p>
            <a:r>
              <a:rPr lang="en-US" sz="1600" dirty="0" smtClean="0"/>
              <a:t>sample name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28261107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2"/>
  <p:tag name="MMPROD_UIDATA" val="&lt;database version=&quot;8.0&quot;&gt;&lt;object type=&quot;1&quot; unique_id=&quot;10001&quot;&gt;&lt;object type=&quot;2&quot; unique_id=&quot;27159&quot;&gt;&lt;object type=&quot;3&quot; unique_id=&quot;27161&quot;&gt;&lt;property id=&quot;20148&quot; value=&quot;5&quot;/&gt;&lt;property id=&quot;20300&quot; value=&quot;Slide 1&quot;/&gt;&lt;property id=&quot;20307&quot; value=&quot;257&quot;/&gt;&lt;/object&gt;&lt;object type=&quot;3&quot; unique_id=&quot;29197&quot;&gt;&lt;property id=&quot;20148&quot; value=&quot;5&quot;/&gt;&lt;property id=&quot;20300&quot; value=&quot;Slide 2&quot;/&gt;&lt;property id=&quot;20307&quot; value=&quot;261&quot;/&gt;&lt;/object&gt;&lt;/object&gt;&lt;object type=&quot;8&quot; unique_id=&quot;27165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</TotalTime>
  <Words>30</Words>
  <Application>Microsoft Office PowerPoint</Application>
  <PresentationFormat>Letter Paper (8.5x11 in)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Md Aminul Islam</dc:creator>
  <cp:lastModifiedBy>user</cp:lastModifiedBy>
  <cp:revision>22</cp:revision>
  <dcterms:created xsi:type="dcterms:W3CDTF">2012-12-12T20:28:42Z</dcterms:created>
  <dcterms:modified xsi:type="dcterms:W3CDTF">2015-10-20T20:03:14Z</dcterms:modified>
</cp:coreProperties>
</file>