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4"/>
  </p:notesMasterIdLst>
  <p:sldIdLst>
    <p:sldId id="258" r:id="rId3"/>
  </p:sldIdLst>
  <p:sldSz cx="9144000" cy="6858000" type="screen4x3"/>
  <p:notesSz cx="6934200" cy="9220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A70949"/>
    <a:srgbClr val="003399"/>
    <a:srgbClr val="FFCC66"/>
    <a:srgbClr val="FFCC00"/>
    <a:srgbClr val="FFFF99"/>
    <a:srgbClr val="FFFF66"/>
    <a:srgbClr val="FFFF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3" autoAdjust="0"/>
    <p:restoredTop sz="94726" autoAdjust="0"/>
  </p:normalViewPr>
  <p:slideViewPr>
    <p:cSldViewPr>
      <p:cViewPr>
        <p:scale>
          <a:sx n="81" d="100"/>
          <a:sy n="81" d="100"/>
        </p:scale>
        <p:origin x="-87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47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0708" tIns="45353" rIns="90708" bIns="45353" numCol="1" anchor="t" anchorCtr="0" compatLnSpc="1">
            <a:prstTxWarp prst="textNoShape">
              <a:avLst/>
            </a:prstTxWarp>
          </a:bodyPr>
          <a:lstStyle>
            <a:lvl1pPr algn="l" defTabSz="906463" eaLnBrk="0" hangingPunct="0">
              <a:defRPr sz="1200"/>
            </a:lvl1pPr>
          </a:lstStyle>
          <a:p>
            <a:endParaRPr lang="en-US"/>
          </a:p>
        </p:txBody>
      </p:sp>
      <p:sp>
        <p:nvSpPr>
          <p:cNvPr id="2051" name="Rectangle 3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1125538" y="673100"/>
            <a:ext cx="4684712" cy="35131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2" name="Rectangle 4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2813" y="4411663"/>
            <a:ext cx="5108575" cy="4110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0708" tIns="45353" rIns="90708" bIns="453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dt" idx="1"/>
          </p:nvPr>
        </p:nvSpPr>
        <p:spPr bwMode="auto">
          <a:xfrm>
            <a:off x="3962400" y="0"/>
            <a:ext cx="2971800" cy="447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0708" tIns="45353" rIns="90708" bIns="45353" numCol="1" anchor="t" anchorCtr="0" compatLnSpc="1">
            <a:prstTxWarp prst="textNoShape">
              <a:avLst/>
            </a:prstTxWarp>
          </a:bodyPr>
          <a:lstStyle>
            <a:lvl1pPr algn="r" defTabSz="906463" eaLnBrk="0" hangingPunct="0">
              <a:defRPr sz="1200"/>
            </a:lvl1pPr>
          </a:lstStyle>
          <a:p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47125"/>
            <a:ext cx="2971800" cy="447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0708" tIns="45353" rIns="90708" bIns="45353" numCol="1" anchor="b" anchorCtr="0" compatLnSpc="1">
            <a:prstTxWarp prst="textNoShape">
              <a:avLst/>
            </a:prstTxWarp>
          </a:bodyPr>
          <a:lstStyle>
            <a:lvl1pPr algn="l" defTabSz="906463" eaLnBrk="0" hangingPunct="0">
              <a:defRPr sz="1200"/>
            </a:lvl1pPr>
          </a:lstStyle>
          <a:p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2400" y="8747125"/>
            <a:ext cx="2971800" cy="447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0708" tIns="45353" rIns="90708" bIns="45353" numCol="1" anchor="b" anchorCtr="0" compatLnSpc="1">
            <a:prstTxWarp prst="textNoShape">
              <a:avLst/>
            </a:prstTxWarp>
          </a:bodyPr>
          <a:lstStyle>
            <a:lvl1pPr algn="r" defTabSz="906463" eaLnBrk="0" hangingPunct="0">
              <a:defRPr sz="1200"/>
            </a:lvl1pPr>
          </a:lstStyle>
          <a:p>
            <a:fld id="{DD8F5974-5E5D-4FEB-B972-94724530367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8970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5C27CAA-96BA-409C-B507-A8C93D3FB038}" type="slidenum">
              <a:rPr lang="en-US"/>
              <a:pPr/>
              <a:t>1</a:t>
            </a:fld>
            <a:endParaRPr lang="en-US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772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8643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393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994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845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30765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359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26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700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30254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180988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16359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5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46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Narrow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Narrow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Narrow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Narrow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Narrow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Narrow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Narrow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Narrow" pitchFamily="34" charset="0"/>
        </a:defRPr>
      </a:lvl9pPr>
    </p:titleStyle>
    <p:bodyStyle>
      <a:lvl1pPr marL="342900" indent="-342900" algn="ctr" rtl="0" eaLnBrk="1" fontAlgn="base" hangingPunct="1">
        <a:spcBef>
          <a:spcPct val="20000"/>
        </a:spcBef>
        <a:spcAft>
          <a:spcPct val="0"/>
        </a:spcAft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02" name="Rectangle 1082"/>
          <p:cNvSpPr>
            <a:spLocks noChangeArrowheads="1"/>
          </p:cNvSpPr>
          <p:nvPr/>
        </p:nvSpPr>
        <p:spPr bwMode="auto">
          <a:xfrm>
            <a:off x="0" y="0"/>
            <a:ext cx="2362200" cy="6858000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sq" algn="ctr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99" name="Rectangle 1079"/>
          <p:cNvSpPr>
            <a:spLocks noChangeArrowheads="1"/>
          </p:cNvSpPr>
          <p:nvPr/>
        </p:nvSpPr>
        <p:spPr bwMode="auto">
          <a:xfrm>
            <a:off x="2362200" y="0"/>
            <a:ext cx="6781800" cy="1295400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sq" algn="ctr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86" name="Rectangle 1066"/>
          <p:cNvSpPr>
            <a:spLocks noChangeArrowheads="1"/>
          </p:cNvSpPr>
          <p:nvPr/>
        </p:nvSpPr>
        <p:spPr bwMode="auto">
          <a:xfrm>
            <a:off x="2362200" y="0"/>
            <a:ext cx="67818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66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85" name="Rectangle 1065"/>
          <p:cNvSpPr>
            <a:spLocks noChangeArrowheads="1"/>
          </p:cNvSpPr>
          <p:nvPr/>
        </p:nvSpPr>
        <p:spPr bwMode="auto">
          <a:xfrm>
            <a:off x="0" y="1447800"/>
            <a:ext cx="2362200" cy="365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80" name="Line 1060"/>
          <p:cNvSpPr>
            <a:spLocks noChangeShapeType="1"/>
          </p:cNvSpPr>
          <p:nvPr/>
        </p:nvSpPr>
        <p:spPr bwMode="auto">
          <a:xfrm>
            <a:off x="2857500" y="6281738"/>
            <a:ext cx="5791200" cy="0"/>
          </a:xfrm>
          <a:prstGeom prst="line">
            <a:avLst/>
          </a:prstGeom>
          <a:noFill/>
          <a:ln w="12700" cap="sq">
            <a:solidFill>
              <a:schemeClr val="hlink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81" name="Rectangle 1061"/>
          <p:cNvSpPr>
            <a:spLocks noChangeArrowheads="1"/>
          </p:cNvSpPr>
          <p:nvPr/>
        </p:nvSpPr>
        <p:spPr bwMode="auto">
          <a:xfrm>
            <a:off x="2819400" y="6357938"/>
            <a:ext cx="3581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/>
            <a:r>
              <a:rPr kumimoji="1" lang="en-US" sz="1400" dirty="0">
                <a:solidFill>
                  <a:schemeClr val="tx2"/>
                </a:solidFill>
                <a:latin typeface="Book Antiqua" pitchFamily="18" charset="0"/>
              </a:rPr>
              <a:t>Presenter Name and Title</a:t>
            </a:r>
          </a:p>
        </p:txBody>
      </p:sp>
      <p:pic>
        <p:nvPicPr>
          <p:cNvPr id="6190" name="Picture 1070" descr="Interior of hot-air balloo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95400"/>
            <a:ext cx="2359025" cy="365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97" name="Text Box 1077"/>
          <p:cNvSpPr txBox="1">
            <a:spLocks noChangeArrowheads="1"/>
          </p:cNvSpPr>
          <p:nvPr/>
        </p:nvSpPr>
        <p:spPr bwMode="auto">
          <a:xfrm>
            <a:off x="2857500" y="1597025"/>
            <a:ext cx="5791200" cy="36686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 cap="sq" algn="ctr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1800" dirty="0">
                <a:solidFill>
                  <a:srgbClr val="003399"/>
                </a:solidFill>
                <a:latin typeface="Arial Narrow" pitchFamily="34" charset="0"/>
              </a:rPr>
              <a:t>presents</a:t>
            </a:r>
            <a:r>
              <a:rPr lang="en-US" dirty="0">
                <a:latin typeface="Arial Narrow" pitchFamily="34" charset="0"/>
              </a:rPr>
              <a:t> </a:t>
            </a:r>
          </a:p>
          <a:p>
            <a:pPr>
              <a:lnSpc>
                <a:spcPct val="120000"/>
              </a:lnSpc>
            </a:pPr>
            <a:r>
              <a:rPr lang="en-US" sz="4400" b="1" dirty="0">
                <a:solidFill>
                  <a:schemeClr val="tx2"/>
                </a:solidFill>
                <a:latin typeface="Arial Narrow" pitchFamily="34" charset="0"/>
              </a:rPr>
              <a:t>Certificate of </a:t>
            </a:r>
            <a:r>
              <a:rPr lang="en-US" sz="4400" b="1" dirty="0" smtClean="0">
                <a:solidFill>
                  <a:schemeClr val="tx2"/>
                </a:solidFill>
                <a:latin typeface="Arial Narrow" pitchFamily="34" charset="0"/>
              </a:rPr>
              <a:t>Appreciation</a:t>
            </a:r>
            <a:endParaRPr lang="en-US" sz="4400" b="1" dirty="0">
              <a:solidFill>
                <a:schemeClr val="tx2"/>
              </a:solidFill>
              <a:latin typeface="Arial Narrow" pitchFamily="34" charset="0"/>
            </a:endParaRPr>
          </a:p>
          <a:p>
            <a:pPr>
              <a:lnSpc>
                <a:spcPct val="110000"/>
              </a:lnSpc>
            </a:pPr>
            <a:r>
              <a:rPr lang="en-US" sz="1600" b="1" i="1" dirty="0">
                <a:solidFill>
                  <a:srgbClr val="003399"/>
                </a:solidFill>
                <a:latin typeface="Arial Narrow" pitchFamily="34" charset="0"/>
              </a:rPr>
              <a:t>to</a:t>
            </a:r>
          </a:p>
          <a:p>
            <a:pPr>
              <a:lnSpc>
                <a:spcPct val="110000"/>
              </a:lnSpc>
            </a:pPr>
            <a:endParaRPr lang="en-US" sz="1600" b="1" i="1" dirty="0">
              <a:solidFill>
                <a:srgbClr val="003399"/>
              </a:solidFill>
              <a:latin typeface="Arial Narrow" pitchFamily="34" charset="0"/>
            </a:endParaRPr>
          </a:p>
          <a:p>
            <a:pPr>
              <a:lnSpc>
                <a:spcPct val="80000"/>
              </a:lnSpc>
            </a:pPr>
            <a:r>
              <a:rPr lang="en-US" sz="4000" b="1" i="1" dirty="0">
                <a:solidFill>
                  <a:schemeClr val="tx2"/>
                </a:solidFill>
                <a:latin typeface="Book Antiqua" pitchFamily="18" charset="0"/>
              </a:rPr>
              <a:t>Employee Name</a:t>
            </a:r>
            <a:endParaRPr lang="en-US" sz="4000" b="1" i="1" dirty="0">
              <a:solidFill>
                <a:srgbClr val="003399"/>
              </a:solidFill>
              <a:latin typeface="Arial Narrow" pitchFamily="34" charset="0"/>
            </a:endParaRPr>
          </a:p>
          <a:p>
            <a:r>
              <a:rPr lang="en-US" sz="1800" b="1" dirty="0" smtClean="0">
                <a:solidFill>
                  <a:srgbClr val="003399"/>
                </a:solidFill>
                <a:latin typeface="Arial Narrow" pitchFamily="34" charset="0"/>
              </a:rPr>
              <a:t>In </a:t>
            </a:r>
            <a:r>
              <a:rPr lang="en-US" sz="1800" b="1" dirty="0">
                <a:solidFill>
                  <a:srgbClr val="003399"/>
                </a:solidFill>
                <a:latin typeface="Arial Narrow" pitchFamily="34" charset="0"/>
              </a:rPr>
              <a:t>grateful appreciation for </a:t>
            </a:r>
            <a:r>
              <a:rPr lang="en-US" sz="1800" b="1" dirty="0" smtClean="0">
                <a:solidFill>
                  <a:srgbClr val="003399"/>
                </a:solidFill>
                <a:latin typeface="Arial Narrow" pitchFamily="34" charset="0"/>
              </a:rPr>
              <a:t>your outstanding </a:t>
            </a:r>
            <a:r>
              <a:rPr lang="en-US" sz="1800" b="1" dirty="0">
                <a:solidFill>
                  <a:srgbClr val="003399"/>
                </a:solidFill>
                <a:latin typeface="Arial Narrow" pitchFamily="34" charset="0"/>
              </a:rPr>
              <a:t>dedicated service</a:t>
            </a:r>
          </a:p>
          <a:p>
            <a:r>
              <a:rPr lang="en-US" sz="1800" b="1" dirty="0">
                <a:solidFill>
                  <a:srgbClr val="003399"/>
                </a:solidFill>
                <a:latin typeface="Arial Narrow" pitchFamily="34" charset="0"/>
              </a:rPr>
              <a:t>to the people in your community</a:t>
            </a:r>
            <a:r>
              <a:rPr lang="en-US" sz="1800" b="1" dirty="0" smtClean="0">
                <a:solidFill>
                  <a:srgbClr val="003399"/>
                </a:solidFill>
                <a:latin typeface="Arial Narrow" pitchFamily="34" charset="0"/>
              </a:rPr>
              <a:t>.</a:t>
            </a:r>
          </a:p>
          <a:p>
            <a:endParaRPr lang="en-US" sz="1800" b="1" dirty="0">
              <a:solidFill>
                <a:srgbClr val="003399"/>
              </a:solidFill>
              <a:latin typeface="Arial Narrow" pitchFamily="34" charset="0"/>
            </a:endParaRPr>
          </a:p>
          <a:p>
            <a:r>
              <a:rPr lang="en-US" sz="2800" dirty="0" smtClean="0">
                <a:solidFill>
                  <a:schemeClr val="tx2"/>
                </a:solidFill>
                <a:latin typeface="Arial Narrow" pitchFamily="34" charset="0"/>
              </a:rPr>
              <a:t>Class Name</a:t>
            </a:r>
            <a:endParaRPr lang="en-US" sz="2800" dirty="0">
              <a:latin typeface="Arial Narrow" pitchFamily="34" charset="0"/>
            </a:endParaRPr>
          </a:p>
        </p:txBody>
      </p:sp>
      <p:sp>
        <p:nvSpPr>
          <p:cNvPr id="6201" name="Text Box 1081"/>
          <p:cNvSpPr txBox="1">
            <a:spLocks noChangeArrowheads="1"/>
          </p:cNvSpPr>
          <p:nvPr/>
        </p:nvSpPr>
        <p:spPr bwMode="auto">
          <a:xfrm>
            <a:off x="6934200" y="6357938"/>
            <a:ext cx="1828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 cap="sq" algn="ctr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/>
            <a:fld id="{63E3E8A0-6CAF-4618-A6FA-D22117E10E84}" type="datetime4">
              <a:rPr lang="en-US" sz="1400">
                <a:solidFill>
                  <a:srgbClr val="003399"/>
                </a:solidFill>
                <a:latin typeface="Book Antiqua" pitchFamily="18" charset="0"/>
              </a:rPr>
              <a:pPr algn="r"/>
              <a:t>October 20, 2015</a:t>
            </a:fld>
            <a:endParaRPr lang="en-US" sz="1400" dirty="0">
              <a:solidFill>
                <a:srgbClr val="003399"/>
              </a:solidFill>
              <a:latin typeface="Book Antiqua" pitchFamily="18" charset="0"/>
            </a:endParaRPr>
          </a:p>
        </p:txBody>
      </p:sp>
      <p:sp>
        <p:nvSpPr>
          <p:cNvPr id="6203" name="Text Box 1083"/>
          <p:cNvSpPr txBox="1">
            <a:spLocks noChangeArrowheads="1"/>
          </p:cNvSpPr>
          <p:nvPr/>
        </p:nvSpPr>
        <p:spPr bwMode="auto">
          <a:xfrm>
            <a:off x="2514600" y="381000"/>
            <a:ext cx="64770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 cap="sq" algn="ctr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tIns="0" bIns="0">
            <a:spAutoFit/>
          </a:bodyPr>
          <a:lstStyle/>
          <a:p>
            <a:r>
              <a:rPr lang="en-US" sz="3600" b="1" dirty="0">
                <a:solidFill>
                  <a:schemeClr val="tx2"/>
                </a:solidFill>
                <a:latin typeface="Arial Narrow" pitchFamily="34" charset="0"/>
              </a:rPr>
              <a:t>Company Name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06088927">
  <a:themeElements>
    <a:clrScheme name="Achievement 3">
      <a:dk1>
        <a:srgbClr val="000000"/>
      </a:dk1>
      <a:lt1>
        <a:srgbClr val="FFFFFF"/>
      </a:lt1>
      <a:dk2>
        <a:srgbClr val="003399"/>
      </a:dk2>
      <a:lt2>
        <a:srgbClr val="808000"/>
      </a:lt2>
      <a:accent1>
        <a:srgbClr val="0066CC"/>
      </a:accent1>
      <a:accent2>
        <a:srgbClr val="003399"/>
      </a:accent2>
      <a:accent3>
        <a:srgbClr val="FFFFFF"/>
      </a:accent3>
      <a:accent4>
        <a:srgbClr val="000000"/>
      </a:accent4>
      <a:accent5>
        <a:srgbClr val="AAB8E2"/>
      </a:accent5>
      <a:accent6>
        <a:srgbClr val="002D8A"/>
      </a:accent6>
      <a:hlink>
        <a:srgbClr val="FF9933"/>
      </a:hlink>
      <a:folHlink>
        <a:srgbClr val="FFCC66"/>
      </a:folHlink>
    </a:clrScheme>
    <a:fontScheme name="Achievement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sq" cmpd="sng" algn="ctr">
          <a:solidFill>
            <a:srgbClr val="C0C0C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sq" cmpd="sng" algn="ctr">
          <a:solidFill>
            <a:srgbClr val="C0C0C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Achievement 1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DDDDDD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chievement 2">
        <a:dk1>
          <a:srgbClr val="000000"/>
        </a:dk1>
        <a:lt1>
          <a:srgbClr val="FFFFFF"/>
        </a:lt1>
        <a:dk2>
          <a:srgbClr val="003399"/>
        </a:dk2>
        <a:lt2>
          <a:srgbClr val="808000"/>
        </a:lt2>
        <a:accent1>
          <a:srgbClr val="0066CC"/>
        </a:accent1>
        <a:accent2>
          <a:srgbClr val="003399"/>
        </a:accent2>
        <a:accent3>
          <a:srgbClr val="FFFFFF"/>
        </a:accent3>
        <a:accent4>
          <a:srgbClr val="000000"/>
        </a:accent4>
        <a:accent5>
          <a:srgbClr val="AAB8E2"/>
        </a:accent5>
        <a:accent6>
          <a:srgbClr val="002D8A"/>
        </a:accent6>
        <a:hlink>
          <a:srgbClr val="FF9933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chievement 3">
        <a:dk1>
          <a:srgbClr val="000000"/>
        </a:dk1>
        <a:lt1>
          <a:srgbClr val="FFFFFF"/>
        </a:lt1>
        <a:dk2>
          <a:srgbClr val="003399"/>
        </a:dk2>
        <a:lt2>
          <a:srgbClr val="808000"/>
        </a:lt2>
        <a:accent1>
          <a:srgbClr val="0066CC"/>
        </a:accent1>
        <a:accent2>
          <a:srgbClr val="003399"/>
        </a:accent2>
        <a:accent3>
          <a:srgbClr val="FFFFFF"/>
        </a:accent3>
        <a:accent4>
          <a:srgbClr val="000000"/>
        </a:accent4>
        <a:accent5>
          <a:srgbClr val="AAB8E2"/>
        </a:accent5>
        <a:accent6>
          <a:srgbClr val="002D8A"/>
        </a:accent6>
        <a:hlink>
          <a:srgbClr val="FF9933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chievement 4">
        <a:dk1>
          <a:srgbClr val="000000"/>
        </a:dk1>
        <a:lt1>
          <a:srgbClr val="FFFFFF"/>
        </a:lt1>
        <a:dk2>
          <a:srgbClr val="003399"/>
        </a:dk2>
        <a:lt2>
          <a:srgbClr val="808000"/>
        </a:lt2>
        <a:accent1>
          <a:srgbClr val="0066CC"/>
        </a:accent1>
        <a:accent2>
          <a:srgbClr val="003399"/>
        </a:accent2>
        <a:accent3>
          <a:srgbClr val="FFFFFF"/>
        </a:accent3>
        <a:accent4>
          <a:srgbClr val="000000"/>
        </a:accent4>
        <a:accent5>
          <a:srgbClr val="AAB8E2"/>
        </a:accent5>
        <a:accent6>
          <a:srgbClr val="002D8A"/>
        </a:accent6>
        <a:hlink>
          <a:srgbClr val="FF66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chievement 5">
        <a:dk1>
          <a:srgbClr val="000000"/>
        </a:dk1>
        <a:lt1>
          <a:srgbClr val="FFFFFF"/>
        </a:lt1>
        <a:dk2>
          <a:srgbClr val="003399"/>
        </a:dk2>
        <a:lt2>
          <a:srgbClr val="808000"/>
        </a:lt2>
        <a:accent1>
          <a:srgbClr val="0066CC"/>
        </a:accent1>
        <a:accent2>
          <a:srgbClr val="003399"/>
        </a:accent2>
        <a:accent3>
          <a:srgbClr val="FFFFFF"/>
        </a:accent3>
        <a:accent4>
          <a:srgbClr val="000000"/>
        </a:accent4>
        <a:accent5>
          <a:srgbClr val="AAB8E2"/>
        </a:accent5>
        <a:accent6>
          <a:srgbClr val="002D8A"/>
        </a:accent6>
        <a:hlink>
          <a:srgbClr val="003399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chievement 6">
        <a:dk1>
          <a:srgbClr val="000000"/>
        </a:dk1>
        <a:lt1>
          <a:srgbClr val="FFFFFF"/>
        </a:lt1>
        <a:dk2>
          <a:srgbClr val="CC0000"/>
        </a:dk2>
        <a:lt2>
          <a:srgbClr val="808000"/>
        </a:lt2>
        <a:accent1>
          <a:srgbClr val="0066CC"/>
        </a:accent1>
        <a:accent2>
          <a:srgbClr val="003399"/>
        </a:accent2>
        <a:accent3>
          <a:srgbClr val="FFFFFF"/>
        </a:accent3>
        <a:accent4>
          <a:srgbClr val="000000"/>
        </a:accent4>
        <a:accent5>
          <a:srgbClr val="AAB8E2"/>
        </a:accent5>
        <a:accent6>
          <a:srgbClr val="002D8A"/>
        </a:accent6>
        <a:hlink>
          <a:srgbClr val="CC0000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chievement 7">
        <a:dk1>
          <a:srgbClr val="777777"/>
        </a:dk1>
        <a:lt1>
          <a:srgbClr val="FFFFFF"/>
        </a:lt1>
        <a:dk2>
          <a:srgbClr val="6600CC"/>
        </a:dk2>
        <a:lt2>
          <a:srgbClr val="969696"/>
        </a:lt2>
        <a:accent1>
          <a:srgbClr val="FFFFFF"/>
        </a:accent1>
        <a:accent2>
          <a:srgbClr val="3333CC"/>
        </a:accent2>
        <a:accent3>
          <a:srgbClr val="FFFFFF"/>
        </a:accent3>
        <a:accent4>
          <a:srgbClr val="656565"/>
        </a:accent4>
        <a:accent5>
          <a:srgbClr val="FFFFFF"/>
        </a:accent5>
        <a:accent6>
          <a:srgbClr val="2D2DB9"/>
        </a:accent6>
        <a:hlink>
          <a:srgbClr val="6600CC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chievement 8">
        <a:dk1>
          <a:srgbClr val="000000"/>
        </a:dk1>
        <a:lt1>
          <a:srgbClr val="FFFFFF"/>
        </a:lt1>
        <a:dk2>
          <a:srgbClr val="336699"/>
        </a:dk2>
        <a:lt2>
          <a:srgbClr val="808000"/>
        </a:lt2>
        <a:accent1>
          <a:srgbClr val="0066CC"/>
        </a:accent1>
        <a:accent2>
          <a:srgbClr val="003399"/>
        </a:accent2>
        <a:accent3>
          <a:srgbClr val="FFFFFF"/>
        </a:accent3>
        <a:accent4>
          <a:srgbClr val="000000"/>
        </a:accent4>
        <a:accent5>
          <a:srgbClr val="AAB8E2"/>
        </a:accent5>
        <a:accent6>
          <a:srgbClr val="002D8A"/>
        </a:accent6>
        <a:hlink>
          <a:srgbClr val="336699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DADE612E-A918-474B-96F5-B4447C85C05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Certificate of training completion</Template>
  <TotalTime>1</TotalTime>
  <Words>32</Words>
  <Application>Microsoft Office PowerPoint</Application>
  <PresentationFormat>On-screen Show (4:3)</PresentationFormat>
  <Paragraphs>13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06088927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</dc:creator>
  <cp:lastModifiedBy>user</cp:lastModifiedBy>
  <cp:revision>4</cp:revision>
  <cp:lastPrinted>1601-01-01T00:00:00Z</cp:lastPrinted>
  <dcterms:created xsi:type="dcterms:W3CDTF">2015-07-14T13:45:03Z</dcterms:created>
  <dcterms:modified xsi:type="dcterms:W3CDTF">2015-10-20T20:05:14Z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TC060889271033</vt:lpwstr>
  </property>
</Properties>
</file>