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2"/>
  </p:sldMasterIdLst>
  <p:notesMasterIdLst>
    <p:notesMasterId r:id="rId4"/>
  </p:notesMasterIdLst>
  <p:sldIdLst>
    <p:sldId id="256" r:id="rId3"/>
  </p:sldIdLst>
  <p:sldSz cx="9144000" cy="6858000" type="letter"/>
  <p:notesSz cx="6858000" cy="9199563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9" autoAdjust="0"/>
    <p:restoredTop sz="94698" autoAdjust="0"/>
  </p:normalViewPr>
  <p:slideViewPr>
    <p:cSldViewPr>
      <p:cViewPr>
        <p:scale>
          <a:sx n="60" d="100"/>
          <a:sy n="60" d="100"/>
        </p:scale>
        <p:origin x="-1524" y="-3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0050" cy="447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89892" tIns="44946" rIns="89892" bIns="44946" numCol="1" anchor="t" anchorCtr="0" compatLnSpc="1">
            <a:prstTxWarp prst="textNoShape">
              <a:avLst/>
            </a:prstTxWarp>
          </a:bodyPr>
          <a:lstStyle>
            <a:lvl1pPr algn="l" defTabSz="898525">
              <a:defRPr kumimoji="0" sz="1200"/>
            </a:lvl1pPr>
          </a:lstStyle>
          <a:p>
            <a:endParaRPr lang="en-US"/>
          </a:p>
        </p:txBody>
      </p:sp>
      <p:sp>
        <p:nvSpPr>
          <p:cNvPr id="2051" name="Rectangle 3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092200" y="671513"/>
            <a:ext cx="4673600" cy="3505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2" name="Rectangle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875" y="4400550"/>
            <a:ext cx="5048250" cy="410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89892" tIns="44946" rIns="89892" bIns="449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 idx="1"/>
          </p:nvPr>
        </p:nvSpPr>
        <p:spPr bwMode="auto">
          <a:xfrm>
            <a:off x="3917950" y="0"/>
            <a:ext cx="2940050" cy="447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89892" tIns="44946" rIns="89892" bIns="44946" numCol="1" anchor="t" anchorCtr="0" compatLnSpc="1">
            <a:prstTxWarp prst="textNoShape">
              <a:avLst/>
            </a:prstTxWarp>
          </a:bodyPr>
          <a:lstStyle>
            <a:lvl1pPr algn="r" defTabSz="898525">
              <a:defRPr kumimoji="0" sz="1200"/>
            </a:lvl1pPr>
          </a:lstStyle>
          <a:p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28075"/>
            <a:ext cx="2940050" cy="447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89892" tIns="44946" rIns="89892" bIns="44946" numCol="1" anchor="b" anchorCtr="0" compatLnSpc="1">
            <a:prstTxWarp prst="textNoShape">
              <a:avLst/>
            </a:prstTxWarp>
          </a:bodyPr>
          <a:lstStyle>
            <a:lvl1pPr algn="l" defTabSz="898525">
              <a:defRPr kumimoji="0" sz="1200"/>
            </a:lvl1pPr>
          </a:lstStyle>
          <a:p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17950" y="8728075"/>
            <a:ext cx="2940050" cy="447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89892" tIns="44946" rIns="89892" bIns="44946" numCol="1" anchor="b" anchorCtr="0" compatLnSpc="1">
            <a:prstTxWarp prst="textNoShape">
              <a:avLst/>
            </a:prstTxWarp>
          </a:bodyPr>
          <a:lstStyle>
            <a:lvl1pPr algn="r" defTabSz="898525">
              <a:defRPr kumimoji="0" sz="1200"/>
            </a:lvl1pPr>
          </a:lstStyle>
          <a:p>
            <a:fld id="{5C80F430-7F0A-409F-985F-049ED34EA51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3881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501BF0-3F44-4AA0-BE8B-23AA34896A55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329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9382C0D-D9C6-4DD8-8BFB-11ABF464CEE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266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8637319-0097-4929-87AB-B267C2348A3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055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40C740E-426C-4059-BF73-620D6B871A8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0432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740AA7A-CC3B-4EAF-900D-628C4B649B9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836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5CB155B-FEC0-440C-907F-D1A18314F3E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544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2B65254-AF68-4D92-ABF3-1546B044306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742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E6B176C-06F9-4CC0-8871-6BC0C9FBAB2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756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17C2F1D-84AD-4EEF-A027-1F0AD780EFF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475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BC0FD55-51C5-4C42-96AC-29B73F7F4D7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37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2046360-E9A0-4F2D-8EBB-F08284602B7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803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AF969B1-7B29-4FC9-BA11-D4C4CF5AD84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304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8F374DB-CB8A-438A-9274-061FDE9D55C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736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49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2365321-229A-4D2F-B2EC-BCFCF8C5935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8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800">
          <a:solidFill>
            <a:schemeClr val="tx2"/>
          </a:solidFill>
          <a:latin typeface="Arial Narrow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800">
          <a:solidFill>
            <a:schemeClr val="tx2"/>
          </a:solidFill>
          <a:latin typeface="Arial Narrow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800">
          <a:solidFill>
            <a:schemeClr val="tx2"/>
          </a:solidFill>
          <a:latin typeface="Arial Narrow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800">
          <a:solidFill>
            <a:schemeClr val="tx2"/>
          </a:solidFill>
          <a:latin typeface="Arial Narrow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800">
          <a:solidFill>
            <a:schemeClr val="tx2"/>
          </a:solidFill>
          <a:latin typeface="Arial Narrow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800">
          <a:solidFill>
            <a:schemeClr val="tx2"/>
          </a:solidFill>
          <a:latin typeface="Arial Narrow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800">
          <a:solidFill>
            <a:schemeClr val="tx2"/>
          </a:solidFill>
          <a:latin typeface="Arial Narrow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800">
          <a:solidFill>
            <a:schemeClr val="tx2"/>
          </a:solidFill>
          <a:latin typeface="Arial Narrow" pitchFamily="34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 w="12700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pic>
        <p:nvPicPr>
          <p:cNvPr id="8" name="Picture 7" descr="trophy.png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809625" y="66675"/>
            <a:ext cx="7524750" cy="6724650"/>
          </a:xfrm>
          <a:prstGeom prst="rect">
            <a:avLst/>
          </a:prstGeom>
          <a:solidFill>
            <a:schemeClr val="accent1"/>
          </a:solidFill>
          <a:ln>
            <a:solidFill>
              <a:schemeClr val="accent4"/>
            </a:solidFill>
          </a:ln>
        </p:spPr>
      </p:pic>
      <p:sp>
        <p:nvSpPr>
          <p:cNvPr id="3097" name="Rectangle 25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066800"/>
          </a:xfrm>
          <a:noFill/>
          <a:ln/>
        </p:spPr>
        <p:txBody>
          <a:bodyPr/>
          <a:lstStyle/>
          <a:p>
            <a:r>
              <a:rPr lang="en-US" sz="1600" b="1" dirty="0">
                <a:latin typeface="Arial Black" pitchFamily="34" charset="0"/>
              </a:rPr>
              <a:t>School </a:t>
            </a:r>
            <a:r>
              <a:rPr lang="en-US" sz="1600" b="1" dirty="0" smtClean="0">
                <a:latin typeface="Arial Black" pitchFamily="34" charset="0"/>
              </a:rPr>
              <a:t>Name</a:t>
            </a:r>
            <a:r>
              <a:rPr lang="en-US" sz="2000" b="1" dirty="0">
                <a:latin typeface="Arial Black" pitchFamily="34" charset="0"/>
              </a:rPr>
              <a:t/>
            </a:r>
            <a:br>
              <a:rPr lang="en-US" sz="2000" b="1" dirty="0">
                <a:latin typeface="Arial Black" pitchFamily="34" charset="0"/>
              </a:rPr>
            </a:br>
            <a:r>
              <a:rPr lang="en-US" sz="2000" b="1" dirty="0">
                <a:latin typeface="Arial Black" pitchFamily="34" charset="0"/>
              </a:rPr>
              <a:t/>
            </a:r>
            <a:br>
              <a:rPr lang="en-US" sz="2000" b="1" dirty="0">
                <a:latin typeface="Arial Black" pitchFamily="34" charset="0"/>
              </a:rPr>
            </a:br>
            <a:r>
              <a:rPr lang="en-US" sz="2800" b="1" dirty="0">
                <a:latin typeface="Arial Black" pitchFamily="34" charset="0"/>
              </a:rPr>
              <a:t>CERTIFICATE OF </a:t>
            </a:r>
            <a:r>
              <a:rPr lang="en-US" sz="2800" b="1" dirty="0" smtClean="0">
                <a:latin typeface="Arial Black" pitchFamily="34" charset="0"/>
              </a:rPr>
              <a:t>APPRECIATION</a:t>
            </a:r>
            <a:endParaRPr lang="en-US" sz="2800" b="1" dirty="0">
              <a:latin typeface="Arial Black" pitchFamily="34" charset="0"/>
            </a:endParaRPr>
          </a:p>
        </p:txBody>
      </p:sp>
      <p:sp>
        <p:nvSpPr>
          <p:cNvPr id="3098" name="Rectangle 26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95400"/>
            <a:ext cx="7772400" cy="2057400"/>
          </a:xfrm>
          <a:noFill/>
          <a:ln/>
        </p:spPr>
        <p:txBody>
          <a:bodyPr/>
          <a:lstStyle/>
          <a:p>
            <a:pPr marL="0" indent="0"/>
            <a:r>
              <a:rPr lang="en-US" sz="1600" b="1" dirty="0">
                <a:solidFill>
                  <a:schemeClr val="tx2"/>
                </a:solidFill>
              </a:rPr>
              <a:t>is hereby granted to:</a:t>
            </a:r>
          </a:p>
          <a:p>
            <a:pPr marL="0" indent="0"/>
            <a:endParaRPr lang="en-US" sz="1600" b="1" dirty="0">
              <a:latin typeface="Century Gothic" pitchFamily="34" charset="0"/>
            </a:endParaRPr>
          </a:p>
          <a:p>
            <a:pPr marL="0" indent="0"/>
            <a:endParaRPr lang="en-US" sz="1600" b="1" dirty="0">
              <a:latin typeface="Century Gothic" pitchFamily="34" charset="0"/>
            </a:endParaRPr>
          </a:p>
          <a:p>
            <a:pPr marL="0" indent="0"/>
            <a:endParaRPr lang="en-US" sz="1600" b="1" dirty="0">
              <a:latin typeface="Century Gothic" pitchFamily="34" charset="0"/>
            </a:endParaRPr>
          </a:p>
          <a:p>
            <a:pPr marL="0" indent="0"/>
            <a:endParaRPr lang="en-US" sz="1600" b="1" dirty="0">
              <a:latin typeface="Century Gothic" pitchFamily="34" charset="0"/>
            </a:endParaRPr>
          </a:p>
          <a:p>
            <a:pPr marL="0" indent="0"/>
            <a:endParaRPr lang="en-US" sz="1600" b="1" dirty="0">
              <a:latin typeface="Century Gothic" pitchFamily="34" charset="0"/>
            </a:endParaRPr>
          </a:p>
          <a:p>
            <a:pPr marL="0" indent="0"/>
            <a:endParaRPr lang="en-US" sz="1600" b="1" dirty="0">
              <a:latin typeface="Century Gothic" pitchFamily="34" charset="0"/>
            </a:endParaRPr>
          </a:p>
          <a:p>
            <a:pPr marL="0" indent="0"/>
            <a:r>
              <a:rPr lang="en-US" sz="6000" b="1" dirty="0">
                <a:solidFill>
                  <a:schemeClr val="tx2">
                    <a:lumMod val="85000"/>
                    <a:lumOff val="15000"/>
                  </a:schemeClr>
                </a:solidFill>
                <a:latin typeface="+mj-lt"/>
              </a:rPr>
              <a:t>Student Name</a:t>
            </a:r>
          </a:p>
        </p:txBody>
      </p:sp>
      <p:sp>
        <p:nvSpPr>
          <p:cNvPr id="3099" name="Rectangle 27"/>
          <p:cNvSpPr>
            <a:spLocks noGrp="1" noChangeArrowheads="1"/>
          </p:cNvSpPr>
          <p:nvPr>
            <p:ph sz="half" idx="2"/>
          </p:nvPr>
        </p:nvSpPr>
        <p:spPr>
          <a:xfrm>
            <a:off x="685800" y="4267203"/>
            <a:ext cx="7772400" cy="2362200"/>
          </a:xfrm>
          <a:noFill/>
          <a:ln/>
        </p:spPr>
        <p:txBody>
          <a:bodyPr/>
          <a:lstStyle/>
          <a:p>
            <a:pPr marL="2460625" indent="-2301875">
              <a:tabLst>
                <a:tab pos="4445000" algn="ctr"/>
              </a:tabLst>
            </a:pPr>
            <a:r>
              <a:rPr lang="en-US" sz="16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for outstanding performance in</a:t>
            </a:r>
          </a:p>
          <a:p>
            <a:pPr marL="2460625" indent="-2301875">
              <a:tabLst>
                <a:tab pos="4445000" algn="ctr"/>
              </a:tabLst>
            </a:pPr>
            <a:r>
              <a:rPr lang="en-US" sz="16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Class/Project Name</a:t>
            </a:r>
          </a:p>
          <a:p>
            <a:pPr marL="2460625" indent="-2301875">
              <a:tabLst>
                <a:tab pos="4445000" algn="ctr"/>
              </a:tabLst>
            </a:pPr>
            <a:endParaRPr lang="en-US" sz="16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2460625" indent="-2301875">
              <a:tabLst>
                <a:tab pos="4445000" algn="ctr"/>
              </a:tabLst>
            </a:pPr>
            <a:fld id="{A2E2DF40-EB97-415C-9418-87EB3E80EA81}" type="datetime3">
              <a:rPr lang="en-US" sz="1200" b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pPr marL="2460625" indent="-2301875">
                <a:tabLst>
                  <a:tab pos="4445000" algn="ctr"/>
                </a:tabLst>
              </a:pPr>
              <a:t>20 October 2015</a:t>
            </a:fld>
            <a:endParaRPr lang="en-US" sz="12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2460625" indent="-2301875">
              <a:tabLst>
                <a:tab pos="4445000" algn="ctr"/>
              </a:tabLst>
            </a:pPr>
            <a:endParaRPr lang="en-US" sz="105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2460625" indent="-2301875">
              <a:spcBef>
                <a:spcPct val="25000"/>
              </a:spcBef>
              <a:tabLst>
                <a:tab pos="4445000" algn="ctr"/>
              </a:tabLst>
            </a:pPr>
            <a:r>
              <a:rPr lang="en-US" sz="2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_______________________</a:t>
            </a:r>
          </a:p>
          <a:p>
            <a:pPr marL="2460625" indent="-2301875">
              <a:spcBef>
                <a:spcPct val="25000"/>
              </a:spcBef>
              <a:tabLst>
                <a:tab pos="4445000" algn="ctr"/>
              </a:tabLst>
            </a:pPr>
            <a:r>
              <a:rPr lang="en-US" sz="105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Presenter’s Name and Title</a:t>
            </a:r>
          </a:p>
        </p:txBody>
      </p:sp>
      <p:grpSp>
        <p:nvGrpSpPr>
          <p:cNvPr id="55" name="Group 54"/>
          <p:cNvGrpSpPr>
            <a:grpSpLocks noChangeAspect="1"/>
          </p:cNvGrpSpPr>
          <p:nvPr/>
        </p:nvGrpSpPr>
        <p:grpSpPr>
          <a:xfrm>
            <a:off x="4365301" y="2001499"/>
            <a:ext cx="458776" cy="961155"/>
            <a:chOff x="3029046" y="3697816"/>
            <a:chExt cx="475488" cy="996167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53" name="Chevron 52"/>
            <p:cNvSpPr/>
            <p:nvPr/>
          </p:nvSpPr>
          <p:spPr bwMode="auto">
            <a:xfrm rot="17054955">
              <a:off x="2762964" y="4162690"/>
              <a:ext cx="896112" cy="166473"/>
            </a:xfrm>
            <a:prstGeom prst="chevron">
              <a:avLst/>
            </a:prstGeom>
            <a:solidFill>
              <a:schemeClr val="accent2"/>
            </a:solidFill>
            <a:ln w="22225" cap="sq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54" name="Chevron 53"/>
            <p:cNvSpPr/>
            <p:nvPr/>
          </p:nvSpPr>
          <p:spPr bwMode="auto">
            <a:xfrm rot="15388056">
              <a:off x="2881096" y="4154920"/>
              <a:ext cx="896112" cy="150874"/>
            </a:xfrm>
            <a:prstGeom prst="chevron">
              <a:avLst/>
            </a:prstGeom>
            <a:solidFill>
              <a:schemeClr val="accent2"/>
            </a:solidFill>
            <a:ln w="22225" cap="sq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52" name="12-Point Star 51"/>
            <p:cNvSpPr>
              <a:spLocks noChangeAspect="1"/>
            </p:cNvSpPr>
            <p:nvPr/>
          </p:nvSpPr>
          <p:spPr bwMode="auto">
            <a:xfrm>
              <a:off x="3029046" y="3697816"/>
              <a:ext cx="475488" cy="475488"/>
            </a:xfrm>
            <a:prstGeom prst="star12">
              <a:avLst/>
            </a:prstGeom>
            <a:solidFill>
              <a:schemeClr val="accent2"/>
            </a:solidFill>
            <a:ln w="22225" cap="sq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9" name="Oval 48"/>
            <p:cNvSpPr/>
            <p:nvPr/>
          </p:nvSpPr>
          <p:spPr bwMode="auto">
            <a:xfrm>
              <a:off x="3114723" y="3780113"/>
              <a:ext cx="304800" cy="304800"/>
            </a:xfrm>
            <a:prstGeom prst="ellipse">
              <a:avLst/>
            </a:prstGeom>
            <a:solidFill>
              <a:schemeClr val="accent2"/>
            </a:solidFill>
            <a:ln w="22225" cap="sq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50" name="5-Point Star 49"/>
            <p:cNvSpPr>
              <a:spLocks noChangeAspect="1"/>
            </p:cNvSpPr>
            <p:nvPr/>
          </p:nvSpPr>
          <p:spPr bwMode="auto">
            <a:xfrm rot="1238248">
              <a:off x="3168601" y="3823027"/>
              <a:ext cx="201168" cy="201168"/>
            </a:xfrm>
            <a:prstGeom prst="star5">
              <a:avLst/>
            </a:prstGeom>
            <a:solidFill>
              <a:schemeClr val="accent4"/>
            </a:solidFill>
            <a:ln w="12700" cap="sq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</p:grpSp>
      <p:pic>
        <p:nvPicPr>
          <p:cNvPr id="63" name="Picture 62" descr="sidebars.png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accent3">
                <a:tint val="45000"/>
                <a:satMod val="400000"/>
              </a:schemeClr>
            </a:duotone>
            <a:lum bright="-10000"/>
          </a:blip>
          <a:stretch>
            <a:fillRect/>
          </a:stretch>
        </p:blipFill>
        <p:spPr>
          <a:xfrm>
            <a:off x="66140" y="18288"/>
            <a:ext cx="704850" cy="6772275"/>
          </a:xfrm>
          <a:prstGeom prst="rect">
            <a:avLst/>
          </a:prstGeom>
        </p:spPr>
      </p:pic>
      <p:pic>
        <p:nvPicPr>
          <p:cNvPr id="64" name="Picture 63" descr="sidebars.png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accent3">
                <a:tint val="45000"/>
                <a:satMod val="400000"/>
              </a:schemeClr>
            </a:duotone>
            <a:lum bright="-10000"/>
          </a:blip>
          <a:stretch>
            <a:fillRect/>
          </a:stretch>
        </p:blipFill>
        <p:spPr>
          <a:xfrm>
            <a:off x="8396020" y="18288"/>
            <a:ext cx="704850" cy="677227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Certificate of excellence for student">
  <a:themeElements>
    <a:clrScheme name="Certificate of Excellence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EAF2D3"/>
      </a:accent1>
      <a:accent2>
        <a:srgbClr val="DBEFC6"/>
      </a:accent2>
      <a:accent3>
        <a:srgbClr val="79C8D7"/>
      </a:accent3>
      <a:accent4>
        <a:srgbClr val="149BC5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CC"/>
        </a:lt1>
        <a:dk2>
          <a:srgbClr val="333300"/>
        </a:dk2>
        <a:lt2>
          <a:srgbClr val="808000"/>
        </a:lt2>
        <a:accent1>
          <a:srgbClr val="339933"/>
        </a:accent1>
        <a:accent2>
          <a:srgbClr val="A50021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95001D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F33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FFADCA"/>
        </a:accent5>
        <a:accent6>
          <a:srgbClr val="2D2DB9"/>
        </a:accent6>
        <a:hlink>
          <a:srgbClr val="FFCC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DDDDDD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25FAE767-5504-482E-8129-FF138C0F4BC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Certificate of excellence for student</Template>
  <TotalTime>1</TotalTime>
  <Words>22</Words>
  <Application>Microsoft Office PowerPoint</Application>
  <PresentationFormat>Letter Paper (8.5x11 in)</PresentationFormat>
  <Paragraphs>17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Certificate of excellence for student</vt:lpstr>
      <vt:lpstr>School Name  CERTIFICATE OF APPRECIATION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School Name  CERTIFICATE OF EXCELLENCE</dc:title>
  <dc:creator>Win</dc:creator>
  <cp:lastModifiedBy>user</cp:lastModifiedBy>
  <cp:revision>3</cp:revision>
  <cp:lastPrinted>1998-03-24T18:22:09Z</cp:lastPrinted>
  <dcterms:created xsi:type="dcterms:W3CDTF">2015-08-08T09:22:06Z</dcterms:created>
  <dcterms:modified xsi:type="dcterms:W3CDTF">2015-10-20T20:08:48Z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TC010184051033</vt:lpwstr>
  </property>
</Properties>
</file>