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removePersonalInfoOnSave="1" saveSubsetFonts="1">
  <p:sldMasterIdLst>
    <p:sldMasterId id="2147483660" r:id="rId4"/>
  </p:sldMasterIdLst>
  <p:notesMasterIdLst>
    <p:notesMasterId r:id="rId6"/>
  </p:notesMasterIdLst>
  <p:handoutMasterIdLst>
    <p:handoutMasterId r:id="rId7"/>
  </p:handoutMasterIdLst>
  <p:sldIdLst>
    <p:sldId id="258" r:id="rId5"/>
  </p:sldIdLst>
  <p:sldSz cx="10058400" cy="77724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2448" userDrawn="1">
          <p15:clr>
            <a:srgbClr val="A4A3A4"/>
          </p15:clr>
        </p15:guide>
        <p15:guide id="3"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88058" autoAdjust="0"/>
  </p:normalViewPr>
  <p:slideViewPr>
    <p:cSldViewPr>
      <p:cViewPr varScale="1">
        <p:scale>
          <a:sx n="87" d="100"/>
          <a:sy n="87" d="100"/>
        </p:scale>
        <p:origin x="1974" y="102"/>
      </p:cViewPr>
      <p:guideLst>
        <p:guide orient="horz" pos="2448"/>
        <p:guide pos="3168"/>
      </p:guideLst>
    </p:cSldViewPr>
  </p:slideViewPr>
  <p:notesTextViewPr>
    <p:cViewPr>
      <p:scale>
        <a:sx n="1" d="1"/>
        <a:sy n="1" d="1"/>
      </p:scale>
      <p:origin x="0" y="0"/>
    </p:cViewPr>
  </p:notesTextViewPr>
  <p:notesViewPr>
    <p:cSldViewPr showGuides="1">
      <p:cViewPr varScale="1">
        <p:scale>
          <a:sx n="62" d="100"/>
          <a:sy n="62" d="100"/>
        </p:scale>
        <p:origin x="198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66725"/>
          </a:xfrm>
          <a:prstGeom prst="rect">
            <a:avLst/>
          </a:prstGeom>
        </p:spPr>
        <p:txBody>
          <a:bodyPr vert="horz" lIns="91440" tIns="45720" rIns="91440" bIns="45720" rtlCol="1"/>
          <a:lstStyle>
            <a:lvl1pPr algn="r" latinLnBrk="0">
              <a:defRPr lang="ar-SA" sz="1200"/>
            </a:lvl1pPr>
          </a:lstStyle>
          <a:p>
            <a:pPr algn="r" rtl="1"/>
            <a:endParaRPr lang="ar-SA" dirty="0">
              <a:latin typeface="Tahoma" panose="020B0604030504040204" pitchFamily="34" charset="0"/>
            </a:endParaRPr>
          </a:p>
        </p:txBody>
      </p:sp>
      <p:sp>
        <p:nvSpPr>
          <p:cNvPr id="3" name="عنصر نائب للتاريخ 2"/>
          <p:cNvSpPr>
            <a:spLocks noGrp="1"/>
          </p:cNvSpPr>
          <p:nvPr>
            <p:ph type="dt" sz="quarter" idx="1"/>
          </p:nvPr>
        </p:nvSpPr>
        <p:spPr>
          <a:xfrm>
            <a:off x="3884613" y="0"/>
            <a:ext cx="2971800" cy="466725"/>
          </a:xfrm>
          <a:prstGeom prst="rect">
            <a:avLst/>
          </a:prstGeom>
        </p:spPr>
        <p:txBody>
          <a:bodyPr vert="horz" lIns="91440" tIns="45720" rIns="91440" bIns="45720" rtlCol="1"/>
          <a:lstStyle>
            <a:lvl1pPr algn="r" latinLnBrk="0">
              <a:defRPr lang="ar-SA" sz="1200"/>
            </a:lvl1pPr>
          </a:lstStyle>
          <a:p>
            <a:pPr algn="r" rtl="1"/>
            <a:fld id="{A48694CB-89C2-45D0-83A0-70E5539077C5}" type="datetimeFigureOut">
              <a:rPr lang="ar-SA" smtClean="0">
                <a:latin typeface="Tahoma" panose="020B0604030504040204" pitchFamily="34" charset="0"/>
              </a:rPr>
              <a:t>20/02/35</a:t>
            </a:fld>
            <a:endParaRPr lang="ar-SA" dirty="0">
              <a:latin typeface="Tahoma" panose="020B0604030504040204" pitchFamily="34" charset="0"/>
            </a:endParaRPr>
          </a:p>
        </p:txBody>
      </p:sp>
      <p:sp>
        <p:nvSpPr>
          <p:cNvPr id="4" name="عنصر نائب للتذييل 3"/>
          <p:cNvSpPr>
            <a:spLocks noGrp="1"/>
          </p:cNvSpPr>
          <p:nvPr>
            <p:ph type="ftr" sz="quarter" idx="2"/>
          </p:nvPr>
        </p:nvSpPr>
        <p:spPr>
          <a:xfrm>
            <a:off x="0" y="8847138"/>
            <a:ext cx="2971800" cy="466725"/>
          </a:xfrm>
          <a:prstGeom prst="rect">
            <a:avLst/>
          </a:prstGeom>
        </p:spPr>
        <p:txBody>
          <a:bodyPr vert="horz" lIns="91440" tIns="45720" rIns="91440" bIns="45720" rtlCol="1" anchor="b"/>
          <a:lstStyle>
            <a:lvl1pPr algn="r" latinLnBrk="0">
              <a:defRPr lang="ar-SA" sz="1200"/>
            </a:lvl1pPr>
          </a:lstStyle>
          <a:p>
            <a:pPr algn="r" rtl="1"/>
            <a:endParaRPr lang="ar-SA" dirty="0">
              <a:latin typeface="Tahoma" panose="020B0604030504040204" pitchFamily="34" charset="0"/>
            </a:endParaRPr>
          </a:p>
        </p:txBody>
      </p:sp>
      <p:sp>
        <p:nvSpPr>
          <p:cNvPr id="5" name="عنصر نائب لرقم الشريحة 4"/>
          <p:cNvSpPr>
            <a:spLocks noGrp="1"/>
          </p:cNvSpPr>
          <p:nvPr>
            <p:ph type="sldNum" sz="quarter" idx="3"/>
          </p:nvPr>
        </p:nvSpPr>
        <p:spPr>
          <a:xfrm>
            <a:off x="3884613" y="8847138"/>
            <a:ext cx="2971800" cy="466725"/>
          </a:xfrm>
          <a:prstGeom prst="rect">
            <a:avLst/>
          </a:prstGeom>
        </p:spPr>
        <p:txBody>
          <a:bodyPr vert="horz" lIns="91440" tIns="45720" rIns="91440" bIns="45720" rtlCol="1" anchor="b"/>
          <a:lstStyle>
            <a:lvl1pPr algn="r" latinLnBrk="0">
              <a:defRPr lang="ar-SA" sz="1200"/>
            </a:lvl1pPr>
          </a:lstStyle>
          <a:p>
            <a:pPr algn="r" rtl="1"/>
            <a:fld id="{CB54EEF4-AE00-4F2B-9D9D-838C5CBF4227}" type="slidenum">
              <a:rPr lang="ar-SA" smtClean="0">
                <a:latin typeface="Tahoma" panose="020B0604030504040204" pitchFamily="34" charset="0"/>
              </a:rPr>
              <a:t>‹#›</a:t>
            </a:fld>
            <a:endParaRPr lang="ar-SA" dirty="0">
              <a:latin typeface="Tahoma" panose="020B0604030504040204" pitchFamily="34" charset="0"/>
            </a:endParaRPr>
          </a:p>
        </p:txBody>
      </p:sp>
    </p:spTree>
    <p:extLst>
      <p:ext uri="{BB962C8B-B14F-4D97-AF65-F5344CB8AC3E}">
        <p14:creationId xmlns:p14="http://schemas.microsoft.com/office/powerpoint/2010/main" val="1571878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66725"/>
          </a:xfrm>
          <a:prstGeom prst="rect">
            <a:avLst/>
          </a:prstGeom>
        </p:spPr>
        <p:txBody>
          <a:bodyPr vert="horz" lIns="91440" tIns="45720" rIns="91440" bIns="45720" rtlCol="1"/>
          <a:lstStyle>
            <a:lvl1pPr algn="r" latinLnBrk="0">
              <a:defRPr lang="ar-SA" sz="1200">
                <a:latin typeface="Tahoma" panose="020B0604030504040204" pitchFamily="34" charset="0"/>
              </a:defRPr>
            </a:lvl1pPr>
          </a:lstStyle>
          <a:p>
            <a:pPr rtl="1"/>
            <a:endParaRPr lang="ar-SA" dirty="0"/>
          </a:p>
        </p:txBody>
      </p:sp>
      <p:sp>
        <p:nvSpPr>
          <p:cNvPr id="3" name="عنصر نائب للتاريخ 2"/>
          <p:cNvSpPr>
            <a:spLocks noGrp="1"/>
          </p:cNvSpPr>
          <p:nvPr>
            <p:ph type="dt" idx="1"/>
          </p:nvPr>
        </p:nvSpPr>
        <p:spPr>
          <a:xfrm>
            <a:off x="3884613" y="0"/>
            <a:ext cx="2971800" cy="466725"/>
          </a:xfrm>
          <a:prstGeom prst="rect">
            <a:avLst/>
          </a:prstGeom>
        </p:spPr>
        <p:txBody>
          <a:bodyPr vert="horz" lIns="91440" tIns="45720" rIns="91440" bIns="45720" rtlCol="1"/>
          <a:lstStyle>
            <a:lvl1pPr algn="r" latinLnBrk="0">
              <a:defRPr lang="ar-SA" sz="1200">
                <a:latin typeface="Tahoma" panose="020B0604030504040204" pitchFamily="34" charset="0"/>
              </a:defRPr>
            </a:lvl1pPr>
          </a:lstStyle>
          <a:p>
            <a:pPr rtl="1"/>
            <a:fld id="{3EB22FA3-6B2F-4DCA-8D3D-3B2508BFB805}" type="datetimeFigureOut">
              <a:rPr lang="ar-SA" smtClean="0"/>
              <a:pPr rtl="1"/>
              <a:t>20/02/35</a:t>
            </a:fld>
            <a:endParaRPr lang="ar-SA" dirty="0"/>
          </a:p>
        </p:txBody>
      </p:sp>
      <p:sp>
        <p:nvSpPr>
          <p:cNvPr id="4" name="عنصر نائب لصورة الشريحة 3"/>
          <p:cNvSpPr>
            <a:spLocks noGrp="1" noRot="1" noChangeAspect="1"/>
          </p:cNvSpPr>
          <p:nvPr>
            <p:ph type="sldImg" idx="2"/>
          </p:nvPr>
        </p:nvSpPr>
        <p:spPr>
          <a:xfrm>
            <a:off x="1395413" y="1163638"/>
            <a:ext cx="4067175" cy="3143250"/>
          </a:xfrm>
          <a:prstGeom prst="rect">
            <a:avLst/>
          </a:prstGeom>
          <a:noFill/>
          <a:ln w="12700">
            <a:solidFill>
              <a:prstClr val="black"/>
            </a:solidFill>
          </a:ln>
        </p:spPr>
        <p:txBody>
          <a:bodyPr vert="horz" lIns="91440" tIns="45720" rIns="91440" bIns="45720" rtlCol="1" anchor="ctr"/>
          <a:lstStyle/>
          <a:p>
            <a:pPr algn="r" rtl="1"/>
            <a:endParaRPr lang="ar-SA" dirty="0"/>
          </a:p>
        </p:txBody>
      </p:sp>
      <p:sp>
        <p:nvSpPr>
          <p:cNvPr id="5" name="عنصر نائب للملاحظات 4"/>
          <p:cNvSpPr>
            <a:spLocks noGrp="1"/>
          </p:cNvSpPr>
          <p:nvPr>
            <p:ph type="body" sz="quarter" idx="3"/>
          </p:nvPr>
        </p:nvSpPr>
        <p:spPr>
          <a:xfrm>
            <a:off x="685800" y="4481513"/>
            <a:ext cx="5486400" cy="3144837"/>
          </a:xfrm>
          <a:prstGeom prst="rect">
            <a:avLst/>
          </a:prstGeom>
        </p:spPr>
        <p:txBody>
          <a:bodyPr vert="horz" lIns="91440" tIns="45720" rIns="91440" bIns="45720" rtlCol="1"/>
          <a:lstStyle/>
          <a:p>
            <a:pPr lvl="0" algn="r" rtl="1"/>
            <a:r>
              <a:rPr lang="ar-SA" dirty="0"/>
              <a:t>انقر لتحرير أنماط النص الرئيسي</a:t>
            </a:r>
          </a:p>
          <a:p>
            <a:pPr lvl="1" algn="r" rtl="1"/>
            <a:r>
              <a:rPr lang="ar-SA" dirty="0"/>
              <a:t>المستوى الثاني</a:t>
            </a:r>
          </a:p>
          <a:p>
            <a:pPr lvl="2" algn="r" rtl="1"/>
            <a:r>
              <a:rPr lang="ar-SA" dirty="0"/>
              <a:t>المستوى الثالث</a:t>
            </a:r>
          </a:p>
          <a:p>
            <a:pPr lvl="3" algn="r" rtl="1"/>
            <a:r>
              <a:rPr lang="ar-SA" dirty="0"/>
              <a:t>المستوى الرابع</a:t>
            </a:r>
          </a:p>
          <a:p>
            <a:pPr lvl="4" algn="r" rtl="1"/>
            <a:r>
              <a:rPr lang="ar-SA" dirty="0"/>
              <a:t>المستوى الخامس</a:t>
            </a:r>
          </a:p>
        </p:txBody>
      </p:sp>
      <p:sp>
        <p:nvSpPr>
          <p:cNvPr id="6" name="عنصر نائب للتذييل 5"/>
          <p:cNvSpPr>
            <a:spLocks noGrp="1"/>
          </p:cNvSpPr>
          <p:nvPr>
            <p:ph type="ftr" sz="quarter" idx="4"/>
          </p:nvPr>
        </p:nvSpPr>
        <p:spPr>
          <a:xfrm>
            <a:off x="0" y="8847138"/>
            <a:ext cx="2971800" cy="466725"/>
          </a:xfrm>
          <a:prstGeom prst="rect">
            <a:avLst/>
          </a:prstGeom>
        </p:spPr>
        <p:txBody>
          <a:bodyPr vert="horz" lIns="91440" tIns="45720" rIns="91440" bIns="45720" rtlCol="1" anchor="b"/>
          <a:lstStyle>
            <a:lvl1pPr algn="r" latinLnBrk="0">
              <a:defRPr lang="ar-SA" sz="1200">
                <a:latin typeface="Tahoma" panose="020B0604030504040204" pitchFamily="34" charset="0"/>
              </a:defRPr>
            </a:lvl1pPr>
          </a:lstStyle>
          <a:p>
            <a:pPr rtl="1"/>
            <a:endParaRPr lang="ar-SA" dirty="0"/>
          </a:p>
        </p:txBody>
      </p:sp>
      <p:sp>
        <p:nvSpPr>
          <p:cNvPr id="7" name="عنصر نائب لرقم الشريحة 6"/>
          <p:cNvSpPr>
            <a:spLocks noGrp="1"/>
          </p:cNvSpPr>
          <p:nvPr>
            <p:ph type="sldNum" sz="quarter" idx="5"/>
          </p:nvPr>
        </p:nvSpPr>
        <p:spPr>
          <a:xfrm>
            <a:off x="3884613" y="8847138"/>
            <a:ext cx="2971800" cy="466725"/>
          </a:xfrm>
          <a:prstGeom prst="rect">
            <a:avLst/>
          </a:prstGeom>
        </p:spPr>
        <p:txBody>
          <a:bodyPr vert="horz" lIns="91440" tIns="45720" rIns="91440" bIns="45720" rtlCol="1" anchor="b"/>
          <a:lstStyle>
            <a:lvl1pPr algn="r" latinLnBrk="0">
              <a:defRPr lang="ar-SA" sz="1200">
                <a:latin typeface="Tahoma" panose="020B0604030504040204" pitchFamily="34" charset="0"/>
              </a:defRPr>
            </a:lvl1pPr>
          </a:lstStyle>
          <a:p>
            <a:pPr rtl="1"/>
            <a:fld id="{2F820418-197A-465D-9B6B-52737CE0C148}" type="slidenum">
              <a:rPr lang="ar-SA" smtClean="0"/>
              <a:pPr rtl="1"/>
              <a:t>‹#›</a:t>
            </a:fld>
            <a:endParaRPr lang="ar-SA" dirty="0"/>
          </a:p>
        </p:txBody>
      </p:sp>
    </p:spTree>
    <p:extLst>
      <p:ext uri="{BB962C8B-B14F-4D97-AF65-F5344CB8AC3E}">
        <p14:creationId xmlns:p14="http://schemas.microsoft.com/office/powerpoint/2010/main" val="2971779847"/>
      </p:ext>
    </p:extLst>
  </p:cSld>
  <p:clrMap bg1="lt1" tx1="dk1" bg2="lt2" tx2="dk2" accent1="accent1" accent2="accent2" accent3="accent3" accent4="accent4" accent5="accent5" accent6="accent6" hlink="hlink" folHlink="folHlink"/>
  <p:notesStyle>
    <a:lvl1pPr marL="0" algn="r" defTabSz="914400" rtl="0" eaLnBrk="1" latinLnBrk="0" hangingPunct="1">
      <a:defRPr lang="ar-SA" sz="1200" kern="1200">
        <a:solidFill>
          <a:schemeClr val="tx1"/>
        </a:solidFill>
        <a:latin typeface="Tahoma" panose="020B0604030504040204" pitchFamily="34" charset="0"/>
        <a:ea typeface="+mn-ea"/>
        <a:cs typeface="+mn-cs"/>
      </a:defRPr>
    </a:lvl1pPr>
    <a:lvl2pPr marL="457200" algn="r" defTabSz="914400" rtl="0" eaLnBrk="1" latinLnBrk="0" hangingPunct="1">
      <a:defRPr lang="ar-SA" sz="1200" kern="1200">
        <a:solidFill>
          <a:schemeClr val="tx1"/>
        </a:solidFill>
        <a:latin typeface="Tahoma" panose="020B0604030504040204" pitchFamily="34" charset="0"/>
        <a:ea typeface="+mn-ea"/>
        <a:cs typeface="+mn-cs"/>
      </a:defRPr>
    </a:lvl2pPr>
    <a:lvl3pPr marL="914400" algn="r" defTabSz="914400" rtl="0" eaLnBrk="1" latinLnBrk="0" hangingPunct="1">
      <a:defRPr lang="ar-SA" sz="1200" kern="1200">
        <a:solidFill>
          <a:schemeClr val="tx1"/>
        </a:solidFill>
        <a:latin typeface="Tahoma" panose="020B0604030504040204" pitchFamily="34" charset="0"/>
        <a:ea typeface="+mn-ea"/>
        <a:cs typeface="+mn-cs"/>
      </a:defRPr>
    </a:lvl3pPr>
    <a:lvl4pPr marL="1371600" algn="r" defTabSz="914400" rtl="0" eaLnBrk="1" latinLnBrk="0" hangingPunct="1">
      <a:defRPr lang="ar-SA" sz="1200" kern="1200">
        <a:solidFill>
          <a:schemeClr val="tx1"/>
        </a:solidFill>
        <a:latin typeface="Tahoma" panose="020B0604030504040204" pitchFamily="34" charset="0"/>
        <a:ea typeface="+mn-ea"/>
        <a:cs typeface="+mn-cs"/>
      </a:defRPr>
    </a:lvl4pPr>
    <a:lvl5pPr marL="1828800" algn="r" defTabSz="914400" rtl="0" eaLnBrk="1" latinLnBrk="0" hangingPunct="1">
      <a:defRPr lang="ar-SA" sz="1200" kern="1200">
        <a:solidFill>
          <a:schemeClr val="tx1"/>
        </a:solidFill>
        <a:latin typeface="Tahoma" panose="020B0604030504040204" pitchFamily="34" charset="0"/>
        <a:ea typeface="+mn-ea"/>
        <a:cs typeface="+mn-cs"/>
      </a:defRPr>
    </a:lvl5pPr>
    <a:lvl6pPr marL="2286000" algn="r" defTabSz="914400" rtl="0" eaLnBrk="1" latinLnBrk="0" hangingPunct="1">
      <a:defRPr lang="ar-SA" sz="1200" kern="1200">
        <a:solidFill>
          <a:schemeClr val="tx1"/>
        </a:solidFill>
        <a:latin typeface="+mn-lt"/>
        <a:ea typeface="+mn-ea"/>
        <a:cs typeface="+mn-cs"/>
      </a:defRPr>
    </a:lvl6pPr>
    <a:lvl7pPr marL="2743200" algn="r" defTabSz="914400" rtl="0" eaLnBrk="1" latinLnBrk="0" hangingPunct="1">
      <a:defRPr lang="ar-SA" sz="1200" kern="1200">
        <a:solidFill>
          <a:schemeClr val="tx1"/>
        </a:solidFill>
        <a:latin typeface="+mn-lt"/>
        <a:ea typeface="+mn-ea"/>
        <a:cs typeface="+mn-cs"/>
      </a:defRPr>
    </a:lvl7pPr>
    <a:lvl8pPr marL="3200400" algn="r" defTabSz="914400" rtl="0" eaLnBrk="1" latinLnBrk="0" hangingPunct="1">
      <a:defRPr lang="ar-SA" sz="1200" kern="1200">
        <a:solidFill>
          <a:schemeClr val="tx1"/>
        </a:solidFill>
        <a:latin typeface="+mn-lt"/>
        <a:ea typeface="+mn-ea"/>
        <a:cs typeface="+mn-cs"/>
      </a:defRPr>
    </a:lvl8pPr>
    <a:lvl9pPr marL="3657600" algn="r" defTabSz="914400" rtl="0" eaLnBrk="1" latinLnBrk="0" hangingPunct="1">
      <a:defRPr lang="ar-SA"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rtl="1"/>
            <a:r>
              <a:rPr lang="ar-SA" dirty="0" smtClean="0"/>
              <a:t>لتغيير بطاقة العمل النموذجية الأولى، استبدل المحتوى بمحتوى خاص بك. لتغيير الشعار، حدد الصورة "استبدال بالشعار" ثم حدد "تغيير الصورة" من علامة التبويب "تنسيق" ضمن "أدوات الصورة".</a:t>
            </a:r>
          </a:p>
          <a:p>
            <a:pPr algn="r" rtl="1"/>
            <a:endParaRPr lang="ar-SA" dirty="0" smtClean="0"/>
          </a:p>
          <a:p>
            <a:pPr algn="r" rtl="1"/>
            <a:r>
              <a:rPr lang="ar-SA" dirty="0" smtClean="0"/>
              <a:t>أو إذا كنت تفضّل البدء من شريحة فارغة، فاضغط على الزر "شريحة جديدة" من علامة التبويب "الصفحة الرئيسية" لإدراج صفحة جديدة. أدخل حينئذٍ النص في العناصر النائبة الفارغة وغيّر الشعار باستخدام "إدراج صورة".</a:t>
            </a:r>
            <a:endParaRPr lang="ar-SA" dirty="0"/>
          </a:p>
        </p:txBody>
      </p:sp>
      <p:sp>
        <p:nvSpPr>
          <p:cNvPr id="4" name="عنصر نائب لرقم الشريحة 3"/>
          <p:cNvSpPr>
            <a:spLocks noGrp="1"/>
          </p:cNvSpPr>
          <p:nvPr>
            <p:ph type="sldNum" sz="quarter" idx="10"/>
          </p:nvPr>
        </p:nvSpPr>
        <p:spPr/>
        <p:txBody>
          <a:bodyPr/>
          <a:lstStyle/>
          <a:p>
            <a:pPr algn="r" rtl="1"/>
            <a:fld id="{2F820418-197A-465D-9B6B-52737CE0C148}" type="slidenum">
              <a:rPr lang="ar-SA" smtClean="0"/>
              <a:t>1</a:t>
            </a:fld>
            <a:endParaRPr lang="ar-SA"/>
          </a:p>
        </p:txBody>
      </p:sp>
    </p:spTree>
    <p:extLst>
      <p:ext uri="{BB962C8B-B14F-4D97-AF65-F5344CB8AC3E}">
        <p14:creationId xmlns:p14="http://schemas.microsoft.com/office/powerpoint/2010/main" val="3548068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بطاقات عمل يصل عددها إلى 10 بطاقات">
    <p:spTree>
      <p:nvGrpSpPr>
        <p:cNvPr id="1" name=""/>
        <p:cNvGrpSpPr/>
        <p:nvPr/>
      </p:nvGrpSpPr>
      <p:grpSpPr>
        <a:xfrm>
          <a:off x="0" y="0"/>
          <a:ext cx="0" cy="0"/>
          <a:chOff x="0" y="0"/>
          <a:chExt cx="0" cy="0"/>
        </a:xfrm>
      </p:grpSpPr>
      <p:sp>
        <p:nvSpPr>
          <p:cNvPr id="2" name="كتلة ملونة"/>
          <p:cNvSpPr/>
          <p:nvPr userDrawn="1"/>
        </p:nvSpPr>
        <p:spPr bwMode="gray">
          <a:xfrm>
            <a:off x="591944" y="2086278"/>
            <a:ext cx="1554480" cy="4182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latin typeface="Tahoma" panose="020B0604030504040204" pitchFamily="34" charset="0"/>
              <a:cs typeface="+mj-cs"/>
            </a:endParaRPr>
          </a:p>
        </p:txBody>
      </p:sp>
      <p:sp>
        <p:nvSpPr>
          <p:cNvPr id="70" name="عنصر نائب للنص 21"/>
          <p:cNvSpPr>
            <a:spLocks noGrp="1"/>
          </p:cNvSpPr>
          <p:nvPr>
            <p:ph type="body" sz="quarter" idx="25" hasCustomPrompt="1"/>
          </p:nvPr>
        </p:nvSpPr>
        <p:spPr>
          <a:xfrm>
            <a:off x="626127" y="2574320"/>
            <a:ext cx="1508760" cy="118874"/>
          </a:xfrm>
        </p:spPr>
        <p:txBody>
          <a:bodyPr lIns="0" tIns="0" rIns="0" bIns="0" anchor="t">
            <a:noAutofit/>
          </a:bodyPr>
          <a:lstStyle>
            <a:lvl1pPr marL="0" indent="0" algn="r" latinLnBrk="0">
              <a:lnSpc>
                <a:spcPct val="80000"/>
              </a:lnSpc>
              <a:spcBef>
                <a:spcPts val="0"/>
              </a:spcBef>
              <a:buNone/>
              <a:defRPr lang="ar-SA" sz="800" b="0" cap="all" baseline="0">
                <a:solidFill>
                  <a:schemeClr val="accent3"/>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[العنوان]</a:t>
            </a:r>
          </a:p>
        </p:txBody>
      </p:sp>
      <p:sp>
        <p:nvSpPr>
          <p:cNvPr id="69" name="عنصر نائب للنص 19"/>
          <p:cNvSpPr>
            <a:spLocks noGrp="1"/>
          </p:cNvSpPr>
          <p:nvPr>
            <p:ph type="body" sz="quarter" idx="24" hasCustomPrompt="1"/>
          </p:nvPr>
        </p:nvSpPr>
        <p:spPr bwMode="white">
          <a:xfrm>
            <a:off x="626127" y="2133600"/>
            <a:ext cx="1507474" cy="342022"/>
          </a:xfrm>
        </p:spPr>
        <p:txBody>
          <a:bodyPr lIns="0" tIns="0" rIns="0" bIns="0" anchor="t">
            <a:noAutofit/>
          </a:bodyPr>
          <a:lstStyle>
            <a:lvl1pPr marL="0" indent="0" algn="r" latinLnBrk="0">
              <a:lnSpc>
                <a:spcPct val="80000"/>
              </a:lnSpc>
              <a:spcBef>
                <a:spcPts val="0"/>
              </a:spcBef>
              <a:buNone/>
              <a:defRPr lang="ar-SA" sz="1200" b="0" cap="all" baseline="0">
                <a:solidFill>
                  <a:schemeClr val="bg1"/>
                </a:solidFill>
                <a:cs typeface="+mj-cs"/>
              </a:defRPr>
            </a:lvl1pPr>
            <a:lvl2pPr marL="0" indent="0" algn="r" latinLnBrk="0">
              <a:spcBef>
                <a:spcPts val="0"/>
              </a:spcBef>
              <a:buNone/>
              <a:defRPr lang="ar-SA" sz="900"/>
            </a:lvl2pPr>
            <a:lvl3pPr marL="0" indent="0" algn="r" latinLnBrk="0">
              <a:spcBef>
                <a:spcPts val="0"/>
              </a:spcBef>
              <a:buNone/>
              <a:defRPr lang="ar-SA" sz="900"/>
            </a:lvl3pPr>
            <a:lvl4pPr marL="0" indent="0" algn="r" latinLnBrk="0">
              <a:spcBef>
                <a:spcPts val="0"/>
              </a:spcBef>
              <a:buNone/>
              <a:defRPr lang="ar-SA" sz="900"/>
            </a:lvl4pPr>
            <a:lvl5pPr marL="0" indent="0" algn="r" latinLnBrk="0">
              <a:spcBef>
                <a:spcPts val="0"/>
              </a:spcBef>
              <a:buNone/>
              <a:defRPr lang="ar-SA" sz="900"/>
            </a:lvl5pPr>
          </a:lstStyle>
          <a:p>
            <a:pPr lvl="0" algn="r" rtl="1"/>
            <a:r>
              <a:rPr lang="ar-SA"/>
              <a:t>اكتب الاسم هنا</a:t>
            </a:r>
          </a:p>
        </p:txBody>
      </p:sp>
      <p:sp>
        <p:nvSpPr>
          <p:cNvPr id="124" name="عنصر نائب للنص 21"/>
          <p:cNvSpPr>
            <a:spLocks noGrp="1"/>
          </p:cNvSpPr>
          <p:nvPr>
            <p:ph type="body" sz="quarter" idx="80" hasCustomPrompt="1"/>
          </p:nvPr>
        </p:nvSpPr>
        <p:spPr>
          <a:xfrm>
            <a:off x="626127" y="2696241"/>
            <a:ext cx="1508760" cy="118872"/>
          </a:xfrm>
        </p:spPr>
        <p:txBody>
          <a:bodyPr lIns="0" tIns="0" rIns="0" bIns="0" anchor="t">
            <a:noAutofit/>
          </a:bodyPr>
          <a:lstStyle>
            <a:lvl1pPr marL="0" indent="0" algn="r" latinLnBrk="0">
              <a:lnSpc>
                <a:spcPct val="80000"/>
              </a:lnSpc>
              <a:spcBef>
                <a:spcPts val="0"/>
              </a:spcBef>
              <a:buNone/>
              <a:defRPr lang="ar-SA" sz="800" b="0">
                <a:solidFill>
                  <a:schemeClr val="tx1">
                    <a:lumMod val="65000"/>
                    <a:lumOff val="35000"/>
                  </a:schemeClr>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[البريد الإلكتروني]</a:t>
            </a:r>
          </a:p>
        </p:txBody>
      </p:sp>
      <p:sp>
        <p:nvSpPr>
          <p:cNvPr id="75" name="عنصر نائب للنص 31"/>
          <p:cNvSpPr>
            <a:spLocks noGrp="1"/>
          </p:cNvSpPr>
          <p:nvPr>
            <p:ph type="body" sz="quarter" idx="30" hasCustomPrompt="1"/>
          </p:nvPr>
        </p:nvSpPr>
        <p:spPr>
          <a:xfrm>
            <a:off x="626127" y="3098679"/>
            <a:ext cx="1508760" cy="11839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[عنوان الشارع]</a:t>
            </a:r>
          </a:p>
        </p:txBody>
      </p:sp>
      <p:sp>
        <p:nvSpPr>
          <p:cNvPr id="125" name="عنصر نائب للنص 31"/>
          <p:cNvSpPr>
            <a:spLocks noGrp="1"/>
          </p:cNvSpPr>
          <p:nvPr>
            <p:ph type="body" sz="quarter" idx="81" hasCustomPrompt="1"/>
          </p:nvPr>
        </p:nvSpPr>
        <p:spPr>
          <a:xfrm>
            <a:off x="626127" y="3221401"/>
            <a:ext cx="1508760" cy="11473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[المدينة، والرمز البريدي للشارع]</a:t>
            </a:r>
          </a:p>
        </p:txBody>
      </p:sp>
      <p:sp>
        <p:nvSpPr>
          <p:cNvPr id="136" name="عنصر نائب للنص 31"/>
          <p:cNvSpPr>
            <a:spLocks noGrp="1"/>
          </p:cNvSpPr>
          <p:nvPr>
            <p:ph type="body" sz="quarter" idx="82" hasCustomPrompt="1"/>
          </p:nvPr>
        </p:nvSpPr>
        <p:spPr>
          <a:xfrm>
            <a:off x="1781951" y="3457764"/>
            <a:ext cx="364473" cy="130780"/>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المكتب</a:t>
            </a:r>
          </a:p>
        </p:txBody>
      </p:sp>
      <p:sp>
        <p:nvSpPr>
          <p:cNvPr id="137" name="عنصر نائب للنص 31"/>
          <p:cNvSpPr>
            <a:spLocks noGrp="1"/>
          </p:cNvSpPr>
          <p:nvPr>
            <p:ph type="body" sz="quarter" idx="83" hasCustomPrompt="1"/>
          </p:nvPr>
        </p:nvSpPr>
        <p:spPr>
          <a:xfrm>
            <a:off x="1831884" y="3595685"/>
            <a:ext cx="320040" cy="118872"/>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الجوال</a:t>
            </a:r>
          </a:p>
        </p:txBody>
      </p:sp>
      <p:sp>
        <p:nvSpPr>
          <p:cNvPr id="148" name="عنصر نائب للنص 31"/>
          <p:cNvSpPr>
            <a:spLocks noGrp="1"/>
          </p:cNvSpPr>
          <p:nvPr>
            <p:ph type="body" sz="quarter" idx="84" hasCustomPrompt="1"/>
          </p:nvPr>
        </p:nvSpPr>
        <p:spPr>
          <a:xfrm>
            <a:off x="626127" y="3474052"/>
            <a:ext cx="1154800" cy="11449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49" name="عنصر نائب للنص 31"/>
          <p:cNvSpPr>
            <a:spLocks noGrp="1"/>
          </p:cNvSpPr>
          <p:nvPr>
            <p:ph type="body" sz="quarter" idx="85" hasCustomPrompt="1"/>
          </p:nvPr>
        </p:nvSpPr>
        <p:spPr>
          <a:xfrm>
            <a:off x="626127" y="3595685"/>
            <a:ext cx="1188720" cy="11887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61" name="كتلة ملونة"/>
          <p:cNvSpPr/>
          <p:nvPr userDrawn="1"/>
        </p:nvSpPr>
        <p:spPr bwMode="gray">
          <a:xfrm>
            <a:off x="2420744" y="2086278"/>
            <a:ext cx="1554480" cy="4182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latin typeface="Tahoma" panose="020B0604030504040204" pitchFamily="34" charset="0"/>
              <a:cs typeface="+mj-cs"/>
            </a:endParaRPr>
          </a:p>
        </p:txBody>
      </p:sp>
      <p:sp>
        <p:nvSpPr>
          <p:cNvPr id="162" name="عنصر نائب للنص 21"/>
          <p:cNvSpPr>
            <a:spLocks noGrp="1"/>
          </p:cNvSpPr>
          <p:nvPr>
            <p:ph type="body" sz="quarter" idx="86" hasCustomPrompt="1"/>
          </p:nvPr>
        </p:nvSpPr>
        <p:spPr>
          <a:xfrm>
            <a:off x="2454927" y="2574320"/>
            <a:ext cx="1508760" cy="118874"/>
          </a:xfrm>
        </p:spPr>
        <p:txBody>
          <a:bodyPr lIns="0" tIns="0" rIns="0" bIns="0" anchor="t">
            <a:noAutofit/>
          </a:bodyPr>
          <a:lstStyle>
            <a:lvl1pPr marL="0" indent="0" algn="r" latinLnBrk="0">
              <a:lnSpc>
                <a:spcPct val="80000"/>
              </a:lnSpc>
              <a:spcBef>
                <a:spcPts val="0"/>
              </a:spcBef>
              <a:buNone/>
              <a:defRPr lang="ar-SA" sz="800" b="0" cap="all" baseline="0">
                <a:solidFill>
                  <a:schemeClr val="accent3"/>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[العنوان]</a:t>
            </a:r>
          </a:p>
        </p:txBody>
      </p:sp>
      <p:sp>
        <p:nvSpPr>
          <p:cNvPr id="163" name="عنصر نائب للنص 19"/>
          <p:cNvSpPr>
            <a:spLocks noGrp="1"/>
          </p:cNvSpPr>
          <p:nvPr>
            <p:ph type="body" sz="quarter" idx="87" hasCustomPrompt="1"/>
          </p:nvPr>
        </p:nvSpPr>
        <p:spPr bwMode="white">
          <a:xfrm>
            <a:off x="2454927" y="2133600"/>
            <a:ext cx="1507474" cy="342022"/>
          </a:xfrm>
        </p:spPr>
        <p:txBody>
          <a:bodyPr lIns="0" tIns="0" rIns="0" bIns="0" anchor="t">
            <a:noAutofit/>
          </a:bodyPr>
          <a:lstStyle>
            <a:lvl1pPr marL="0" indent="0" algn="r" latinLnBrk="0">
              <a:lnSpc>
                <a:spcPct val="80000"/>
              </a:lnSpc>
              <a:spcBef>
                <a:spcPts val="0"/>
              </a:spcBef>
              <a:buNone/>
              <a:defRPr lang="ar-SA" sz="1200" b="0" cap="all" baseline="0">
                <a:solidFill>
                  <a:schemeClr val="bg1"/>
                </a:solidFill>
                <a:cs typeface="+mj-cs"/>
              </a:defRPr>
            </a:lvl1pPr>
            <a:lvl2pPr marL="0" indent="0" algn="r" latinLnBrk="0">
              <a:spcBef>
                <a:spcPts val="0"/>
              </a:spcBef>
              <a:buNone/>
              <a:defRPr lang="ar-SA" sz="900"/>
            </a:lvl2pPr>
            <a:lvl3pPr marL="0" indent="0" algn="r" latinLnBrk="0">
              <a:spcBef>
                <a:spcPts val="0"/>
              </a:spcBef>
              <a:buNone/>
              <a:defRPr lang="ar-SA" sz="900"/>
            </a:lvl3pPr>
            <a:lvl4pPr marL="0" indent="0" algn="r" latinLnBrk="0">
              <a:spcBef>
                <a:spcPts val="0"/>
              </a:spcBef>
              <a:buNone/>
              <a:defRPr lang="ar-SA" sz="900"/>
            </a:lvl4pPr>
            <a:lvl5pPr marL="0" indent="0" algn="r" latinLnBrk="0">
              <a:spcBef>
                <a:spcPts val="0"/>
              </a:spcBef>
              <a:buNone/>
              <a:defRPr lang="ar-SA" sz="900"/>
            </a:lvl5pPr>
          </a:lstStyle>
          <a:p>
            <a:pPr lvl="0" algn="r" rtl="1"/>
            <a:r>
              <a:rPr lang="ar-SA"/>
              <a:t>اكتب الاسم هنا</a:t>
            </a:r>
          </a:p>
        </p:txBody>
      </p:sp>
      <p:sp>
        <p:nvSpPr>
          <p:cNvPr id="164" name="عنصر نائب للنص 21"/>
          <p:cNvSpPr>
            <a:spLocks noGrp="1"/>
          </p:cNvSpPr>
          <p:nvPr>
            <p:ph type="body" sz="quarter" idx="88" hasCustomPrompt="1"/>
          </p:nvPr>
        </p:nvSpPr>
        <p:spPr>
          <a:xfrm>
            <a:off x="2454927" y="2696241"/>
            <a:ext cx="1508760" cy="118872"/>
          </a:xfrm>
        </p:spPr>
        <p:txBody>
          <a:bodyPr lIns="0" tIns="0" rIns="0" bIns="0" anchor="t">
            <a:noAutofit/>
          </a:bodyPr>
          <a:lstStyle>
            <a:lvl1pPr marL="0" indent="0" algn="r" latinLnBrk="0">
              <a:lnSpc>
                <a:spcPct val="80000"/>
              </a:lnSpc>
              <a:spcBef>
                <a:spcPts val="0"/>
              </a:spcBef>
              <a:buNone/>
              <a:defRPr lang="ar-SA" sz="800" b="0">
                <a:solidFill>
                  <a:schemeClr val="tx1">
                    <a:lumMod val="65000"/>
                    <a:lumOff val="35000"/>
                  </a:schemeClr>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[البريد الإلكتروني]</a:t>
            </a:r>
          </a:p>
        </p:txBody>
      </p:sp>
      <p:sp>
        <p:nvSpPr>
          <p:cNvPr id="165" name="عنصر نائب للنص 31"/>
          <p:cNvSpPr>
            <a:spLocks noGrp="1"/>
          </p:cNvSpPr>
          <p:nvPr>
            <p:ph type="body" sz="quarter" idx="89" hasCustomPrompt="1"/>
          </p:nvPr>
        </p:nvSpPr>
        <p:spPr>
          <a:xfrm>
            <a:off x="2454927" y="3098679"/>
            <a:ext cx="1508760" cy="11839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[عنوان الشارع]</a:t>
            </a:r>
          </a:p>
        </p:txBody>
      </p:sp>
      <p:sp>
        <p:nvSpPr>
          <p:cNvPr id="166" name="عنصر نائب للنص 31"/>
          <p:cNvSpPr>
            <a:spLocks noGrp="1"/>
          </p:cNvSpPr>
          <p:nvPr>
            <p:ph type="body" sz="quarter" idx="90" hasCustomPrompt="1"/>
          </p:nvPr>
        </p:nvSpPr>
        <p:spPr>
          <a:xfrm>
            <a:off x="2454927" y="3221401"/>
            <a:ext cx="1508760" cy="11473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[المدينة، والرمز البريدي للشارع]</a:t>
            </a:r>
          </a:p>
        </p:txBody>
      </p:sp>
      <p:sp>
        <p:nvSpPr>
          <p:cNvPr id="172" name="كتلة ملونة"/>
          <p:cNvSpPr/>
          <p:nvPr userDrawn="1"/>
        </p:nvSpPr>
        <p:spPr bwMode="gray">
          <a:xfrm>
            <a:off x="4250389" y="2086278"/>
            <a:ext cx="1554480" cy="4182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latin typeface="Tahoma" panose="020B0604030504040204" pitchFamily="34" charset="0"/>
              <a:cs typeface="+mj-cs"/>
            </a:endParaRPr>
          </a:p>
        </p:txBody>
      </p:sp>
      <p:sp>
        <p:nvSpPr>
          <p:cNvPr id="173" name="عنصر نائب للنص 21"/>
          <p:cNvSpPr>
            <a:spLocks noGrp="1"/>
          </p:cNvSpPr>
          <p:nvPr>
            <p:ph type="body" sz="quarter" idx="95" hasCustomPrompt="1"/>
          </p:nvPr>
        </p:nvSpPr>
        <p:spPr>
          <a:xfrm>
            <a:off x="4284572" y="2574320"/>
            <a:ext cx="1508760" cy="118874"/>
          </a:xfrm>
        </p:spPr>
        <p:txBody>
          <a:bodyPr lIns="0" tIns="0" rIns="0" bIns="0" anchor="t">
            <a:noAutofit/>
          </a:bodyPr>
          <a:lstStyle>
            <a:lvl1pPr marL="0" indent="0" algn="r" latinLnBrk="0">
              <a:lnSpc>
                <a:spcPct val="80000"/>
              </a:lnSpc>
              <a:spcBef>
                <a:spcPts val="0"/>
              </a:spcBef>
              <a:buNone/>
              <a:defRPr lang="ar-SA" sz="800" b="0" cap="all" baseline="0">
                <a:solidFill>
                  <a:schemeClr val="accent3"/>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[العنوان]</a:t>
            </a:r>
          </a:p>
        </p:txBody>
      </p:sp>
      <p:sp>
        <p:nvSpPr>
          <p:cNvPr id="174" name="عنصر نائب للنص 19"/>
          <p:cNvSpPr>
            <a:spLocks noGrp="1"/>
          </p:cNvSpPr>
          <p:nvPr>
            <p:ph type="body" sz="quarter" idx="96" hasCustomPrompt="1"/>
          </p:nvPr>
        </p:nvSpPr>
        <p:spPr bwMode="white">
          <a:xfrm>
            <a:off x="4284572" y="2133600"/>
            <a:ext cx="1507474" cy="342022"/>
          </a:xfrm>
        </p:spPr>
        <p:txBody>
          <a:bodyPr lIns="0" tIns="0" rIns="0" bIns="0" anchor="t">
            <a:noAutofit/>
          </a:bodyPr>
          <a:lstStyle>
            <a:lvl1pPr marL="0" indent="0" algn="r" latinLnBrk="0">
              <a:lnSpc>
                <a:spcPct val="80000"/>
              </a:lnSpc>
              <a:spcBef>
                <a:spcPts val="0"/>
              </a:spcBef>
              <a:buNone/>
              <a:defRPr lang="ar-SA" sz="1200" b="0" cap="all" baseline="0">
                <a:solidFill>
                  <a:schemeClr val="bg1"/>
                </a:solidFill>
                <a:cs typeface="+mj-cs"/>
              </a:defRPr>
            </a:lvl1pPr>
            <a:lvl2pPr marL="0" indent="0" algn="r" latinLnBrk="0">
              <a:spcBef>
                <a:spcPts val="0"/>
              </a:spcBef>
              <a:buNone/>
              <a:defRPr lang="ar-SA" sz="900"/>
            </a:lvl2pPr>
            <a:lvl3pPr marL="0" indent="0" algn="r" latinLnBrk="0">
              <a:spcBef>
                <a:spcPts val="0"/>
              </a:spcBef>
              <a:buNone/>
              <a:defRPr lang="ar-SA" sz="900"/>
            </a:lvl3pPr>
            <a:lvl4pPr marL="0" indent="0" algn="r" latinLnBrk="0">
              <a:spcBef>
                <a:spcPts val="0"/>
              </a:spcBef>
              <a:buNone/>
              <a:defRPr lang="ar-SA" sz="900"/>
            </a:lvl4pPr>
            <a:lvl5pPr marL="0" indent="0" algn="r" latinLnBrk="0">
              <a:spcBef>
                <a:spcPts val="0"/>
              </a:spcBef>
              <a:buNone/>
              <a:defRPr lang="ar-SA" sz="900"/>
            </a:lvl5pPr>
          </a:lstStyle>
          <a:p>
            <a:pPr lvl="0" algn="r" rtl="1"/>
            <a:r>
              <a:rPr lang="ar-SA"/>
              <a:t>اكتب الاسم هنا</a:t>
            </a:r>
          </a:p>
        </p:txBody>
      </p:sp>
      <p:sp>
        <p:nvSpPr>
          <p:cNvPr id="175" name="عنصر نائب للنص 21"/>
          <p:cNvSpPr>
            <a:spLocks noGrp="1"/>
          </p:cNvSpPr>
          <p:nvPr>
            <p:ph type="body" sz="quarter" idx="97" hasCustomPrompt="1"/>
          </p:nvPr>
        </p:nvSpPr>
        <p:spPr>
          <a:xfrm>
            <a:off x="4284572" y="2696241"/>
            <a:ext cx="1508760" cy="118872"/>
          </a:xfrm>
        </p:spPr>
        <p:txBody>
          <a:bodyPr lIns="0" tIns="0" rIns="0" bIns="0" anchor="t">
            <a:noAutofit/>
          </a:bodyPr>
          <a:lstStyle>
            <a:lvl1pPr marL="0" indent="0" algn="r" latinLnBrk="0">
              <a:lnSpc>
                <a:spcPct val="80000"/>
              </a:lnSpc>
              <a:spcBef>
                <a:spcPts val="0"/>
              </a:spcBef>
              <a:buNone/>
              <a:defRPr lang="ar-SA" sz="800" b="0">
                <a:solidFill>
                  <a:schemeClr val="tx1">
                    <a:lumMod val="65000"/>
                    <a:lumOff val="35000"/>
                  </a:schemeClr>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[البريد الإلكتروني]</a:t>
            </a:r>
          </a:p>
        </p:txBody>
      </p:sp>
      <p:sp>
        <p:nvSpPr>
          <p:cNvPr id="176" name="عنصر نائب للنص 31"/>
          <p:cNvSpPr>
            <a:spLocks noGrp="1"/>
          </p:cNvSpPr>
          <p:nvPr>
            <p:ph type="body" sz="quarter" idx="98" hasCustomPrompt="1"/>
          </p:nvPr>
        </p:nvSpPr>
        <p:spPr>
          <a:xfrm>
            <a:off x="4284572" y="3098679"/>
            <a:ext cx="1508760" cy="11839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[عنوان الشارع]</a:t>
            </a:r>
          </a:p>
        </p:txBody>
      </p:sp>
      <p:sp>
        <p:nvSpPr>
          <p:cNvPr id="177" name="عنصر نائب للنص 31"/>
          <p:cNvSpPr>
            <a:spLocks noGrp="1"/>
          </p:cNvSpPr>
          <p:nvPr>
            <p:ph type="body" sz="quarter" idx="99" hasCustomPrompt="1"/>
          </p:nvPr>
        </p:nvSpPr>
        <p:spPr>
          <a:xfrm>
            <a:off x="4284572" y="3221401"/>
            <a:ext cx="1508760" cy="11473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[المدينة، والرمز البريدي للشارع]</a:t>
            </a:r>
          </a:p>
        </p:txBody>
      </p:sp>
      <p:sp>
        <p:nvSpPr>
          <p:cNvPr id="183" name="كتلة ملونة"/>
          <p:cNvSpPr/>
          <p:nvPr userDrawn="1"/>
        </p:nvSpPr>
        <p:spPr bwMode="gray">
          <a:xfrm>
            <a:off x="6078344" y="2086278"/>
            <a:ext cx="1554480" cy="4182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latin typeface="Tahoma" panose="020B0604030504040204" pitchFamily="34" charset="0"/>
              <a:cs typeface="+mj-cs"/>
            </a:endParaRPr>
          </a:p>
        </p:txBody>
      </p:sp>
      <p:sp>
        <p:nvSpPr>
          <p:cNvPr id="184" name="عنصر نائب للنص 21"/>
          <p:cNvSpPr>
            <a:spLocks noGrp="1"/>
          </p:cNvSpPr>
          <p:nvPr>
            <p:ph type="body" sz="quarter" idx="104" hasCustomPrompt="1"/>
          </p:nvPr>
        </p:nvSpPr>
        <p:spPr>
          <a:xfrm>
            <a:off x="6112527" y="2574320"/>
            <a:ext cx="1508760" cy="118874"/>
          </a:xfrm>
        </p:spPr>
        <p:txBody>
          <a:bodyPr lIns="0" tIns="0" rIns="0" bIns="0" anchor="t">
            <a:noAutofit/>
          </a:bodyPr>
          <a:lstStyle>
            <a:lvl1pPr marL="0" indent="0" algn="r" latinLnBrk="0">
              <a:lnSpc>
                <a:spcPct val="80000"/>
              </a:lnSpc>
              <a:spcBef>
                <a:spcPts val="0"/>
              </a:spcBef>
              <a:buNone/>
              <a:defRPr lang="ar-SA" sz="800" b="0" cap="all" baseline="0">
                <a:solidFill>
                  <a:schemeClr val="accent3"/>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[العنوان]</a:t>
            </a:r>
          </a:p>
        </p:txBody>
      </p:sp>
      <p:sp>
        <p:nvSpPr>
          <p:cNvPr id="185" name="عنصر نائب للنص 19"/>
          <p:cNvSpPr>
            <a:spLocks noGrp="1"/>
          </p:cNvSpPr>
          <p:nvPr>
            <p:ph type="body" sz="quarter" idx="105" hasCustomPrompt="1"/>
          </p:nvPr>
        </p:nvSpPr>
        <p:spPr bwMode="white">
          <a:xfrm>
            <a:off x="6112527" y="2133600"/>
            <a:ext cx="1507474" cy="342022"/>
          </a:xfrm>
        </p:spPr>
        <p:txBody>
          <a:bodyPr lIns="0" tIns="0" rIns="0" bIns="0" anchor="t">
            <a:noAutofit/>
          </a:bodyPr>
          <a:lstStyle>
            <a:lvl1pPr marL="0" indent="0" algn="r" latinLnBrk="0">
              <a:lnSpc>
                <a:spcPct val="80000"/>
              </a:lnSpc>
              <a:spcBef>
                <a:spcPts val="0"/>
              </a:spcBef>
              <a:buNone/>
              <a:defRPr lang="ar-SA" sz="1200" b="0" cap="all" baseline="0">
                <a:solidFill>
                  <a:schemeClr val="bg1"/>
                </a:solidFill>
                <a:cs typeface="+mj-cs"/>
              </a:defRPr>
            </a:lvl1pPr>
            <a:lvl2pPr marL="0" indent="0" algn="r" latinLnBrk="0">
              <a:spcBef>
                <a:spcPts val="0"/>
              </a:spcBef>
              <a:buNone/>
              <a:defRPr lang="ar-SA" sz="900"/>
            </a:lvl2pPr>
            <a:lvl3pPr marL="0" indent="0" algn="r" latinLnBrk="0">
              <a:spcBef>
                <a:spcPts val="0"/>
              </a:spcBef>
              <a:buNone/>
              <a:defRPr lang="ar-SA" sz="900"/>
            </a:lvl3pPr>
            <a:lvl4pPr marL="0" indent="0" algn="r" latinLnBrk="0">
              <a:spcBef>
                <a:spcPts val="0"/>
              </a:spcBef>
              <a:buNone/>
              <a:defRPr lang="ar-SA" sz="900"/>
            </a:lvl4pPr>
            <a:lvl5pPr marL="0" indent="0" algn="r" latinLnBrk="0">
              <a:spcBef>
                <a:spcPts val="0"/>
              </a:spcBef>
              <a:buNone/>
              <a:defRPr lang="ar-SA" sz="900"/>
            </a:lvl5pPr>
          </a:lstStyle>
          <a:p>
            <a:pPr lvl="0" algn="r" rtl="1"/>
            <a:r>
              <a:rPr lang="ar-SA"/>
              <a:t>اكتب الاسم هنا</a:t>
            </a:r>
          </a:p>
        </p:txBody>
      </p:sp>
      <p:sp>
        <p:nvSpPr>
          <p:cNvPr id="186" name="عنصر نائب للنص 21"/>
          <p:cNvSpPr>
            <a:spLocks noGrp="1"/>
          </p:cNvSpPr>
          <p:nvPr>
            <p:ph type="body" sz="quarter" idx="106" hasCustomPrompt="1"/>
          </p:nvPr>
        </p:nvSpPr>
        <p:spPr>
          <a:xfrm>
            <a:off x="6112527" y="2696241"/>
            <a:ext cx="1508760" cy="118872"/>
          </a:xfrm>
        </p:spPr>
        <p:txBody>
          <a:bodyPr lIns="0" tIns="0" rIns="0" bIns="0" anchor="t">
            <a:noAutofit/>
          </a:bodyPr>
          <a:lstStyle>
            <a:lvl1pPr marL="0" indent="0" algn="r" latinLnBrk="0">
              <a:lnSpc>
                <a:spcPct val="80000"/>
              </a:lnSpc>
              <a:spcBef>
                <a:spcPts val="0"/>
              </a:spcBef>
              <a:buNone/>
              <a:defRPr lang="ar-SA" sz="800" b="0">
                <a:solidFill>
                  <a:schemeClr val="tx1">
                    <a:lumMod val="65000"/>
                    <a:lumOff val="35000"/>
                  </a:schemeClr>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[البريد الإلكتروني]</a:t>
            </a:r>
          </a:p>
        </p:txBody>
      </p:sp>
      <p:sp>
        <p:nvSpPr>
          <p:cNvPr id="187" name="عنصر نائب للنص 31"/>
          <p:cNvSpPr>
            <a:spLocks noGrp="1"/>
          </p:cNvSpPr>
          <p:nvPr>
            <p:ph type="body" sz="quarter" idx="107" hasCustomPrompt="1"/>
          </p:nvPr>
        </p:nvSpPr>
        <p:spPr>
          <a:xfrm>
            <a:off x="6112527" y="3098679"/>
            <a:ext cx="1508760" cy="11839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[عنوان الشارع]</a:t>
            </a:r>
          </a:p>
        </p:txBody>
      </p:sp>
      <p:sp>
        <p:nvSpPr>
          <p:cNvPr id="188" name="عنصر نائب للنص 31"/>
          <p:cNvSpPr>
            <a:spLocks noGrp="1"/>
          </p:cNvSpPr>
          <p:nvPr>
            <p:ph type="body" sz="quarter" idx="108" hasCustomPrompt="1"/>
          </p:nvPr>
        </p:nvSpPr>
        <p:spPr>
          <a:xfrm>
            <a:off x="6112527" y="3221401"/>
            <a:ext cx="1508760" cy="11473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[المدينة، والرمز البريدي للشارع]</a:t>
            </a:r>
          </a:p>
        </p:txBody>
      </p:sp>
      <p:sp>
        <p:nvSpPr>
          <p:cNvPr id="194" name="كتلة ملونة"/>
          <p:cNvSpPr/>
          <p:nvPr userDrawn="1"/>
        </p:nvSpPr>
        <p:spPr bwMode="gray">
          <a:xfrm>
            <a:off x="7912904" y="2086278"/>
            <a:ext cx="1554480" cy="4182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latin typeface="Tahoma" panose="020B0604030504040204" pitchFamily="34" charset="0"/>
              <a:cs typeface="+mj-cs"/>
            </a:endParaRPr>
          </a:p>
        </p:txBody>
      </p:sp>
      <p:sp>
        <p:nvSpPr>
          <p:cNvPr id="195" name="عنصر نائب للنص 21"/>
          <p:cNvSpPr>
            <a:spLocks noGrp="1"/>
          </p:cNvSpPr>
          <p:nvPr>
            <p:ph type="body" sz="quarter" idx="113" hasCustomPrompt="1"/>
          </p:nvPr>
        </p:nvSpPr>
        <p:spPr>
          <a:xfrm>
            <a:off x="7947087" y="2574320"/>
            <a:ext cx="1508760" cy="118874"/>
          </a:xfrm>
        </p:spPr>
        <p:txBody>
          <a:bodyPr lIns="0" tIns="0" rIns="0" bIns="0" anchor="t">
            <a:noAutofit/>
          </a:bodyPr>
          <a:lstStyle>
            <a:lvl1pPr marL="0" indent="0" algn="r" latinLnBrk="0">
              <a:lnSpc>
                <a:spcPct val="80000"/>
              </a:lnSpc>
              <a:spcBef>
                <a:spcPts val="0"/>
              </a:spcBef>
              <a:buNone/>
              <a:defRPr lang="ar-SA" sz="800" b="0" cap="all" baseline="0">
                <a:solidFill>
                  <a:schemeClr val="accent3"/>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[العنوان]</a:t>
            </a:r>
          </a:p>
        </p:txBody>
      </p:sp>
      <p:sp>
        <p:nvSpPr>
          <p:cNvPr id="196" name="عنصر نائب للنص 19"/>
          <p:cNvSpPr>
            <a:spLocks noGrp="1"/>
          </p:cNvSpPr>
          <p:nvPr>
            <p:ph type="body" sz="quarter" idx="114" hasCustomPrompt="1"/>
          </p:nvPr>
        </p:nvSpPr>
        <p:spPr bwMode="white">
          <a:xfrm>
            <a:off x="7947087" y="2133600"/>
            <a:ext cx="1507474" cy="342022"/>
          </a:xfrm>
        </p:spPr>
        <p:txBody>
          <a:bodyPr lIns="0" tIns="0" rIns="0" bIns="0" anchor="t">
            <a:noAutofit/>
          </a:bodyPr>
          <a:lstStyle>
            <a:lvl1pPr marL="0" indent="0" algn="r" latinLnBrk="0">
              <a:lnSpc>
                <a:spcPct val="80000"/>
              </a:lnSpc>
              <a:spcBef>
                <a:spcPts val="0"/>
              </a:spcBef>
              <a:buNone/>
              <a:defRPr lang="ar-SA" sz="1200" b="0" cap="all" baseline="0">
                <a:solidFill>
                  <a:schemeClr val="bg1"/>
                </a:solidFill>
                <a:cs typeface="+mj-cs"/>
              </a:defRPr>
            </a:lvl1pPr>
            <a:lvl2pPr marL="0" indent="0" algn="r" latinLnBrk="0">
              <a:spcBef>
                <a:spcPts val="0"/>
              </a:spcBef>
              <a:buNone/>
              <a:defRPr lang="ar-SA" sz="900"/>
            </a:lvl2pPr>
            <a:lvl3pPr marL="0" indent="0" algn="r" latinLnBrk="0">
              <a:spcBef>
                <a:spcPts val="0"/>
              </a:spcBef>
              <a:buNone/>
              <a:defRPr lang="ar-SA" sz="900"/>
            </a:lvl3pPr>
            <a:lvl4pPr marL="0" indent="0" algn="r" latinLnBrk="0">
              <a:spcBef>
                <a:spcPts val="0"/>
              </a:spcBef>
              <a:buNone/>
              <a:defRPr lang="ar-SA" sz="900"/>
            </a:lvl4pPr>
            <a:lvl5pPr marL="0" indent="0" algn="r" latinLnBrk="0">
              <a:spcBef>
                <a:spcPts val="0"/>
              </a:spcBef>
              <a:buNone/>
              <a:defRPr lang="ar-SA" sz="900"/>
            </a:lvl5pPr>
          </a:lstStyle>
          <a:p>
            <a:pPr lvl="0" algn="r" rtl="1"/>
            <a:r>
              <a:rPr lang="ar-SA"/>
              <a:t>اكتب الاسم هنا</a:t>
            </a:r>
          </a:p>
        </p:txBody>
      </p:sp>
      <p:sp>
        <p:nvSpPr>
          <p:cNvPr id="197" name="عنصر نائب للنص 21"/>
          <p:cNvSpPr>
            <a:spLocks noGrp="1"/>
          </p:cNvSpPr>
          <p:nvPr>
            <p:ph type="body" sz="quarter" idx="115" hasCustomPrompt="1"/>
          </p:nvPr>
        </p:nvSpPr>
        <p:spPr>
          <a:xfrm>
            <a:off x="7947087" y="2696241"/>
            <a:ext cx="1508760" cy="118872"/>
          </a:xfrm>
        </p:spPr>
        <p:txBody>
          <a:bodyPr lIns="0" tIns="0" rIns="0" bIns="0" anchor="t">
            <a:noAutofit/>
          </a:bodyPr>
          <a:lstStyle>
            <a:lvl1pPr marL="0" indent="0" algn="r" latinLnBrk="0">
              <a:lnSpc>
                <a:spcPct val="80000"/>
              </a:lnSpc>
              <a:spcBef>
                <a:spcPts val="0"/>
              </a:spcBef>
              <a:buNone/>
              <a:defRPr lang="ar-SA" sz="800" b="0">
                <a:solidFill>
                  <a:schemeClr val="tx1">
                    <a:lumMod val="65000"/>
                    <a:lumOff val="35000"/>
                  </a:schemeClr>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[البريد الإلكتروني]</a:t>
            </a:r>
          </a:p>
        </p:txBody>
      </p:sp>
      <p:sp>
        <p:nvSpPr>
          <p:cNvPr id="198" name="عنصر نائب للنص 31"/>
          <p:cNvSpPr>
            <a:spLocks noGrp="1"/>
          </p:cNvSpPr>
          <p:nvPr>
            <p:ph type="body" sz="quarter" idx="116" hasCustomPrompt="1"/>
          </p:nvPr>
        </p:nvSpPr>
        <p:spPr>
          <a:xfrm>
            <a:off x="7947087" y="3098679"/>
            <a:ext cx="1508760" cy="11839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[عنوان الشارع]</a:t>
            </a:r>
          </a:p>
        </p:txBody>
      </p:sp>
      <p:sp>
        <p:nvSpPr>
          <p:cNvPr id="199" name="عنصر نائب للنص 31"/>
          <p:cNvSpPr>
            <a:spLocks noGrp="1"/>
          </p:cNvSpPr>
          <p:nvPr>
            <p:ph type="body" sz="quarter" idx="117" hasCustomPrompt="1"/>
          </p:nvPr>
        </p:nvSpPr>
        <p:spPr>
          <a:xfrm>
            <a:off x="7940482" y="3221401"/>
            <a:ext cx="1515365" cy="114730"/>
          </a:xfrm>
        </p:spPr>
        <p:txBody>
          <a:bodyPr lIns="0" tIns="0" rIns="0" bIns="0">
            <a:noAutofit/>
          </a:bodyPr>
          <a:lstStyle>
            <a:lvl1pPr marL="0" indent="0" algn="r" rtl="1"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smtClean="0"/>
              <a:t>[المدينة، والرمز البريدي للشارع]</a:t>
            </a:r>
            <a:endParaRPr lang="ar-SA" dirty="0"/>
          </a:p>
        </p:txBody>
      </p:sp>
      <p:sp>
        <p:nvSpPr>
          <p:cNvPr id="205" name="كتلة ملونة"/>
          <p:cNvSpPr/>
          <p:nvPr userDrawn="1"/>
        </p:nvSpPr>
        <p:spPr bwMode="gray">
          <a:xfrm>
            <a:off x="591944" y="5287385"/>
            <a:ext cx="1554480" cy="4182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latin typeface="Tahoma" panose="020B0604030504040204" pitchFamily="34" charset="0"/>
              <a:cs typeface="+mj-cs"/>
            </a:endParaRPr>
          </a:p>
        </p:txBody>
      </p:sp>
      <p:sp>
        <p:nvSpPr>
          <p:cNvPr id="206" name="عنصر نائب للنص 21"/>
          <p:cNvSpPr>
            <a:spLocks noGrp="1"/>
          </p:cNvSpPr>
          <p:nvPr>
            <p:ph type="body" sz="quarter" idx="122" hasCustomPrompt="1"/>
          </p:nvPr>
        </p:nvSpPr>
        <p:spPr>
          <a:xfrm>
            <a:off x="626127" y="5775427"/>
            <a:ext cx="1508760" cy="118874"/>
          </a:xfrm>
        </p:spPr>
        <p:txBody>
          <a:bodyPr lIns="0" tIns="0" rIns="0" bIns="0" anchor="t">
            <a:noAutofit/>
          </a:bodyPr>
          <a:lstStyle>
            <a:lvl1pPr marL="0" indent="0" algn="r" latinLnBrk="0">
              <a:lnSpc>
                <a:spcPct val="80000"/>
              </a:lnSpc>
              <a:spcBef>
                <a:spcPts val="0"/>
              </a:spcBef>
              <a:buNone/>
              <a:defRPr lang="ar-SA" sz="800" b="0" cap="all" baseline="0">
                <a:solidFill>
                  <a:schemeClr val="accent3"/>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[العنوان]</a:t>
            </a:r>
          </a:p>
        </p:txBody>
      </p:sp>
      <p:sp>
        <p:nvSpPr>
          <p:cNvPr id="207" name="عنصر نائب للنص 19"/>
          <p:cNvSpPr>
            <a:spLocks noGrp="1"/>
          </p:cNvSpPr>
          <p:nvPr>
            <p:ph type="body" sz="quarter" idx="123" hasCustomPrompt="1"/>
          </p:nvPr>
        </p:nvSpPr>
        <p:spPr bwMode="white">
          <a:xfrm>
            <a:off x="626127" y="5334707"/>
            <a:ext cx="1507474" cy="342022"/>
          </a:xfrm>
        </p:spPr>
        <p:txBody>
          <a:bodyPr lIns="0" tIns="0" rIns="0" bIns="0" anchor="t">
            <a:noAutofit/>
          </a:bodyPr>
          <a:lstStyle>
            <a:lvl1pPr marL="0" indent="0" algn="r" latinLnBrk="0">
              <a:lnSpc>
                <a:spcPct val="80000"/>
              </a:lnSpc>
              <a:spcBef>
                <a:spcPts val="0"/>
              </a:spcBef>
              <a:buNone/>
              <a:defRPr lang="ar-SA" sz="1200" b="0" cap="all" baseline="0">
                <a:solidFill>
                  <a:schemeClr val="bg1"/>
                </a:solidFill>
                <a:cs typeface="+mj-cs"/>
              </a:defRPr>
            </a:lvl1pPr>
            <a:lvl2pPr marL="0" indent="0" algn="r" latinLnBrk="0">
              <a:spcBef>
                <a:spcPts val="0"/>
              </a:spcBef>
              <a:buNone/>
              <a:defRPr lang="ar-SA" sz="900"/>
            </a:lvl2pPr>
            <a:lvl3pPr marL="0" indent="0" algn="r" latinLnBrk="0">
              <a:spcBef>
                <a:spcPts val="0"/>
              </a:spcBef>
              <a:buNone/>
              <a:defRPr lang="ar-SA" sz="900"/>
            </a:lvl3pPr>
            <a:lvl4pPr marL="0" indent="0" algn="r" latinLnBrk="0">
              <a:spcBef>
                <a:spcPts val="0"/>
              </a:spcBef>
              <a:buNone/>
              <a:defRPr lang="ar-SA" sz="900"/>
            </a:lvl4pPr>
            <a:lvl5pPr marL="0" indent="0" algn="r" latinLnBrk="0">
              <a:spcBef>
                <a:spcPts val="0"/>
              </a:spcBef>
              <a:buNone/>
              <a:defRPr lang="ar-SA" sz="900"/>
            </a:lvl5pPr>
          </a:lstStyle>
          <a:p>
            <a:pPr lvl="0" algn="r" rtl="1"/>
            <a:r>
              <a:rPr lang="ar-SA"/>
              <a:t>اكتب الاسم هنا</a:t>
            </a:r>
          </a:p>
        </p:txBody>
      </p:sp>
      <p:sp>
        <p:nvSpPr>
          <p:cNvPr id="208" name="عنصر نائب للنص 21"/>
          <p:cNvSpPr>
            <a:spLocks noGrp="1"/>
          </p:cNvSpPr>
          <p:nvPr>
            <p:ph type="body" sz="quarter" idx="124" hasCustomPrompt="1"/>
          </p:nvPr>
        </p:nvSpPr>
        <p:spPr>
          <a:xfrm>
            <a:off x="626127" y="5897348"/>
            <a:ext cx="1508760" cy="118872"/>
          </a:xfrm>
        </p:spPr>
        <p:txBody>
          <a:bodyPr lIns="0" tIns="0" rIns="0" bIns="0" anchor="t">
            <a:noAutofit/>
          </a:bodyPr>
          <a:lstStyle>
            <a:lvl1pPr marL="0" indent="0" algn="r" latinLnBrk="0">
              <a:lnSpc>
                <a:spcPct val="80000"/>
              </a:lnSpc>
              <a:spcBef>
                <a:spcPts val="0"/>
              </a:spcBef>
              <a:buNone/>
              <a:defRPr lang="ar-SA" sz="800" b="0">
                <a:solidFill>
                  <a:schemeClr val="tx1">
                    <a:lumMod val="65000"/>
                    <a:lumOff val="35000"/>
                  </a:schemeClr>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[البريد الإلكتروني]</a:t>
            </a:r>
          </a:p>
        </p:txBody>
      </p:sp>
      <p:sp>
        <p:nvSpPr>
          <p:cNvPr id="209" name="عنصر نائب للنص 31"/>
          <p:cNvSpPr>
            <a:spLocks noGrp="1"/>
          </p:cNvSpPr>
          <p:nvPr>
            <p:ph type="body" sz="quarter" idx="125" hasCustomPrompt="1"/>
          </p:nvPr>
        </p:nvSpPr>
        <p:spPr>
          <a:xfrm>
            <a:off x="626127" y="6299786"/>
            <a:ext cx="1508760" cy="11839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[عنوان الشارع]</a:t>
            </a:r>
          </a:p>
        </p:txBody>
      </p:sp>
      <p:sp>
        <p:nvSpPr>
          <p:cNvPr id="210" name="عنصر نائب للنص 31"/>
          <p:cNvSpPr>
            <a:spLocks noGrp="1"/>
          </p:cNvSpPr>
          <p:nvPr>
            <p:ph type="body" sz="quarter" idx="126" hasCustomPrompt="1"/>
          </p:nvPr>
        </p:nvSpPr>
        <p:spPr>
          <a:xfrm>
            <a:off x="626127" y="6422508"/>
            <a:ext cx="1508760" cy="11473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[المدينة، والرمز البريدي للشارع]</a:t>
            </a:r>
          </a:p>
        </p:txBody>
      </p:sp>
      <p:sp>
        <p:nvSpPr>
          <p:cNvPr id="216" name="كتلة ملونة"/>
          <p:cNvSpPr/>
          <p:nvPr userDrawn="1"/>
        </p:nvSpPr>
        <p:spPr bwMode="gray">
          <a:xfrm>
            <a:off x="2420744" y="5287385"/>
            <a:ext cx="1554480" cy="4182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latin typeface="Tahoma" panose="020B0604030504040204" pitchFamily="34" charset="0"/>
              <a:cs typeface="+mj-cs"/>
            </a:endParaRPr>
          </a:p>
        </p:txBody>
      </p:sp>
      <p:sp>
        <p:nvSpPr>
          <p:cNvPr id="217" name="عنصر نائب للنص 21"/>
          <p:cNvSpPr>
            <a:spLocks noGrp="1"/>
          </p:cNvSpPr>
          <p:nvPr>
            <p:ph type="body" sz="quarter" idx="131" hasCustomPrompt="1"/>
          </p:nvPr>
        </p:nvSpPr>
        <p:spPr>
          <a:xfrm>
            <a:off x="2454927" y="5775427"/>
            <a:ext cx="1508760" cy="118874"/>
          </a:xfrm>
        </p:spPr>
        <p:txBody>
          <a:bodyPr lIns="0" tIns="0" rIns="0" bIns="0" anchor="t">
            <a:noAutofit/>
          </a:bodyPr>
          <a:lstStyle>
            <a:lvl1pPr marL="0" indent="0" algn="r" latinLnBrk="0">
              <a:lnSpc>
                <a:spcPct val="80000"/>
              </a:lnSpc>
              <a:spcBef>
                <a:spcPts val="0"/>
              </a:spcBef>
              <a:buNone/>
              <a:defRPr lang="ar-SA" sz="800" b="0" cap="all" baseline="0">
                <a:solidFill>
                  <a:schemeClr val="accent3"/>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[العنوان]</a:t>
            </a:r>
          </a:p>
        </p:txBody>
      </p:sp>
      <p:sp>
        <p:nvSpPr>
          <p:cNvPr id="218" name="عنصر نائب للنص 19"/>
          <p:cNvSpPr>
            <a:spLocks noGrp="1"/>
          </p:cNvSpPr>
          <p:nvPr>
            <p:ph type="body" sz="quarter" idx="132" hasCustomPrompt="1"/>
          </p:nvPr>
        </p:nvSpPr>
        <p:spPr bwMode="white">
          <a:xfrm>
            <a:off x="2454927" y="5334707"/>
            <a:ext cx="1507474" cy="342022"/>
          </a:xfrm>
        </p:spPr>
        <p:txBody>
          <a:bodyPr lIns="0" tIns="0" rIns="0" bIns="0" anchor="t">
            <a:noAutofit/>
          </a:bodyPr>
          <a:lstStyle>
            <a:lvl1pPr marL="0" indent="0" algn="r" latinLnBrk="0">
              <a:lnSpc>
                <a:spcPct val="80000"/>
              </a:lnSpc>
              <a:spcBef>
                <a:spcPts val="0"/>
              </a:spcBef>
              <a:buNone/>
              <a:defRPr lang="ar-SA" sz="1200" b="0" cap="all" baseline="0">
                <a:solidFill>
                  <a:schemeClr val="bg1"/>
                </a:solidFill>
                <a:cs typeface="+mj-cs"/>
              </a:defRPr>
            </a:lvl1pPr>
            <a:lvl2pPr marL="0" indent="0" algn="r" latinLnBrk="0">
              <a:spcBef>
                <a:spcPts val="0"/>
              </a:spcBef>
              <a:buNone/>
              <a:defRPr lang="ar-SA" sz="900"/>
            </a:lvl2pPr>
            <a:lvl3pPr marL="0" indent="0" algn="r" latinLnBrk="0">
              <a:spcBef>
                <a:spcPts val="0"/>
              </a:spcBef>
              <a:buNone/>
              <a:defRPr lang="ar-SA" sz="900"/>
            </a:lvl3pPr>
            <a:lvl4pPr marL="0" indent="0" algn="r" latinLnBrk="0">
              <a:spcBef>
                <a:spcPts val="0"/>
              </a:spcBef>
              <a:buNone/>
              <a:defRPr lang="ar-SA" sz="900"/>
            </a:lvl4pPr>
            <a:lvl5pPr marL="0" indent="0" algn="r" latinLnBrk="0">
              <a:spcBef>
                <a:spcPts val="0"/>
              </a:spcBef>
              <a:buNone/>
              <a:defRPr lang="ar-SA" sz="900"/>
            </a:lvl5pPr>
          </a:lstStyle>
          <a:p>
            <a:pPr lvl="0" algn="r" rtl="1"/>
            <a:r>
              <a:rPr lang="ar-SA"/>
              <a:t>اكتب الاسم هنا</a:t>
            </a:r>
          </a:p>
        </p:txBody>
      </p:sp>
      <p:sp>
        <p:nvSpPr>
          <p:cNvPr id="219" name="عنصر نائب للنص 21"/>
          <p:cNvSpPr>
            <a:spLocks noGrp="1"/>
          </p:cNvSpPr>
          <p:nvPr>
            <p:ph type="body" sz="quarter" idx="133" hasCustomPrompt="1"/>
          </p:nvPr>
        </p:nvSpPr>
        <p:spPr>
          <a:xfrm>
            <a:off x="2454927" y="5897348"/>
            <a:ext cx="1508760" cy="118872"/>
          </a:xfrm>
        </p:spPr>
        <p:txBody>
          <a:bodyPr lIns="0" tIns="0" rIns="0" bIns="0" anchor="t">
            <a:noAutofit/>
          </a:bodyPr>
          <a:lstStyle>
            <a:lvl1pPr marL="0" indent="0" algn="r" latinLnBrk="0">
              <a:lnSpc>
                <a:spcPct val="80000"/>
              </a:lnSpc>
              <a:spcBef>
                <a:spcPts val="0"/>
              </a:spcBef>
              <a:buNone/>
              <a:defRPr lang="ar-SA" sz="800" b="0">
                <a:solidFill>
                  <a:schemeClr val="tx1">
                    <a:lumMod val="65000"/>
                    <a:lumOff val="35000"/>
                  </a:schemeClr>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[البريد الإلكتروني]</a:t>
            </a:r>
          </a:p>
        </p:txBody>
      </p:sp>
      <p:sp>
        <p:nvSpPr>
          <p:cNvPr id="220" name="عنصر نائب للنص 31"/>
          <p:cNvSpPr>
            <a:spLocks noGrp="1"/>
          </p:cNvSpPr>
          <p:nvPr>
            <p:ph type="body" sz="quarter" idx="134" hasCustomPrompt="1"/>
          </p:nvPr>
        </p:nvSpPr>
        <p:spPr>
          <a:xfrm>
            <a:off x="2454927" y="6299786"/>
            <a:ext cx="1508760" cy="11839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[عنوان الشارع]</a:t>
            </a:r>
          </a:p>
        </p:txBody>
      </p:sp>
      <p:sp>
        <p:nvSpPr>
          <p:cNvPr id="221" name="عنصر نائب للنص 31"/>
          <p:cNvSpPr>
            <a:spLocks noGrp="1"/>
          </p:cNvSpPr>
          <p:nvPr>
            <p:ph type="body" sz="quarter" idx="135" hasCustomPrompt="1"/>
          </p:nvPr>
        </p:nvSpPr>
        <p:spPr>
          <a:xfrm>
            <a:off x="2454927" y="6422508"/>
            <a:ext cx="1508760" cy="11473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[المدينة، والرمز البريدي للشارع]</a:t>
            </a:r>
          </a:p>
        </p:txBody>
      </p:sp>
      <p:sp>
        <p:nvSpPr>
          <p:cNvPr id="227" name="كتلة ملونة"/>
          <p:cNvSpPr/>
          <p:nvPr userDrawn="1"/>
        </p:nvSpPr>
        <p:spPr bwMode="gray">
          <a:xfrm>
            <a:off x="4250389" y="5287385"/>
            <a:ext cx="1554480" cy="4182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latin typeface="Tahoma" panose="020B0604030504040204" pitchFamily="34" charset="0"/>
              <a:cs typeface="+mj-cs"/>
            </a:endParaRPr>
          </a:p>
        </p:txBody>
      </p:sp>
      <p:sp>
        <p:nvSpPr>
          <p:cNvPr id="228" name="عنصر نائب للنص 21"/>
          <p:cNvSpPr>
            <a:spLocks noGrp="1"/>
          </p:cNvSpPr>
          <p:nvPr>
            <p:ph type="body" sz="quarter" idx="140" hasCustomPrompt="1"/>
          </p:nvPr>
        </p:nvSpPr>
        <p:spPr>
          <a:xfrm>
            <a:off x="4284572" y="5775427"/>
            <a:ext cx="1508760" cy="118874"/>
          </a:xfrm>
        </p:spPr>
        <p:txBody>
          <a:bodyPr lIns="0" tIns="0" rIns="0" bIns="0" anchor="t">
            <a:noAutofit/>
          </a:bodyPr>
          <a:lstStyle>
            <a:lvl1pPr marL="0" indent="0" algn="r" latinLnBrk="0">
              <a:lnSpc>
                <a:spcPct val="80000"/>
              </a:lnSpc>
              <a:spcBef>
                <a:spcPts val="0"/>
              </a:spcBef>
              <a:buNone/>
              <a:defRPr lang="ar-SA" sz="800" b="0" cap="all" baseline="0">
                <a:solidFill>
                  <a:schemeClr val="accent3"/>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[العنوان]</a:t>
            </a:r>
          </a:p>
        </p:txBody>
      </p:sp>
      <p:sp>
        <p:nvSpPr>
          <p:cNvPr id="229" name="عنصر نائب للنص 19"/>
          <p:cNvSpPr>
            <a:spLocks noGrp="1"/>
          </p:cNvSpPr>
          <p:nvPr>
            <p:ph type="body" sz="quarter" idx="141" hasCustomPrompt="1"/>
          </p:nvPr>
        </p:nvSpPr>
        <p:spPr bwMode="white">
          <a:xfrm>
            <a:off x="4284572" y="5334707"/>
            <a:ext cx="1507474" cy="342022"/>
          </a:xfrm>
        </p:spPr>
        <p:txBody>
          <a:bodyPr lIns="0" tIns="0" rIns="0" bIns="0" anchor="t">
            <a:noAutofit/>
          </a:bodyPr>
          <a:lstStyle>
            <a:lvl1pPr marL="0" indent="0" algn="r" latinLnBrk="0">
              <a:lnSpc>
                <a:spcPct val="80000"/>
              </a:lnSpc>
              <a:spcBef>
                <a:spcPts val="0"/>
              </a:spcBef>
              <a:buNone/>
              <a:defRPr lang="ar-SA" sz="1200" b="0" cap="all" baseline="0">
                <a:solidFill>
                  <a:schemeClr val="bg1"/>
                </a:solidFill>
                <a:cs typeface="+mj-cs"/>
              </a:defRPr>
            </a:lvl1pPr>
            <a:lvl2pPr marL="0" indent="0" algn="r" latinLnBrk="0">
              <a:spcBef>
                <a:spcPts val="0"/>
              </a:spcBef>
              <a:buNone/>
              <a:defRPr lang="ar-SA" sz="900"/>
            </a:lvl2pPr>
            <a:lvl3pPr marL="0" indent="0" algn="r" latinLnBrk="0">
              <a:spcBef>
                <a:spcPts val="0"/>
              </a:spcBef>
              <a:buNone/>
              <a:defRPr lang="ar-SA" sz="900"/>
            </a:lvl3pPr>
            <a:lvl4pPr marL="0" indent="0" algn="r" latinLnBrk="0">
              <a:spcBef>
                <a:spcPts val="0"/>
              </a:spcBef>
              <a:buNone/>
              <a:defRPr lang="ar-SA" sz="900"/>
            </a:lvl4pPr>
            <a:lvl5pPr marL="0" indent="0" algn="r" latinLnBrk="0">
              <a:spcBef>
                <a:spcPts val="0"/>
              </a:spcBef>
              <a:buNone/>
              <a:defRPr lang="ar-SA" sz="900"/>
            </a:lvl5pPr>
          </a:lstStyle>
          <a:p>
            <a:pPr lvl="0" algn="r" rtl="1"/>
            <a:r>
              <a:rPr lang="ar-SA"/>
              <a:t>اكتب الاسم هنا</a:t>
            </a:r>
          </a:p>
        </p:txBody>
      </p:sp>
      <p:sp>
        <p:nvSpPr>
          <p:cNvPr id="230" name="عنصر نائب للنص 21"/>
          <p:cNvSpPr>
            <a:spLocks noGrp="1"/>
          </p:cNvSpPr>
          <p:nvPr>
            <p:ph type="body" sz="quarter" idx="142" hasCustomPrompt="1"/>
          </p:nvPr>
        </p:nvSpPr>
        <p:spPr>
          <a:xfrm>
            <a:off x="4284572" y="5897348"/>
            <a:ext cx="1508760" cy="118872"/>
          </a:xfrm>
        </p:spPr>
        <p:txBody>
          <a:bodyPr lIns="0" tIns="0" rIns="0" bIns="0" anchor="t">
            <a:noAutofit/>
          </a:bodyPr>
          <a:lstStyle>
            <a:lvl1pPr marL="0" indent="0" algn="r" latinLnBrk="0">
              <a:lnSpc>
                <a:spcPct val="80000"/>
              </a:lnSpc>
              <a:spcBef>
                <a:spcPts val="0"/>
              </a:spcBef>
              <a:buNone/>
              <a:defRPr lang="ar-SA" sz="800" b="0">
                <a:solidFill>
                  <a:schemeClr val="tx1">
                    <a:lumMod val="65000"/>
                    <a:lumOff val="35000"/>
                  </a:schemeClr>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[البريد الإلكتروني]</a:t>
            </a:r>
          </a:p>
        </p:txBody>
      </p:sp>
      <p:sp>
        <p:nvSpPr>
          <p:cNvPr id="231" name="عنصر نائب للنص 31"/>
          <p:cNvSpPr>
            <a:spLocks noGrp="1"/>
          </p:cNvSpPr>
          <p:nvPr>
            <p:ph type="body" sz="quarter" idx="143" hasCustomPrompt="1"/>
          </p:nvPr>
        </p:nvSpPr>
        <p:spPr>
          <a:xfrm>
            <a:off x="4284572" y="6299786"/>
            <a:ext cx="1508760" cy="11839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[عنوان الشارع]</a:t>
            </a:r>
          </a:p>
        </p:txBody>
      </p:sp>
      <p:sp>
        <p:nvSpPr>
          <p:cNvPr id="232" name="عنصر نائب للنص 31"/>
          <p:cNvSpPr>
            <a:spLocks noGrp="1"/>
          </p:cNvSpPr>
          <p:nvPr>
            <p:ph type="body" sz="quarter" idx="144" hasCustomPrompt="1"/>
          </p:nvPr>
        </p:nvSpPr>
        <p:spPr>
          <a:xfrm>
            <a:off x="4284572" y="6422508"/>
            <a:ext cx="1508760" cy="11473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[المدينة، والرمز البريدي للشارع]</a:t>
            </a:r>
          </a:p>
        </p:txBody>
      </p:sp>
      <p:sp>
        <p:nvSpPr>
          <p:cNvPr id="238" name="كتلة ملونة"/>
          <p:cNvSpPr/>
          <p:nvPr userDrawn="1"/>
        </p:nvSpPr>
        <p:spPr bwMode="gray">
          <a:xfrm>
            <a:off x="6078344" y="5287385"/>
            <a:ext cx="1554480" cy="4182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latin typeface="Tahoma" panose="020B0604030504040204" pitchFamily="34" charset="0"/>
              <a:cs typeface="+mj-cs"/>
            </a:endParaRPr>
          </a:p>
        </p:txBody>
      </p:sp>
      <p:sp>
        <p:nvSpPr>
          <p:cNvPr id="239" name="عنصر نائب للنص 21"/>
          <p:cNvSpPr>
            <a:spLocks noGrp="1"/>
          </p:cNvSpPr>
          <p:nvPr>
            <p:ph type="body" sz="quarter" idx="149" hasCustomPrompt="1"/>
          </p:nvPr>
        </p:nvSpPr>
        <p:spPr>
          <a:xfrm>
            <a:off x="6112527" y="5775427"/>
            <a:ext cx="1508760" cy="118874"/>
          </a:xfrm>
        </p:spPr>
        <p:txBody>
          <a:bodyPr lIns="0" tIns="0" rIns="0" bIns="0" anchor="t">
            <a:noAutofit/>
          </a:bodyPr>
          <a:lstStyle>
            <a:lvl1pPr marL="0" indent="0" algn="r" latinLnBrk="0">
              <a:lnSpc>
                <a:spcPct val="80000"/>
              </a:lnSpc>
              <a:spcBef>
                <a:spcPts val="0"/>
              </a:spcBef>
              <a:buNone/>
              <a:defRPr lang="ar-SA" sz="800" b="0" cap="all" baseline="0">
                <a:solidFill>
                  <a:schemeClr val="accent3"/>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[العنوان]</a:t>
            </a:r>
          </a:p>
        </p:txBody>
      </p:sp>
      <p:sp>
        <p:nvSpPr>
          <p:cNvPr id="240" name="عنصر نائب للنص 19"/>
          <p:cNvSpPr>
            <a:spLocks noGrp="1"/>
          </p:cNvSpPr>
          <p:nvPr>
            <p:ph type="body" sz="quarter" idx="150" hasCustomPrompt="1"/>
          </p:nvPr>
        </p:nvSpPr>
        <p:spPr bwMode="white">
          <a:xfrm>
            <a:off x="6112527" y="5334707"/>
            <a:ext cx="1507474" cy="342022"/>
          </a:xfrm>
        </p:spPr>
        <p:txBody>
          <a:bodyPr lIns="0" tIns="0" rIns="0" bIns="0" anchor="t">
            <a:noAutofit/>
          </a:bodyPr>
          <a:lstStyle>
            <a:lvl1pPr marL="0" indent="0" algn="r" latinLnBrk="0">
              <a:lnSpc>
                <a:spcPct val="80000"/>
              </a:lnSpc>
              <a:spcBef>
                <a:spcPts val="0"/>
              </a:spcBef>
              <a:buNone/>
              <a:defRPr lang="ar-SA" sz="1200" b="0" cap="all" baseline="0">
                <a:solidFill>
                  <a:schemeClr val="bg1"/>
                </a:solidFill>
                <a:cs typeface="+mj-cs"/>
              </a:defRPr>
            </a:lvl1pPr>
            <a:lvl2pPr marL="0" indent="0" algn="r" latinLnBrk="0">
              <a:spcBef>
                <a:spcPts val="0"/>
              </a:spcBef>
              <a:buNone/>
              <a:defRPr lang="ar-SA" sz="900"/>
            </a:lvl2pPr>
            <a:lvl3pPr marL="0" indent="0" algn="r" latinLnBrk="0">
              <a:spcBef>
                <a:spcPts val="0"/>
              </a:spcBef>
              <a:buNone/>
              <a:defRPr lang="ar-SA" sz="900"/>
            </a:lvl3pPr>
            <a:lvl4pPr marL="0" indent="0" algn="r" latinLnBrk="0">
              <a:spcBef>
                <a:spcPts val="0"/>
              </a:spcBef>
              <a:buNone/>
              <a:defRPr lang="ar-SA" sz="900"/>
            </a:lvl4pPr>
            <a:lvl5pPr marL="0" indent="0" algn="r" latinLnBrk="0">
              <a:spcBef>
                <a:spcPts val="0"/>
              </a:spcBef>
              <a:buNone/>
              <a:defRPr lang="ar-SA" sz="900"/>
            </a:lvl5pPr>
          </a:lstStyle>
          <a:p>
            <a:pPr lvl="0" algn="r" rtl="1"/>
            <a:r>
              <a:rPr lang="ar-SA"/>
              <a:t>اكتب الاسم هنا</a:t>
            </a:r>
          </a:p>
        </p:txBody>
      </p:sp>
      <p:sp>
        <p:nvSpPr>
          <p:cNvPr id="241" name="عنصر نائب للنص 21"/>
          <p:cNvSpPr>
            <a:spLocks noGrp="1"/>
          </p:cNvSpPr>
          <p:nvPr>
            <p:ph type="body" sz="quarter" idx="151" hasCustomPrompt="1"/>
          </p:nvPr>
        </p:nvSpPr>
        <p:spPr>
          <a:xfrm>
            <a:off x="6112527" y="5897348"/>
            <a:ext cx="1508760" cy="118872"/>
          </a:xfrm>
        </p:spPr>
        <p:txBody>
          <a:bodyPr lIns="0" tIns="0" rIns="0" bIns="0" anchor="t">
            <a:noAutofit/>
          </a:bodyPr>
          <a:lstStyle>
            <a:lvl1pPr marL="0" indent="0" algn="r" latinLnBrk="0">
              <a:lnSpc>
                <a:spcPct val="80000"/>
              </a:lnSpc>
              <a:spcBef>
                <a:spcPts val="0"/>
              </a:spcBef>
              <a:buNone/>
              <a:defRPr lang="ar-SA" sz="800" b="0">
                <a:solidFill>
                  <a:schemeClr val="tx1">
                    <a:lumMod val="65000"/>
                    <a:lumOff val="35000"/>
                  </a:schemeClr>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[البريد الإلكتروني]</a:t>
            </a:r>
          </a:p>
        </p:txBody>
      </p:sp>
      <p:sp>
        <p:nvSpPr>
          <p:cNvPr id="242" name="عنصر نائب للنص 31"/>
          <p:cNvSpPr>
            <a:spLocks noGrp="1"/>
          </p:cNvSpPr>
          <p:nvPr>
            <p:ph type="body" sz="quarter" idx="152" hasCustomPrompt="1"/>
          </p:nvPr>
        </p:nvSpPr>
        <p:spPr>
          <a:xfrm>
            <a:off x="6112527" y="6299786"/>
            <a:ext cx="1508760" cy="11839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[عنوان الشارع]</a:t>
            </a:r>
          </a:p>
        </p:txBody>
      </p:sp>
      <p:sp>
        <p:nvSpPr>
          <p:cNvPr id="243" name="عنصر نائب للنص 31"/>
          <p:cNvSpPr>
            <a:spLocks noGrp="1"/>
          </p:cNvSpPr>
          <p:nvPr>
            <p:ph type="body" sz="quarter" idx="153" hasCustomPrompt="1"/>
          </p:nvPr>
        </p:nvSpPr>
        <p:spPr>
          <a:xfrm>
            <a:off x="6112527" y="6422508"/>
            <a:ext cx="1508760" cy="11473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[المدينة، والرمز البريدي للشارع]</a:t>
            </a:r>
          </a:p>
        </p:txBody>
      </p:sp>
      <p:sp>
        <p:nvSpPr>
          <p:cNvPr id="249" name="كتلة ملونة"/>
          <p:cNvSpPr/>
          <p:nvPr userDrawn="1"/>
        </p:nvSpPr>
        <p:spPr bwMode="gray">
          <a:xfrm>
            <a:off x="7912904" y="5287385"/>
            <a:ext cx="1554480" cy="4182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latin typeface="Tahoma" panose="020B0604030504040204" pitchFamily="34" charset="0"/>
              <a:cs typeface="+mj-cs"/>
            </a:endParaRPr>
          </a:p>
        </p:txBody>
      </p:sp>
      <p:sp>
        <p:nvSpPr>
          <p:cNvPr id="250" name="عنصر نائب للنص 21"/>
          <p:cNvSpPr>
            <a:spLocks noGrp="1"/>
          </p:cNvSpPr>
          <p:nvPr>
            <p:ph type="body" sz="quarter" idx="158" hasCustomPrompt="1"/>
          </p:nvPr>
        </p:nvSpPr>
        <p:spPr>
          <a:xfrm>
            <a:off x="7947087" y="5775427"/>
            <a:ext cx="1508760" cy="118874"/>
          </a:xfrm>
        </p:spPr>
        <p:txBody>
          <a:bodyPr lIns="0" tIns="0" rIns="0" bIns="0" anchor="t">
            <a:noAutofit/>
          </a:bodyPr>
          <a:lstStyle>
            <a:lvl1pPr marL="0" indent="0" algn="r" latinLnBrk="0">
              <a:lnSpc>
                <a:spcPct val="80000"/>
              </a:lnSpc>
              <a:spcBef>
                <a:spcPts val="0"/>
              </a:spcBef>
              <a:buNone/>
              <a:defRPr lang="ar-SA" sz="800" b="0" cap="all" baseline="0">
                <a:solidFill>
                  <a:schemeClr val="accent3"/>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[العنوان]</a:t>
            </a:r>
          </a:p>
        </p:txBody>
      </p:sp>
      <p:sp>
        <p:nvSpPr>
          <p:cNvPr id="251" name="عنصر نائب للنص 19"/>
          <p:cNvSpPr>
            <a:spLocks noGrp="1"/>
          </p:cNvSpPr>
          <p:nvPr>
            <p:ph type="body" sz="quarter" idx="159" hasCustomPrompt="1"/>
          </p:nvPr>
        </p:nvSpPr>
        <p:spPr bwMode="white">
          <a:xfrm>
            <a:off x="7947087" y="5334707"/>
            <a:ext cx="1507474" cy="342022"/>
          </a:xfrm>
        </p:spPr>
        <p:txBody>
          <a:bodyPr lIns="0" tIns="0" rIns="0" bIns="0" anchor="t">
            <a:noAutofit/>
          </a:bodyPr>
          <a:lstStyle>
            <a:lvl1pPr marL="0" indent="0" algn="r" latinLnBrk="0">
              <a:lnSpc>
                <a:spcPct val="80000"/>
              </a:lnSpc>
              <a:spcBef>
                <a:spcPts val="0"/>
              </a:spcBef>
              <a:buNone/>
              <a:defRPr lang="ar-SA" sz="1200" b="0" cap="all" baseline="0">
                <a:solidFill>
                  <a:schemeClr val="bg1"/>
                </a:solidFill>
                <a:cs typeface="+mj-cs"/>
              </a:defRPr>
            </a:lvl1pPr>
            <a:lvl2pPr marL="0" indent="0" algn="r" latinLnBrk="0">
              <a:spcBef>
                <a:spcPts val="0"/>
              </a:spcBef>
              <a:buNone/>
              <a:defRPr lang="ar-SA" sz="900"/>
            </a:lvl2pPr>
            <a:lvl3pPr marL="0" indent="0" algn="r" latinLnBrk="0">
              <a:spcBef>
                <a:spcPts val="0"/>
              </a:spcBef>
              <a:buNone/>
              <a:defRPr lang="ar-SA" sz="900"/>
            </a:lvl3pPr>
            <a:lvl4pPr marL="0" indent="0" algn="r" latinLnBrk="0">
              <a:spcBef>
                <a:spcPts val="0"/>
              </a:spcBef>
              <a:buNone/>
              <a:defRPr lang="ar-SA" sz="900"/>
            </a:lvl4pPr>
            <a:lvl5pPr marL="0" indent="0" algn="r" latinLnBrk="0">
              <a:spcBef>
                <a:spcPts val="0"/>
              </a:spcBef>
              <a:buNone/>
              <a:defRPr lang="ar-SA" sz="900"/>
            </a:lvl5pPr>
          </a:lstStyle>
          <a:p>
            <a:pPr lvl="0" algn="r" rtl="1"/>
            <a:r>
              <a:rPr lang="ar-SA"/>
              <a:t>اكتب الاسم هنا</a:t>
            </a:r>
          </a:p>
        </p:txBody>
      </p:sp>
      <p:sp>
        <p:nvSpPr>
          <p:cNvPr id="252" name="عنصر نائب للنص 21"/>
          <p:cNvSpPr>
            <a:spLocks noGrp="1"/>
          </p:cNvSpPr>
          <p:nvPr>
            <p:ph type="body" sz="quarter" idx="160" hasCustomPrompt="1"/>
          </p:nvPr>
        </p:nvSpPr>
        <p:spPr>
          <a:xfrm>
            <a:off x="7947087" y="5897348"/>
            <a:ext cx="1508760" cy="118872"/>
          </a:xfrm>
        </p:spPr>
        <p:txBody>
          <a:bodyPr lIns="0" tIns="0" rIns="0" bIns="0" anchor="t">
            <a:noAutofit/>
          </a:bodyPr>
          <a:lstStyle>
            <a:lvl1pPr marL="0" indent="0" algn="r" latinLnBrk="0">
              <a:lnSpc>
                <a:spcPct val="80000"/>
              </a:lnSpc>
              <a:spcBef>
                <a:spcPts val="0"/>
              </a:spcBef>
              <a:buNone/>
              <a:defRPr lang="ar-SA" sz="800" b="0">
                <a:solidFill>
                  <a:schemeClr val="tx1">
                    <a:lumMod val="65000"/>
                    <a:lumOff val="35000"/>
                  </a:schemeClr>
                </a:solidFill>
                <a:cs typeface="+mj-cs"/>
              </a:defRPr>
            </a:lvl1pPr>
            <a:lvl2pPr marL="0" indent="0" algn="r" latinLnBrk="0">
              <a:spcBef>
                <a:spcPts val="0"/>
              </a:spcBef>
              <a:buNone/>
              <a:defRPr lang="ar-SA" sz="700" b="1">
                <a:solidFill>
                  <a:schemeClr val="tx1">
                    <a:lumMod val="65000"/>
                    <a:lumOff val="35000"/>
                  </a:schemeClr>
                </a:solidFill>
              </a:defRPr>
            </a:lvl2pPr>
            <a:lvl3pPr marL="0" indent="0" algn="r" latinLnBrk="0">
              <a:spcBef>
                <a:spcPts val="0"/>
              </a:spcBef>
              <a:buNone/>
              <a:defRPr lang="ar-SA" sz="700" b="1">
                <a:solidFill>
                  <a:schemeClr val="tx1">
                    <a:lumMod val="65000"/>
                    <a:lumOff val="35000"/>
                  </a:schemeClr>
                </a:solidFill>
              </a:defRPr>
            </a:lvl3pPr>
            <a:lvl4pPr marL="0" indent="0" algn="r" latinLnBrk="0">
              <a:spcBef>
                <a:spcPts val="0"/>
              </a:spcBef>
              <a:buNone/>
              <a:defRPr lang="ar-SA" sz="700" b="1">
                <a:solidFill>
                  <a:schemeClr val="tx1">
                    <a:lumMod val="65000"/>
                    <a:lumOff val="35000"/>
                  </a:schemeClr>
                </a:solidFill>
              </a:defRPr>
            </a:lvl4pPr>
            <a:lvl5pPr marL="0" indent="0" algn="r" latinLnBrk="0">
              <a:spcBef>
                <a:spcPts val="0"/>
              </a:spcBef>
              <a:buNone/>
              <a:defRPr lang="ar-SA" sz="700" b="1">
                <a:solidFill>
                  <a:schemeClr val="tx1">
                    <a:lumMod val="65000"/>
                    <a:lumOff val="35000"/>
                  </a:schemeClr>
                </a:solidFill>
              </a:defRPr>
            </a:lvl5pPr>
          </a:lstStyle>
          <a:p>
            <a:pPr lvl="0" algn="r" rtl="1"/>
            <a:r>
              <a:rPr lang="ar-SA"/>
              <a:t>[البريد الإلكتروني]</a:t>
            </a:r>
          </a:p>
        </p:txBody>
      </p:sp>
      <p:sp>
        <p:nvSpPr>
          <p:cNvPr id="253" name="عنصر نائب للنص 31"/>
          <p:cNvSpPr>
            <a:spLocks noGrp="1"/>
          </p:cNvSpPr>
          <p:nvPr>
            <p:ph type="body" sz="quarter" idx="161" hasCustomPrompt="1"/>
          </p:nvPr>
        </p:nvSpPr>
        <p:spPr>
          <a:xfrm>
            <a:off x="7947087" y="6299786"/>
            <a:ext cx="1508760" cy="11839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[عنوان الشارع]</a:t>
            </a:r>
          </a:p>
        </p:txBody>
      </p:sp>
      <p:sp>
        <p:nvSpPr>
          <p:cNvPr id="254" name="عنصر نائب للنص 31"/>
          <p:cNvSpPr>
            <a:spLocks noGrp="1"/>
          </p:cNvSpPr>
          <p:nvPr>
            <p:ph type="body" sz="quarter" idx="162" hasCustomPrompt="1"/>
          </p:nvPr>
        </p:nvSpPr>
        <p:spPr>
          <a:xfrm>
            <a:off x="7947087" y="6422508"/>
            <a:ext cx="1508760" cy="114730"/>
          </a:xfrm>
        </p:spPr>
        <p:txBody>
          <a:bodyPr lIns="0" tIns="0" rIns="0" bIns="0">
            <a:noAutofit/>
          </a:bodyPr>
          <a:lstStyle>
            <a:lvl1pPr marL="0" indent="0" algn="r" latinLnBrk="0">
              <a:lnSpc>
                <a:spcPct val="80000"/>
              </a:lnSpc>
              <a:spcBef>
                <a:spcPts val="0"/>
              </a:spcBef>
              <a:buNone/>
              <a:defRPr lang="ar-SA" sz="80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[المدينة، والرمز البريدي للشارع]</a:t>
            </a:r>
          </a:p>
        </p:txBody>
      </p:sp>
      <p:sp>
        <p:nvSpPr>
          <p:cNvPr id="102" name="عنصر نائب للنص 31"/>
          <p:cNvSpPr>
            <a:spLocks noGrp="1"/>
          </p:cNvSpPr>
          <p:nvPr>
            <p:ph type="body" sz="quarter" idx="167" hasCustomPrompt="1"/>
          </p:nvPr>
        </p:nvSpPr>
        <p:spPr>
          <a:xfrm>
            <a:off x="3610751" y="3460414"/>
            <a:ext cx="364473" cy="130780"/>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المكتب</a:t>
            </a:r>
          </a:p>
        </p:txBody>
      </p:sp>
      <p:sp>
        <p:nvSpPr>
          <p:cNvPr id="103" name="عنصر نائب للنص 31"/>
          <p:cNvSpPr>
            <a:spLocks noGrp="1"/>
          </p:cNvSpPr>
          <p:nvPr>
            <p:ph type="body" sz="quarter" idx="168" hasCustomPrompt="1"/>
          </p:nvPr>
        </p:nvSpPr>
        <p:spPr>
          <a:xfrm>
            <a:off x="3660684" y="3598335"/>
            <a:ext cx="320040" cy="118872"/>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الجوال</a:t>
            </a:r>
          </a:p>
        </p:txBody>
      </p:sp>
      <p:sp>
        <p:nvSpPr>
          <p:cNvPr id="104" name="عنصر نائب للنص 31"/>
          <p:cNvSpPr>
            <a:spLocks noGrp="1"/>
          </p:cNvSpPr>
          <p:nvPr>
            <p:ph type="body" sz="quarter" idx="169" hasCustomPrompt="1"/>
          </p:nvPr>
        </p:nvSpPr>
        <p:spPr>
          <a:xfrm>
            <a:off x="2454927" y="3476702"/>
            <a:ext cx="1154800" cy="11449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05" name="عنصر نائب للنص 31"/>
          <p:cNvSpPr>
            <a:spLocks noGrp="1"/>
          </p:cNvSpPr>
          <p:nvPr>
            <p:ph type="body" sz="quarter" idx="170" hasCustomPrompt="1"/>
          </p:nvPr>
        </p:nvSpPr>
        <p:spPr>
          <a:xfrm>
            <a:off x="2454927" y="3598335"/>
            <a:ext cx="1188720" cy="11887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06" name="عنصر نائب للنص 31"/>
          <p:cNvSpPr>
            <a:spLocks noGrp="1"/>
          </p:cNvSpPr>
          <p:nvPr>
            <p:ph type="body" sz="quarter" idx="171" hasCustomPrompt="1"/>
          </p:nvPr>
        </p:nvSpPr>
        <p:spPr>
          <a:xfrm>
            <a:off x="5439551" y="3459892"/>
            <a:ext cx="364473" cy="130780"/>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المكتب</a:t>
            </a:r>
          </a:p>
        </p:txBody>
      </p:sp>
      <p:sp>
        <p:nvSpPr>
          <p:cNvPr id="107" name="عنصر نائب للنص 31"/>
          <p:cNvSpPr>
            <a:spLocks noGrp="1"/>
          </p:cNvSpPr>
          <p:nvPr>
            <p:ph type="body" sz="quarter" idx="172" hasCustomPrompt="1"/>
          </p:nvPr>
        </p:nvSpPr>
        <p:spPr>
          <a:xfrm>
            <a:off x="5489484" y="3597813"/>
            <a:ext cx="320040" cy="118872"/>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الجوال</a:t>
            </a:r>
          </a:p>
        </p:txBody>
      </p:sp>
      <p:sp>
        <p:nvSpPr>
          <p:cNvPr id="108" name="عنصر نائب للنص 31"/>
          <p:cNvSpPr>
            <a:spLocks noGrp="1"/>
          </p:cNvSpPr>
          <p:nvPr>
            <p:ph type="body" sz="quarter" idx="173" hasCustomPrompt="1"/>
          </p:nvPr>
        </p:nvSpPr>
        <p:spPr>
          <a:xfrm>
            <a:off x="4283727" y="3476180"/>
            <a:ext cx="1154800" cy="11449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09" name="عنصر نائب للنص 31"/>
          <p:cNvSpPr>
            <a:spLocks noGrp="1"/>
          </p:cNvSpPr>
          <p:nvPr>
            <p:ph type="body" sz="quarter" idx="174" hasCustomPrompt="1"/>
          </p:nvPr>
        </p:nvSpPr>
        <p:spPr>
          <a:xfrm>
            <a:off x="4283727" y="3597813"/>
            <a:ext cx="1188720" cy="11887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10" name="عنصر نائب للنص 31"/>
          <p:cNvSpPr>
            <a:spLocks noGrp="1"/>
          </p:cNvSpPr>
          <p:nvPr>
            <p:ph type="body" sz="quarter" idx="175" hasCustomPrompt="1"/>
          </p:nvPr>
        </p:nvSpPr>
        <p:spPr>
          <a:xfrm>
            <a:off x="7268351" y="3457764"/>
            <a:ext cx="364473" cy="130780"/>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المكتب</a:t>
            </a:r>
          </a:p>
        </p:txBody>
      </p:sp>
      <p:sp>
        <p:nvSpPr>
          <p:cNvPr id="111" name="عنصر نائب للنص 31"/>
          <p:cNvSpPr>
            <a:spLocks noGrp="1"/>
          </p:cNvSpPr>
          <p:nvPr>
            <p:ph type="body" sz="quarter" idx="176" hasCustomPrompt="1"/>
          </p:nvPr>
        </p:nvSpPr>
        <p:spPr>
          <a:xfrm>
            <a:off x="7318284" y="3595685"/>
            <a:ext cx="320040" cy="118872"/>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الجوال</a:t>
            </a:r>
          </a:p>
        </p:txBody>
      </p:sp>
      <p:sp>
        <p:nvSpPr>
          <p:cNvPr id="112" name="عنصر نائب للنص 31"/>
          <p:cNvSpPr>
            <a:spLocks noGrp="1"/>
          </p:cNvSpPr>
          <p:nvPr>
            <p:ph type="body" sz="quarter" idx="177" hasCustomPrompt="1"/>
          </p:nvPr>
        </p:nvSpPr>
        <p:spPr>
          <a:xfrm>
            <a:off x="6112527" y="3474052"/>
            <a:ext cx="1154800" cy="11449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13" name="عنصر نائب للنص 31"/>
          <p:cNvSpPr>
            <a:spLocks noGrp="1"/>
          </p:cNvSpPr>
          <p:nvPr>
            <p:ph type="body" sz="quarter" idx="178" hasCustomPrompt="1"/>
          </p:nvPr>
        </p:nvSpPr>
        <p:spPr>
          <a:xfrm>
            <a:off x="6112527" y="3595685"/>
            <a:ext cx="1188720" cy="11887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14" name="عنصر نائب للنص 31"/>
          <p:cNvSpPr>
            <a:spLocks noGrp="1"/>
          </p:cNvSpPr>
          <p:nvPr>
            <p:ph type="body" sz="quarter" idx="179" hasCustomPrompt="1"/>
          </p:nvPr>
        </p:nvSpPr>
        <p:spPr>
          <a:xfrm>
            <a:off x="9091515" y="3462975"/>
            <a:ext cx="364473" cy="130780"/>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المكتب</a:t>
            </a:r>
          </a:p>
        </p:txBody>
      </p:sp>
      <p:sp>
        <p:nvSpPr>
          <p:cNvPr id="115" name="عنصر نائب للنص 31"/>
          <p:cNvSpPr>
            <a:spLocks noGrp="1"/>
          </p:cNvSpPr>
          <p:nvPr>
            <p:ph type="body" sz="quarter" idx="180" hasCustomPrompt="1"/>
          </p:nvPr>
        </p:nvSpPr>
        <p:spPr>
          <a:xfrm>
            <a:off x="9141448" y="3600896"/>
            <a:ext cx="320040" cy="118872"/>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الجوال</a:t>
            </a:r>
          </a:p>
        </p:txBody>
      </p:sp>
      <p:sp>
        <p:nvSpPr>
          <p:cNvPr id="116" name="عنصر نائب للنص 31"/>
          <p:cNvSpPr>
            <a:spLocks noGrp="1"/>
          </p:cNvSpPr>
          <p:nvPr>
            <p:ph type="body" sz="quarter" idx="181" hasCustomPrompt="1"/>
          </p:nvPr>
        </p:nvSpPr>
        <p:spPr>
          <a:xfrm>
            <a:off x="7935691" y="3479263"/>
            <a:ext cx="1154800" cy="11449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17" name="عنصر نائب للنص 31"/>
          <p:cNvSpPr>
            <a:spLocks noGrp="1"/>
          </p:cNvSpPr>
          <p:nvPr>
            <p:ph type="body" sz="quarter" idx="182" hasCustomPrompt="1"/>
          </p:nvPr>
        </p:nvSpPr>
        <p:spPr>
          <a:xfrm>
            <a:off x="7935691" y="3600896"/>
            <a:ext cx="1188720" cy="11887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18" name="عنصر نائب للنص 31"/>
          <p:cNvSpPr>
            <a:spLocks noGrp="1"/>
          </p:cNvSpPr>
          <p:nvPr>
            <p:ph type="body" sz="quarter" idx="183" hasCustomPrompt="1"/>
          </p:nvPr>
        </p:nvSpPr>
        <p:spPr>
          <a:xfrm>
            <a:off x="1773388" y="6669908"/>
            <a:ext cx="364473" cy="130780"/>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المكتب</a:t>
            </a:r>
          </a:p>
        </p:txBody>
      </p:sp>
      <p:sp>
        <p:nvSpPr>
          <p:cNvPr id="119" name="عنصر نائب للنص 31"/>
          <p:cNvSpPr>
            <a:spLocks noGrp="1"/>
          </p:cNvSpPr>
          <p:nvPr>
            <p:ph type="body" sz="quarter" idx="184" hasCustomPrompt="1"/>
          </p:nvPr>
        </p:nvSpPr>
        <p:spPr>
          <a:xfrm>
            <a:off x="1823321" y="6807829"/>
            <a:ext cx="320040" cy="118872"/>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الجوال</a:t>
            </a:r>
          </a:p>
        </p:txBody>
      </p:sp>
      <p:sp>
        <p:nvSpPr>
          <p:cNvPr id="120" name="عنصر نائب للنص 31"/>
          <p:cNvSpPr>
            <a:spLocks noGrp="1"/>
          </p:cNvSpPr>
          <p:nvPr>
            <p:ph type="body" sz="quarter" idx="185" hasCustomPrompt="1"/>
          </p:nvPr>
        </p:nvSpPr>
        <p:spPr>
          <a:xfrm>
            <a:off x="617564" y="6686196"/>
            <a:ext cx="1154800" cy="11449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21" name="عنصر نائب للنص 31"/>
          <p:cNvSpPr>
            <a:spLocks noGrp="1"/>
          </p:cNvSpPr>
          <p:nvPr>
            <p:ph type="body" sz="quarter" idx="186" hasCustomPrompt="1"/>
          </p:nvPr>
        </p:nvSpPr>
        <p:spPr>
          <a:xfrm>
            <a:off x="617564" y="6807829"/>
            <a:ext cx="1188720" cy="11887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22" name="عنصر نائب للنص 31"/>
          <p:cNvSpPr>
            <a:spLocks noGrp="1"/>
          </p:cNvSpPr>
          <p:nvPr>
            <p:ph type="body" sz="quarter" idx="187" hasCustomPrompt="1"/>
          </p:nvPr>
        </p:nvSpPr>
        <p:spPr>
          <a:xfrm>
            <a:off x="3591356" y="6670471"/>
            <a:ext cx="364473" cy="130780"/>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المكتب</a:t>
            </a:r>
          </a:p>
        </p:txBody>
      </p:sp>
      <p:sp>
        <p:nvSpPr>
          <p:cNvPr id="123" name="عنصر نائب للنص 31"/>
          <p:cNvSpPr>
            <a:spLocks noGrp="1"/>
          </p:cNvSpPr>
          <p:nvPr>
            <p:ph type="body" sz="quarter" idx="188" hasCustomPrompt="1"/>
          </p:nvPr>
        </p:nvSpPr>
        <p:spPr>
          <a:xfrm>
            <a:off x="3641289" y="6808392"/>
            <a:ext cx="320040" cy="118872"/>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الجوال</a:t>
            </a:r>
          </a:p>
        </p:txBody>
      </p:sp>
      <p:sp>
        <p:nvSpPr>
          <p:cNvPr id="126" name="عنصر نائب للنص 31"/>
          <p:cNvSpPr>
            <a:spLocks noGrp="1"/>
          </p:cNvSpPr>
          <p:nvPr>
            <p:ph type="body" sz="quarter" idx="189" hasCustomPrompt="1"/>
          </p:nvPr>
        </p:nvSpPr>
        <p:spPr>
          <a:xfrm>
            <a:off x="2435532" y="6686759"/>
            <a:ext cx="1154800" cy="11449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27" name="عنصر نائب للنص 31"/>
          <p:cNvSpPr>
            <a:spLocks noGrp="1"/>
          </p:cNvSpPr>
          <p:nvPr>
            <p:ph type="body" sz="quarter" idx="190" hasCustomPrompt="1"/>
          </p:nvPr>
        </p:nvSpPr>
        <p:spPr>
          <a:xfrm>
            <a:off x="2435532" y="6808392"/>
            <a:ext cx="1188720" cy="11887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28" name="عنصر نائب للنص 31"/>
          <p:cNvSpPr>
            <a:spLocks noGrp="1"/>
          </p:cNvSpPr>
          <p:nvPr>
            <p:ph type="body" sz="quarter" idx="191" hasCustomPrompt="1"/>
          </p:nvPr>
        </p:nvSpPr>
        <p:spPr>
          <a:xfrm>
            <a:off x="5439551" y="6681218"/>
            <a:ext cx="364473" cy="130780"/>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المكتب</a:t>
            </a:r>
          </a:p>
        </p:txBody>
      </p:sp>
      <p:sp>
        <p:nvSpPr>
          <p:cNvPr id="129" name="عنصر نائب للنص 31"/>
          <p:cNvSpPr>
            <a:spLocks noGrp="1"/>
          </p:cNvSpPr>
          <p:nvPr>
            <p:ph type="body" sz="quarter" idx="192" hasCustomPrompt="1"/>
          </p:nvPr>
        </p:nvSpPr>
        <p:spPr>
          <a:xfrm>
            <a:off x="5489484" y="6819139"/>
            <a:ext cx="320040" cy="118872"/>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الجوال</a:t>
            </a:r>
          </a:p>
        </p:txBody>
      </p:sp>
      <p:sp>
        <p:nvSpPr>
          <p:cNvPr id="130" name="عنصر نائب للنص 31"/>
          <p:cNvSpPr>
            <a:spLocks noGrp="1"/>
          </p:cNvSpPr>
          <p:nvPr>
            <p:ph type="body" sz="quarter" idx="193" hasCustomPrompt="1"/>
          </p:nvPr>
        </p:nvSpPr>
        <p:spPr>
          <a:xfrm>
            <a:off x="4283727" y="6697506"/>
            <a:ext cx="1154800" cy="11449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31" name="عنصر نائب للنص 31"/>
          <p:cNvSpPr>
            <a:spLocks noGrp="1"/>
          </p:cNvSpPr>
          <p:nvPr>
            <p:ph type="body" sz="quarter" idx="194" hasCustomPrompt="1"/>
          </p:nvPr>
        </p:nvSpPr>
        <p:spPr>
          <a:xfrm>
            <a:off x="4283727" y="6819139"/>
            <a:ext cx="1188720" cy="11887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32" name="عنصر نائب للنص 31"/>
          <p:cNvSpPr>
            <a:spLocks noGrp="1"/>
          </p:cNvSpPr>
          <p:nvPr>
            <p:ph type="body" sz="quarter" idx="195" hasCustomPrompt="1"/>
          </p:nvPr>
        </p:nvSpPr>
        <p:spPr>
          <a:xfrm>
            <a:off x="7263019" y="6669908"/>
            <a:ext cx="364473" cy="130780"/>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المكتب</a:t>
            </a:r>
          </a:p>
        </p:txBody>
      </p:sp>
      <p:sp>
        <p:nvSpPr>
          <p:cNvPr id="133" name="عنصر نائب للنص 31"/>
          <p:cNvSpPr>
            <a:spLocks noGrp="1"/>
          </p:cNvSpPr>
          <p:nvPr>
            <p:ph type="body" sz="quarter" idx="196" hasCustomPrompt="1"/>
          </p:nvPr>
        </p:nvSpPr>
        <p:spPr>
          <a:xfrm>
            <a:off x="7312952" y="6807829"/>
            <a:ext cx="320040" cy="118872"/>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الجوال</a:t>
            </a:r>
          </a:p>
        </p:txBody>
      </p:sp>
      <p:sp>
        <p:nvSpPr>
          <p:cNvPr id="134" name="عنصر نائب للنص 31"/>
          <p:cNvSpPr>
            <a:spLocks noGrp="1"/>
          </p:cNvSpPr>
          <p:nvPr>
            <p:ph type="body" sz="quarter" idx="197" hasCustomPrompt="1"/>
          </p:nvPr>
        </p:nvSpPr>
        <p:spPr>
          <a:xfrm>
            <a:off x="6107195" y="6686196"/>
            <a:ext cx="1154800" cy="11449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35" name="عنصر نائب للنص 31"/>
          <p:cNvSpPr>
            <a:spLocks noGrp="1"/>
          </p:cNvSpPr>
          <p:nvPr>
            <p:ph type="body" sz="quarter" idx="198" hasCustomPrompt="1"/>
          </p:nvPr>
        </p:nvSpPr>
        <p:spPr>
          <a:xfrm>
            <a:off x="6107195" y="6807829"/>
            <a:ext cx="1188720" cy="11887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38" name="عنصر نائب للنص 31"/>
          <p:cNvSpPr>
            <a:spLocks noGrp="1"/>
          </p:cNvSpPr>
          <p:nvPr>
            <p:ph type="body" sz="quarter" idx="199" hasCustomPrompt="1"/>
          </p:nvPr>
        </p:nvSpPr>
        <p:spPr>
          <a:xfrm>
            <a:off x="9096057" y="6669908"/>
            <a:ext cx="364473" cy="130780"/>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المكتب</a:t>
            </a:r>
          </a:p>
        </p:txBody>
      </p:sp>
      <p:sp>
        <p:nvSpPr>
          <p:cNvPr id="139" name="عنصر نائب للنص 31"/>
          <p:cNvSpPr>
            <a:spLocks noGrp="1"/>
          </p:cNvSpPr>
          <p:nvPr>
            <p:ph type="body" sz="quarter" idx="200" hasCustomPrompt="1"/>
          </p:nvPr>
        </p:nvSpPr>
        <p:spPr>
          <a:xfrm>
            <a:off x="9145990" y="6807829"/>
            <a:ext cx="320040" cy="118872"/>
          </a:xfrm>
        </p:spPr>
        <p:txBody>
          <a:bodyPr lIns="0" tIns="0" rIns="0" bIns="0">
            <a:noAutofit/>
          </a:bodyPr>
          <a:lstStyle>
            <a:lvl1pPr marL="0" indent="0" algn="r" latinLnBrk="0">
              <a:lnSpc>
                <a:spcPct val="80000"/>
              </a:lnSpc>
              <a:spcBef>
                <a:spcPts val="0"/>
              </a:spcBef>
              <a:buNone/>
              <a:defRPr lang="ar-SA" sz="800" b="1"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dirty="0"/>
              <a:t>الجوال</a:t>
            </a:r>
          </a:p>
        </p:txBody>
      </p:sp>
      <p:sp>
        <p:nvSpPr>
          <p:cNvPr id="140" name="عنصر نائب للنص 31"/>
          <p:cNvSpPr>
            <a:spLocks noGrp="1"/>
          </p:cNvSpPr>
          <p:nvPr>
            <p:ph type="body" sz="quarter" idx="201" hasCustomPrompt="1"/>
          </p:nvPr>
        </p:nvSpPr>
        <p:spPr>
          <a:xfrm>
            <a:off x="7940233" y="6686196"/>
            <a:ext cx="1154800" cy="11449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
        <p:nvSpPr>
          <p:cNvPr id="141" name="عنصر نائب للنص 31"/>
          <p:cNvSpPr>
            <a:spLocks noGrp="1"/>
          </p:cNvSpPr>
          <p:nvPr>
            <p:ph type="body" sz="quarter" idx="202" hasCustomPrompt="1"/>
          </p:nvPr>
        </p:nvSpPr>
        <p:spPr>
          <a:xfrm>
            <a:off x="7940233" y="6807829"/>
            <a:ext cx="1188720" cy="118872"/>
          </a:xfrm>
        </p:spPr>
        <p:txBody>
          <a:bodyPr lIns="0" tIns="0" rIns="0" bIns="0">
            <a:noAutofit/>
          </a:bodyPr>
          <a:lstStyle>
            <a:lvl1pPr marL="0" indent="0" algn="r" latinLnBrk="0">
              <a:lnSpc>
                <a:spcPct val="80000"/>
              </a:lnSpc>
              <a:spcBef>
                <a:spcPts val="0"/>
              </a:spcBef>
              <a:buNone/>
              <a:defRPr lang="ar-SA" sz="800" b="0" baseline="0">
                <a:solidFill>
                  <a:schemeClr val="accent3"/>
                </a:solidFill>
                <a:cs typeface="+mj-cs"/>
              </a:defRPr>
            </a:lvl1pPr>
            <a:lvl2pPr marL="0" indent="0" algn="r" latinLnBrk="0">
              <a:spcBef>
                <a:spcPts val="0"/>
              </a:spcBef>
              <a:buNone/>
              <a:defRPr lang="ar-SA" sz="700">
                <a:solidFill>
                  <a:schemeClr val="tx1">
                    <a:lumMod val="65000"/>
                    <a:lumOff val="35000"/>
                  </a:schemeClr>
                </a:solidFill>
              </a:defRPr>
            </a:lvl2pPr>
            <a:lvl3pPr marL="0" indent="0" algn="r" latinLnBrk="0">
              <a:spcBef>
                <a:spcPts val="0"/>
              </a:spcBef>
              <a:buNone/>
              <a:defRPr lang="ar-SA" sz="700">
                <a:solidFill>
                  <a:schemeClr val="tx1">
                    <a:lumMod val="65000"/>
                    <a:lumOff val="35000"/>
                  </a:schemeClr>
                </a:solidFill>
              </a:defRPr>
            </a:lvl3pPr>
            <a:lvl4pPr marL="0" indent="0" algn="r" latinLnBrk="0">
              <a:spcBef>
                <a:spcPts val="0"/>
              </a:spcBef>
              <a:buNone/>
              <a:defRPr lang="ar-SA" sz="700">
                <a:solidFill>
                  <a:schemeClr val="tx1">
                    <a:lumMod val="65000"/>
                    <a:lumOff val="35000"/>
                  </a:schemeClr>
                </a:solidFill>
              </a:defRPr>
            </a:lvl4pPr>
            <a:lvl5pPr marL="0" indent="0" algn="r" latinLnBrk="0">
              <a:spcBef>
                <a:spcPts val="0"/>
              </a:spcBef>
              <a:buNone/>
              <a:defRPr lang="ar-SA" sz="700">
                <a:solidFill>
                  <a:schemeClr val="tx1">
                    <a:lumMod val="65000"/>
                    <a:lumOff val="35000"/>
                  </a:schemeClr>
                </a:solidFill>
              </a:defRPr>
            </a:lvl5pPr>
          </a:lstStyle>
          <a:p>
            <a:pPr lvl="0" algn="r" rtl="1"/>
            <a:r>
              <a:rPr lang="ar-SA"/>
              <a:t>[رقم الهاتف]</a:t>
            </a:r>
          </a:p>
        </p:txBody>
      </p:sp>
    </p:spTree>
    <p:extLst>
      <p:ext uri="{BB962C8B-B14F-4D97-AF65-F5344CB8AC3E}">
        <p14:creationId xmlns:p14="http://schemas.microsoft.com/office/powerpoint/2010/main" val="1332565050"/>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شبكة بطاقة عمل" hidden="1"/>
          <p:cNvGrpSpPr/>
          <p:nvPr userDrawn="1"/>
        </p:nvGrpSpPr>
        <p:grpSpPr>
          <a:xfrm rot="5400000">
            <a:off x="1828800" y="-685800"/>
            <a:ext cx="6400800" cy="9144000"/>
            <a:chOff x="685800" y="452618"/>
            <a:chExt cx="6400800" cy="9148542"/>
          </a:xfrm>
        </p:grpSpPr>
        <p:sp>
          <p:nvSpPr>
            <p:cNvPr id="9" name="مستطيل 8"/>
            <p:cNvSpPr/>
            <p:nvPr userDrawn="1"/>
          </p:nvSpPr>
          <p:spPr>
            <a:xfrm>
              <a:off x="685800" y="452618"/>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a:latin typeface="Tahoma" panose="020B0604030504040204" pitchFamily="34" charset="0"/>
              </a:endParaRPr>
            </a:p>
          </p:txBody>
        </p:sp>
        <p:sp>
          <p:nvSpPr>
            <p:cNvPr id="10" name="مستطيل 9"/>
            <p:cNvSpPr/>
            <p:nvPr userDrawn="1"/>
          </p:nvSpPr>
          <p:spPr>
            <a:xfrm>
              <a:off x="3886200" y="452618"/>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a:latin typeface="Tahoma" panose="020B0604030504040204" pitchFamily="34" charset="0"/>
              </a:endParaRPr>
            </a:p>
          </p:txBody>
        </p:sp>
        <p:sp>
          <p:nvSpPr>
            <p:cNvPr id="11" name="مستطيل 10"/>
            <p:cNvSpPr/>
            <p:nvPr userDrawn="1"/>
          </p:nvSpPr>
          <p:spPr>
            <a:xfrm>
              <a:off x="685800" y="22878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a:latin typeface="Tahoma" panose="020B0604030504040204" pitchFamily="34" charset="0"/>
              </a:endParaRPr>
            </a:p>
          </p:txBody>
        </p:sp>
        <p:sp>
          <p:nvSpPr>
            <p:cNvPr id="12" name="مستطيل 11"/>
            <p:cNvSpPr/>
            <p:nvPr userDrawn="1"/>
          </p:nvSpPr>
          <p:spPr>
            <a:xfrm>
              <a:off x="3886200" y="22878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a:latin typeface="Tahoma" panose="020B0604030504040204" pitchFamily="34" charset="0"/>
              </a:endParaRPr>
            </a:p>
          </p:txBody>
        </p:sp>
        <p:sp>
          <p:nvSpPr>
            <p:cNvPr id="13" name="مستطيل 12"/>
            <p:cNvSpPr/>
            <p:nvPr userDrawn="1"/>
          </p:nvSpPr>
          <p:spPr>
            <a:xfrm>
              <a:off x="685800" y="41166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a:latin typeface="Tahoma" panose="020B0604030504040204" pitchFamily="34" charset="0"/>
              </a:endParaRPr>
            </a:p>
          </p:txBody>
        </p:sp>
        <p:sp>
          <p:nvSpPr>
            <p:cNvPr id="14" name="مستطيل 13"/>
            <p:cNvSpPr/>
            <p:nvPr userDrawn="1"/>
          </p:nvSpPr>
          <p:spPr>
            <a:xfrm>
              <a:off x="3886200" y="41166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a:latin typeface="Tahoma" panose="020B0604030504040204" pitchFamily="34" charset="0"/>
              </a:endParaRPr>
            </a:p>
          </p:txBody>
        </p:sp>
        <p:sp>
          <p:nvSpPr>
            <p:cNvPr id="15" name="مستطيل 14"/>
            <p:cNvSpPr/>
            <p:nvPr userDrawn="1"/>
          </p:nvSpPr>
          <p:spPr>
            <a:xfrm>
              <a:off x="685800" y="59454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a:latin typeface="Tahoma" panose="020B0604030504040204" pitchFamily="34" charset="0"/>
              </a:endParaRPr>
            </a:p>
          </p:txBody>
        </p:sp>
        <p:sp>
          <p:nvSpPr>
            <p:cNvPr id="16" name="مستطيل 15"/>
            <p:cNvSpPr/>
            <p:nvPr userDrawn="1"/>
          </p:nvSpPr>
          <p:spPr>
            <a:xfrm>
              <a:off x="3886200" y="5945409"/>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a:latin typeface="Tahoma" panose="020B0604030504040204" pitchFamily="34" charset="0"/>
              </a:endParaRPr>
            </a:p>
          </p:txBody>
        </p:sp>
        <p:sp>
          <p:nvSpPr>
            <p:cNvPr id="17" name="مستطيل 16"/>
            <p:cNvSpPr/>
            <p:nvPr userDrawn="1"/>
          </p:nvSpPr>
          <p:spPr>
            <a:xfrm>
              <a:off x="685800" y="7772360"/>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a:latin typeface="Tahoma" panose="020B0604030504040204" pitchFamily="34" charset="0"/>
              </a:endParaRPr>
            </a:p>
          </p:txBody>
        </p:sp>
        <p:sp>
          <p:nvSpPr>
            <p:cNvPr id="18" name="مستطيل 17"/>
            <p:cNvSpPr/>
            <p:nvPr userDrawn="1"/>
          </p:nvSpPr>
          <p:spPr>
            <a:xfrm>
              <a:off x="3886200" y="7772360"/>
              <a:ext cx="3200400" cy="1828800"/>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a:latin typeface="Tahoma" panose="020B0604030504040204" pitchFamily="34" charset="0"/>
              </a:endParaRPr>
            </a:p>
          </p:txBody>
        </p:sp>
      </p:grpSp>
      <p:sp>
        <p:nvSpPr>
          <p:cNvPr id="2" name="عنصر نائب للعنوان 1" hidden="1"/>
          <p:cNvSpPr>
            <a:spLocks noGrp="1"/>
          </p:cNvSpPr>
          <p:nvPr>
            <p:ph type="title"/>
          </p:nvPr>
        </p:nvSpPr>
        <p:spPr>
          <a:xfrm>
            <a:off x="502920" y="311256"/>
            <a:ext cx="9052560" cy="1295400"/>
          </a:xfrm>
          <a:prstGeom prst="rect">
            <a:avLst/>
          </a:prstGeom>
        </p:spPr>
        <p:txBody>
          <a:bodyPr vert="horz" lIns="91440" tIns="45720" rIns="91440" bIns="45720" rtlCol="1" anchor="ctr">
            <a:normAutofit/>
          </a:bodyPr>
          <a:lstStyle/>
          <a:p>
            <a:pPr algn="r" rtl="1"/>
            <a:r>
              <a:rPr lang="ar-SA" dirty="0"/>
              <a:t>انقر لتحرير نمط العنوان الرئيسي</a:t>
            </a:r>
          </a:p>
        </p:txBody>
      </p:sp>
      <p:sp>
        <p:nvSpPr>
          <p:cNvPr id="3" name="عنصر نائب للنص 2" hidden="1"/>
          <p:cNvSpPr>
            <a:spLocks noGrp="1"/>
          </p:cNvSpPr>
          <p:nvPr>
            <p:ph type="body" idx="1"/>
          </p:nvPr>
        </p:nvSpPr>
        <p:spPr>
          <a:xfrm>
            <a:off x="502920" y="1813561"/>
            <a:ext cx="9052560" cy="5129425"/>
          </a:xfrm>
          <a:prstGeom prst="rect">
            <a:avLst/>
          </a:prstGeom>
        </p:spPr>
        <p:txBody>
          <a:bodyPr vert="horz" lIns="91440" tIns="45720" rIns="91440" bIns="45720" rtlCol="1">
            <a:normAutofit/>
          </a:bodyPr>
          <a:lstStyle/>
          <a:p>
            <a:pPr lvl="0" algn="r" rtl="1"/>
            <a:r>
              <a:rPr lang="ar-SA" dirty="0"/>
              <a:t>انقر لتحرير أنماط النص الرئيسي</a:t>
            </a:r>
          </a:p>
          <a:p>
            <a:pPr lvl="1" algn="r" rtl="1"/>
            <a:r>
              <a:rPr lang="ar-SA" dirty="0"/>
              <a:t>المستوى الثاني</a:t>
            </a:r>
          </a:p>
          <a:p>
            <a:pPr lvl="2" algn="r" rtl="1"/>
            <a:r>
              <a:rPr lang="ar-SA" dirty="0"/>
              <a:t>المستوى الثالث</a:t>
            </a:r>
          </a:p>
          <a:p>
            <a:pPr lvl="3" algn="r" rtl="1"/>
            <a:r>
              <a:rPr lang="ar-SA" dirty="0"/>
              <a:t>المستوى الرابع</a:t>
            </a:r>
          </a:p>
          <a:p>
            <a:pPr lvl="4" algn="r" rtl="1"/>
            <a:r>
              <a:rPr lang="ar-SA" dirty="0"/>
              <a:t>المستوى الخامس</a:t>
            </a:r>
          </a:p>
        </p:txBody>
      </p:sp>
      <p:sp>
        <p:nvSpPr>
          <p:cNvPr id="4" name="عنصر نائب للتاريخ 3" hidden="1"/>
          <p:cNvSpPr>
            <a:spLocks noGrp="1"/>
          </p:cNvSpPr>
          <p:nvPr>
            <p:ph type="dt" sz="half" idx="2"/>
          </p:nvPr>
        </p:nvSpPr>
        <p:spPr>
          <a:xfrm>
            <a:off x="502920" y="7203864"/>
            <a:ext cx="2346960" cy="413809"/>
          </a:xfrm>
          <a:prstGeom prst="rect">
            <a:avLst/>
          </a:prstGeom>
        </p:spPr>
        <p:txBody>
          <a:bodyPr vert="horz" lIns="91440" tIns="45720" rIns="91440" bIns="45720" rtlCol="1" anchor="ctr"/>
          <a:lstStyle>
            <a:lvl1pPr algn="r" latinLnBrk="0">
              <a:defRPr lang="ar-SA" sz="1200">
                <a:solidFill>
                  <a:schemeClr val="tx1">
                    <a:tint val="75000"/>
                  </a:schemeClr>
                </a:solidFill>
                <a:latin typeface="Tahoma" panose="020B0604030504040204" pitchFamily="34" charset="0"/>
              </a:defRPr>
            </a:lvl1pPr>
          </a:lstStyle>
          <a:p>
            <a:pPr rtl="1"/>
            <a:fld id="{C4B9D2A2-FC5D-4E38-84C4-91BB2860F0FC}" type="datetimeFigureOut">
              <a:rPr lang="ar-SA" smtClean="0"/>
              <a:pPr rtl="1"/>
              <a:t>20/02/35</a:t>
            </a:fld>
            <a:endParaRPr lang="ar-SA" dirty="0"/>
          </a:p>
        </p:txBody>
      </p:sp>
      <p:sp>
        <p:nvSpPr>
          <p:cNvPr id="5" name="عنصر نائب للتذييل 4" hidden="1"/>
          <p:cNvSpPr>
            <a:spLocks noGrp="1"/>
          </p:cNvSpPr>
          <p:nvPr>
            <p:ph type="ftr" sz="quarter" idx="3"/>
          </p:nvPr>
        </p:nvSpPr>
        <p:spPr>
          <a:xfrm>
            <a:off x="3436620" y="7203864"/>
            <a:ext cx="3185160" cy="413809"/>
          </a:xfrm>
          <a:prstGeom prst="rect">
            <a:avLst/>
          </a:prstGeom>
        </p:spPr>
        <p:txBody>
          <a:bodyPr vert="horz" lIns="91440" tIns="45720" rIns="91440" bIns="45720" rtlCol="1" anchor="ctr"/>
          <a:lstStyle>
            <a:lvl1pPr algn="r" latinLnBrk="0">
              <a:defRPr lang="ar-SA" sz="1200">
                <a:solidFill>
                  <a:schemeClr val="tx1">
                    <a:tint val="75000"/>
                  </a:schemeClr>
                </a:solidFill>
                <a:latin typeface="Tahoma" panose="020B0604030504040204" pitchFamily="34" charset="0"/>
              </a:defRPr>
            </a:lvl1pPr>
          </a:lstStyle>
          <a:p>
            <a:pPr rtl="1"/>
            <a:endParaRPr lang="ar-SA" dirty="0"/>
          </a:p>
        </p:txBody>
      </p:sp>
      <p:sp>
        <p:nvSpPr>
          <p:cNvPr id="6" name="عنصر نائب لرقم الشريحة 5" hidden="1"/>
          <p:cNvSpPr>
            <a:spLocks noGrp="1"/>
          </p:cNvSpPr>
          <p:nvPr>
            <p:ph type="sldNum" sz="quarter" idx="4"/>
          </p:nvPr>
        </p:nvSpPr>
        <p:spPr>
          <a:xfrm>
            <a:off x="7208520" y="7203864"/>
            <a:ext cx="2346960" cy="413809"/>
          </a:xfrm>
          <a:prstGeom prst="rect">
            <a:avLst/>
          </a:prstGeom>
        </p:spPr>
        <p:txBody>
          <a:bodyPr vert="horz" lIns="91440" tIns="45720" rIns="91440" bIns="45720" rtlCol="1" anchor="ctr"/>
          <a:lstStyle>
            <a:lvl1pPr algn="r" latinLnBrk="0">
              <a:defRPr lang="ar-SA" sz="1200">
                <a:solidFill>
                  <a:schemeClr val="tx1">
                    <a:tint val="75000"/>
                  </a:schemeClr>
                </a:solidFill>
                <a:latin typeface="Tahoma" panose="020B0604030504040204" pitchFamily="34" charset="0"/>
              </a:defRPr>
            </a:lvl1pPr>
          </a:lstStyle>
          <a:p>
            <a:pPr rtl="1"/>
            <a:fld id="{ADECF1AC-24A7-42A4-9FAC-3CE63B9FFA68}" type="slidenum">
              <a:rPr lang="ar-SA" smtClean="0"/>
              <a:pPr rtl="1"/>
              <a:t>‹#›</a:t>
            </a:fld>
            <a:endParaRPr lang="ar-SA" dirty="0"/>
          </a:p>
        </p:txBody>
      </p:sp>
    </p:spTree>
    <p:extLst>
      <p:ext uri="{BB962C8B-B14F-4D97-AF65-F5344CB8AC3E}">
        <p14:creationId xmlns:p14="http://schemas.microsoft.com/office/powerpoint/2010/main" val="473171040"/>
      </p:ext>
    </p:extLst>
  </p:cSld>
  <p:clrMap bg1="lt1" tx1="dk1" bg2="lt2" tx2="dk2" accent1="accent1" accent2="accent2" accent3="accent3" accent4="accent4" accent5="accent5" accent6="accent6" hlink="hlink" folHlink="folHlink"/>
  <p:sldLayoutIdLst>
    <p:sldLayoutId id="2147483661" r:id="rId1"/>
  </p:sldLayoutIdLst>
  <p:txStyles>
    <p:titleStyle>
      <a:lvl1pPr algn="r" defTabSz="914400" rtl="0" eaLnBrk="1" latinLnBrk="0" hangingPunct="1">
        <a:spcBef>
          <a:spcPct val="0"/>
        </a:spcBef>
        <a:buNone/>
        <a:defRPr lang="ar-SA" sz="4400" kern="1200">
          <a:solidFill>
            <a:schemeClr val="tx1"/>
          </a:solidFill>
          <a:latin typeface="Tahoma" panose="020B0604030504040204" pitchFamily="34" charset="0"/>
          <a:ea typeface="+mj-ea"/>
          <a:cs typeface="+mj-cs"/>
        </a:defRPr>
      </a:lvl1pPr>
    </p:titleStyle>
    <p:bodyStyle>
      <a:lvl1pPr marL="342900" indent="-342900" algn="r" defTabSz="914400" rtl="0" eaLnBrk="1" latinLnBrk="0" hangingPunct="1">
        <a:spcBef>
          <a:spcPct val="20000"/>
        </a:spcBef>
        <a:buFont typeface="Arial" pitchFamily="34" charset="0"/>
        <a:buChar char="•"/>
        <a:defRPr lang="ar-SA" sz="3200" kern="1200">
          <a:solidFill>
            <a:schemeClr val="tx1"/>
          </a:solidFill>
          <a:latin typeface="Tahoma" panose="020B0604030504040204" pitchFamily="34" charset="0"/>
          <a:ea typeface="+mn-ea"/>
          <a:cs typeface="+mn-cs"/>
        </a:defRPr>
      </a:lvl1pPr>
      <a:lvl2pPr marL="742950" indent="-285750" algn="r" defTabSz="914400" rtl="0" eaLnBrk="1" latinLnBrk="0" hangingPunct="1">
        <a:spcBef>
          <a:spcPct val="20000"/>
        </a:spcBef>
        <a:buFont typeface="Arial" pitchFamily="34" charset="0"/>
        <a:buChar char="–"/>
        <a:defRPr lang="ar-SA" sz="2800" kern="1200">
          <a:solidFill>
            <a:schemeClr val="tx1"/>
          </a:solidFill>
          <a:latin typeface="Tahoma" panose="020B0604030504040204" pitchFamily="34" charset="0"/>
          <a:ea typeface="+mn-ea"/>
          <a:cs typeface="+mn-cs"/>
        </a:defRPr>
      </a:lvl2pPr>
      <a:lvl3pPr marL="1143000" indent="-228600" algn="r" defTabSz="914400" rtl="0" eaLnBrk="1" latinLnBrk="0" hangingPunct="1">
        <a:spcBef>
          <a:spcPct val="20000"/>
        </a:spcBef>
        <a:buFont typeface="Arial" pitchFamily="34" charset="0"/>
        <a:buChar char="•"/>
        <a:defRPr lang="ar-SA" sz="2400" kern="1200">
          <a:solidFill>
            <a:schemeClr val="tx1"/>
          </a:solidFill>
          <a:latin typeface="Tahoma" panose="020B0604030504040204" pitchFamily="34" charset="0"/>
          <a:ea typeface="+mn-ea"/>
          <a:cs typeface="+mn-cs"/>
        </a:defRPr>
      </a:lvl3pPr>
      <a:lvl4pPr marL="1600200" indent="-228600" algn="r" defTabSz="914400" rtl="0" eaLnBrk="1" latinLnBrk="0" hangingPunct="1">
        <a:spcBef>
          <a:spcPct val="20000"/>
        </a:spcBef>
        <a:buFont typeface="Arial" pitchFamily="34" charset="0"/>
        <a:buChar char="–"/>
        <a:defRPr lang="ar-SA" sz="2000" kern="1200">
          <a:solidFill>
            <a:schemeClr val="tx1"/>
          </a:solidFill>
          <a:latin typeface="Tahoma" panose="020B0604030504040204" pitchFamily="34" charset="0"/>
          <a:ea typeface="+mn-ea"/>
          <a:cs typeface="+mn-cs"/>
        </a:defRPr>
      </a:lvl4pPr>
      <a:lvl5pPr marL="2057400" indent="-228600" algn="r" defTabSz="914400" rtl="0" eaLnBrk="1" latinLnBrk="0" hangingPunct="1">
        <a:spcBef>
          <a:spcPct val="20000"/>
        </a:spcBef>
        <a:buFont typeface="Arial" pitchFamily="34" charset="0"/>
        <a:buChar char="»"/>
        <a:defRPr lang="ar-SA" sz="2000" kern="1200">
          <a:solidFill>
            <a:schemeClr val="tx1"/>
          </a:solidFill>
          <a:latin typeface="Tahoma" panose="020B0604030504040204" pitchFamily="34" charset="0"/>
          <a:ea typeface="+mn-ea"/>
          <a:cs typeface="+mn-cs"/>
        </a:defRPr>
      </a:lvl5pPr>
      <a:lvl6pPr marL="2514600" indent="-228600" algn="r" defTabSz="914400" rtl="0" eaLnBrk="1" latinLnBrk="0" hangingPunct="1">
        <a:spcBef>
          <a:spcPct val="20000"/>
        </a:spcBef>
        <a:buFont typeface="Arial" pitchFamily="34" charset="0"/>
        <a:buChar char="•"/>
        <a:defRPr lang="ar-SA" sz="2000" kern="1200">
          <a:solidFill>
            <a:schemeClr val="tx1"/>
          </a:solidFill>
          <a:latin typeface="+mn-lt"/>
          <a:ea typeface="+mn-ea"/>
          <a:cs typeface="+mn-cs"/>
        </a:defRPr>
      </a:lvl6pPr>
      <a:lvl7pPr marL="2971800" indent="-228600" algn="r" defTabSz="914400" rtl="0" eaLnBrk="1" latinLnBrk="0" hangingPunct="1">
        <a:spcBef>
          <a:spcPct val="20000"/>
        </a:spcBef>
        <a:buFont typeface="Arial" pitchFamily="34" charset="0"/>
        <a:buChar char="•"/>
        <a:defRPr lang="ar-SA" sz="2000" kern="1200">
          <a:solidFill>
            <a:schemeClr val="tx1"/>
          </a:solidFill>
          <a:latin typeface="+mn-lt"/>
          <a:ea typeface="+mn-ea"/>
          <a:cs typeface="+mn-cs"/>
        </a:defRPr>
      </a:lvl7pPr>
      <a:lvl8pPr marL="3429000" indent="-228600" algn="r" defTabSz="914400" rtl="0" eaLnBrk="1" latinLnBrk="0" hangingPunct="1">
        <a:spcBef>
          <a:spcPct val="20000"/>
        </a:spcBef>
        <a:buFont typeface="Arial" pitchFamily="34" charset="0"/>
        <a:buChar char="•"/>
        <a:defRPr lang="ar-SA" sz="2000" kern="1200">
          <a:solidFill>
            <a:schemeClr val="tx1"/>
          </a:solidFill>
          <a:latin typeface="+mn-lt"/>
          <a:ea typeface="+mn-ea"/>
          <a:cs typeface="+mn-cs"/>
        </a:defRPr>
      </a:lvl8pPr>
      <a:lvl9pPr marL="3886200" indent="-228600" algn="r" defTabSz="914400" rtl="0" eaLnBrk="1" latinLnBrk="0" hangingPunct="1">
        <a:spcBef>
          <a:spcPct val="20000"/>
        </a:spcBef>
        <a:buFont typeface="Arial" pitchFamily="34" charset="0"/>
        <a:buChar char="•"/>
        <a:defRPr lang="ar-SA" sz="2000" kern="1200">
          <a:solidFill>
            <a:schemeClr val="tx1"/>
          </a:solidFill>
          <a:latin typeface="+mn-lt"/>
          <a:ea typeface="+mn-ea"/>
          <a:cs typeface="+mn-cs"/>
        </a:defRPr>
      </a:lvl9pPr>
    </p:bodyStyle>
    <p:otherStyle>
      <a:defPPr>
        <a:defRPr lang="ar-SA"/>
      </a:defPPr>
      <a:lvl1pPr marL="0" algn="r" defTabSz="914400" rtl="0" eaLnBrk="1" latinLnBrk="0" hangingPunct="1">
        <a:defRPr lang="ar-SA" sz="1800" kern="1200">
          <a:solidFill>
            <a:schemeClr val="tx1"/>
          </a:solidFill>
          <a:latin typeface="+mn-lt"/>
          <a:ea typeface="+mn-ea"/>
          <a:cs typeface="+mn-cs"/>
        </a:defRPr>
      </a:lvl1pPr>
      <a:lvl2pPr marL="457200" algn="r" defTabSz="914400" rtl="0" eaLnBrk="1" latinLnBrk="0" hangingPunct="1">
        <a:defRPr lang="ar-SA" sz="1800" kern="1200">
          <a:solidFill>
            <a:schemeClr val="tx1"/>
          </a:solidFill>
          <a:latin typeface="+mn-lt"/>
          <a:ea typeface="+mn-ea"/>
          <a:cs typeface="+mn-cs"/>
        </a:defRPr>
      </a:lvl2pPr>
      <a:lvl3pPr marL="914400" algn="r" defTabSz="914400" rtl="0" eaLnBrk="1" latinLnBrk="0" hangingPunct="1">
        <a:defRPr lang="ar-SA" sz="1800" kern="1200">
          <a:solidFill>
            <a:schemeClr val="tx1"/>
          </a:solidFill>
          <a:latin typeface="+mn-lt"/>
          <a:ea typeface="+mn-ea"/>
          <a:cs typeface="+mn-cs"/>
        </a:defRPr>
      </a:lvl3pPr>
      <a:lvl4pPr marL="1371600" algn="r" defTabSz="914400" rtl="0" eaLnBrk="1" latinLnBrk="0" hangingPunct="1">
        <a:defRPr lang="ar-SA" sz="1800" kern="1200">
          <a:solidFill>
            <a:schemeClr val="tx1"/>
          </a:solidFill>
          <a:latin typeface="+mn-lt"/>
          <a:ea typeface="+mn-ea"/>
          <a:cs typeface="+mn-cs"/>
        </a:defRPr>
      </a:lvl4pPr>
      <a:lvl5pPr marL="1828800" algn="r" defTabSz="914400" rtl="0" eaLnBrk="1" latinLnBrk="0" hangingPunct="1">
        <a:defRPr lang="ar-SA" sz="1800" kern="1200">
          <a:solidFill>
            <a:schemeClr val="tx1"/>
          </a:solidFill>
          <a:latin typeface="+mn-lt"/>
          <a:ea typeface="+mn-ea"/>
          <a:cs typeface="+mn-cs"/>
        </a:defRPr>
      </a:lvl5pPr>
      <a:lvl6pPr marL="2286000" algn="r" defTabSz="914400" rtl="0" eaLnBrk="1" latinLnBrk="0" hangingPunct="1">
        <a:defRPr lang="ar-SA" sz="1800" kern="1200">
          <a:solidFill>
            <a:schemeClr val="tx1"/>
          </a:solidFill>
          <a:latin typeface="+mn-lt"/>
          <a:ea typeface="+mn-ea"/>
          <a:cs typeface="+mn-cs"/>
        </a:defRPr>
      </a:lvl6pPr>
      <a:lvl7pPr marL="2743200" algn="r" defTabSz="914400" rtl="0" eaLnBrk="1" latinLnBrk="0" hangingPunct="1">
        <a:defRPr lang="ar-SA" sz="1800" kern="1200">
          <a:solidFill>
            <a:schemeClr val="tx1"/>
          </a:solidFill>
          <a:latin typeface="+mn-lt"/>
          <a:ea typeface="+mn-ea"/>
          <a:cs typeface="+mn-cs"/>
        </a:defRPr>
      </a:lvl7pPr>
      <a:lvl8pPr marL="3200400" algn="r" defTabSz="914400" rtl="0" eaLnBrk="1" latinLnBrk="0" hangingPunct="1">
        <a:defRPr lang="ar-SA" sz="1800" kern="1200">
          <a:solidFill>
            <a:schemeClr val="tx1"/>
          </a:solidFill>
          <a:latin typeface="+mn-lt"/>
          <a:ea typeface="+mn-ea"/>
          <a:cs typeface="+mn-cs"/>
        </a:defRPr>
      </a:lvl8pPr>
      <a:lvl9pPr marL="3657600" algn="r" defTabSz="914400" rtl="0" eaLnBrk="1" latinLnBrk="0" hangingPunct="1">
        <a:defRPr lang="ar-SA"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F26B43"/>
          </p15:clr>
        </p15:guide>
        <p15:guide id="2" orient="horz" pos="2448" userDrawn="1">
          <p15:clr>
            <a:srgbClr val="F26B43"/>
          </p15:clr>
        </p15:guide>
        <p15:guide id="3" pos="1440" userDrawn="1">
          <p15:clr>
            <a:srgbClr val="F26B43"/>
          </p15:clr>
        </p15:guide>
        <p15:guide id="4" pos="2592" userDrawn="1">
          <p15:clr>
            <a:srgbClr val="F26B43"/>
          </p15:clr>
        </p15:guide>
        <p15:guide id="5" pos="3744" userDrawn="1">
          <p15:clr>
            <a:srgbClr val="F26B43"/>
          </p15:clr>
        </p15:guide>
        <p15:guide id="6" pos="4896" userDrawn="1">
          <p15:clr>
            <a:srgbClr val="F26B43"/>
          </p15:clr>
        </p15:guide>
        <p15:guide id="7" pos="6048" userDrawn="1">
          <p15:clr>
            <a:srgbClr val="F26B43"/>
          </p15:clr>
        </p15:guide>
        <p15:guide id="8" orient="horz" pos="432" userDrawn="1">
          <p15:clr>
            <a:srgbClr val="F26B43"/>
          </p15:clr>
        </p15:guide>
        <p15:guide id="9" orient="horz" pos="44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عنصر نائب للنص 10"/>
          <p:cNvSpPr>
            <a:spLocks noGrp="1"/>
          </p:cNvSpPr>
          <p:nvPr>
            <p:ph type="body" sz="quarter" idx="86"/>
          </p:nvPr>
        </p:nvSpPr>
        <p:spPr/>
        <p:txBody>
          <a:bodyPr/>
          <a:lstStyle/>
          <a:p>
            <a:pPr rtl="1"/>
            <a:endParaRPr lang="ar-SA"/>
          </a:p>
        </p:txBody>
      </p:sp>
      <p:sp>
        <p:nvSpPr>
          <p:cNvPr id="12" name="عنصر نائب للنص 11"/>
          <p:cNvSpPr>
            <a:spLocks noGrp="1"/>
          </p:cNvSpPr>
          <p:nvPr>
            <p:ph type="body" sz="quarter" idx="87"/>
          </p:nvPr>
        </p:nvSpPr>
        <p:spPr/>
        <p:txBody>
          <a:bodyPr/>
          <a:lstStyle/>
          <a:p>
            <a:pPr rtl="1"/>
            <a:endParaRPr lang="ar-SA"/>
          </a:p>
        </p:txBody>
      </p:sp>
      <p:sp>
        <p:nvSpPr>
          <p:cNvPr id="13" name="عنصر نائب للنص 12"/>
          <p:cNvSpPr>
            <a:spLocks noGrp="1"/>
          </p:cNvSpPr>
          <p:nvPr>
            <p:ph type="body" sz="quarter" idx="88"/>
          </p:nvPr>
        </p:nvSpPr>
        <p:spPr/>
        <p:txBody>
          <a:bodyPr/>
          <a:lstStyle/>
          <a:p>
            <a:pPr rtl="1"/>
            <a:endParaRPr lang="ar-SA"/>
          </a:p>
        </p:txBody>
      </p:sp>
      <p:sp>
        <p:nvSpPr>
          <p:cNvPr id="14" name="عنصر نائب للنص 13"/>
          <p:cNvSpPr>
            <a:spLocks noGrp="1"/>
          </p:cNvSpPr>
          <p:nvPr>
            <p:ph type="body" sz="quarter" idx="89"/>
          </p:nvPr>
        </p:nvSpPr>
        <p:spPr/>
        <p:txBody>
          <a:bodyPr/>
          <a:lstStyle/>
          <a:p>
            <a:pPr rtl="1"/>
            <a:endParaRPr lang="ar-SA"/>
          </a:p>
        </p:txBody>
      </p:sp>
      <p:sp>
        <p:nvSpPr>
          <p:cNvPr id="15" name="عنصر نائب للنص 14"/>
          <p:cNvSpPr>
            <a:spLocks noGrp="1"/>
          </p:cNvSpPr>
          <p:nvPr>
            <p:ph type="body" sz="quarter" idx="90"/>
          </p:nvPr>
        </p:nvSpPr>
        <p:spPr/>
        <p:txBody>
          <a:bodyPr/>
          <a:lstStyle/>
          <a:p>
            <a:pPr rtl="1"/>
            <a:endParaRPr lang="ar-SA"/>
          </a:p>
        </p:txBody>
      </p:sp>
      <p:sp>
        <p:nvSpPr>
          <p:cNvPr id="16" name="عنصر نائب للنص 15"/>
          <p:cNvSpPr>
            <a:spLocks noGrp="1"/>
          </p:cNvSpPr>
          <p:nvPr>
            <p:ph type="body" sz="quarter" idx="95"/>
          </p:nvPr>
        </p:nvSpPr>
        <p:spPr/>
        <p:txBody>
          <a:bodyPr/>
          <a:lstStyle/>
          <a:p>
            <a:pPr rtl="1"/>
            <a:endParaRPr lang="ar-SA"/>
          </a:p>
        </p:txBody>
      </p:sp>
      <p:sp>
        <p:nvSpPr>
          <p:cNvPr id="17" name="عنصر نائب للنص 16"/>
          <p:cNvSpPr>
            <a:spLocks noGrp="1"/>
          </p:cNvSpPr>
          <p:nvPr>
            <p:ph type="body" sz="quarter" idx="96"/>
          </p:nvPr>
        </p:nvSpPr>
        <p:spPr/>
        <p:txBody>
          <a:bodyPr/>
          <a:lstStyle/>
          <a:p>
            <a:pPr rtl="1"/>
            <a:endParaRPr lang="ar-SA"/>
          </a:p>
        </p:txBody>
      </p:sp>
      <p:sp>
        <p:nvSpPr>
          <p:cNvPr id="18" name="عنصر نائب للنص 17"/>
          <p:cNvSpPr>
            <a:spLocks noGrp="1"/>
          </p:cNvSpPr>
          <p:nvPr>
            <p:ph type="body" sz="quarter" idx="97"/>
          </p:nvPr>
        </p:nvSpPr>
        <p:spPr/>
        <p:txBody>
          <a:bodyPr/>
          <a:lstStyle/>
          <a:p>
            <a:pPr rtl="1"/>
            <a:endParaRPr lang="ar-SA"/>
          </a:p>
        </p:txBody>
      </p:sp>
      <p:sp>
        <p:nvSpPr>
          <p:cNvPr id="19" name="عنصر نائب للنص 18"/>
          <p:cNvSpPr>
            <a:spLocks noGrp="1"/>
          </p:cNvSpPr>
          <p:nvPr>
            <p:ph type="body" sz="quarter" idx="98"/>
          </p:nvPr>
        </p:nvSpPr>
        <p:spPr/>
        <p:txBody>
          <a:bodyPr/>
          <a:lstStyle/>
          <a:p>
            <a:pPr rtl="1"/>
            <a:endParaRPr lang="ar-SA"/>
          </a:p>
        </p:txBody>
      </p:sp>
      <p:sp>
        <p:nvSpPr>
          <p:cNvPr id="20" name="عنصر نائب للنص 19"/>
          <p:cNvSpPr>
            <a:spLocks noGrp="1"/>
          </p:cNvSpPr>
          <p:nvPr>
            <p:ph type="body" sz="quarter" idx="99"/>
          </p:nvPr>
        </p:nvSpPr>
        <p:spPr/>
        <p:txBody>
          <a:bodyPr/>
          <a:lstStyle/>
          <a:p>
            <a:pPr rtl="1"/>
            <a:endParaRPr lang="ar-SA"/>
          </a:p>
        </p:txBody>
      </p:sp>
      <p:sp>
        <p:nvSpPr>
          <p:cNvPr id="21" name="عنصر نائب للنص 20"/>
          <p:cNvSpPr>
            <a:spLocks noGrp="1"/>
          </p:cNvSpPr>
          <p:nvPr>
            <p:ph type="body" sz="quarter" idx="104"/>
          </p:nvPr>
        </p:nvSpPr>
        <p:spPr/>
        <p:txBody>
          <a:bodyPr/>
          <a:lstStyle/>
          <a:p>
            <a:pPr rtl="1"/>
            <a:endParaRPr lang="ar-SA"/>
          </a:p>
        </p:txBody>
      </p:sp>
      <p:sp>
        <p:nvSpPr>
          <p:cNvPr id="22" name="عنصر نائب للنص 21"/>
          <p:cNvSpPr>
            <a:spLocks noGrp="1"/>
          </p:cNvSpPr>
          <p:nvPr>
            <p:ph type="body" sz="quarter" idx="105"/>
          </p:nvPr>
        </p:nvSpPr>
        <p:spPr/>
        <p:txBody>
          <a:bodyPr/>
          <a:lstStyle/>
          <a:p>
            <a:pPr rtl="1"/>
            <a:endParaRPr lang="ar-SA"/>
          </a:p>
        </p:txBody>
      </p:sp>
      <p:sp>
        <p:nvSpPr>
          <p:cNvPr id="23" name="عنصر نائب للنص 22"/>
          <p:cNvSpPr>
            <a:spLocks noGrp="1"/>
          </p:cNvSpPr>
          <p:nvPr>
            <p:ph type="body" sz="quarter" idx="106"/>
          </p:nvPr>
        </p:nvSpPr>
        <p:spPr/>
        <p:txBody>
          <a:bodyPr/>
          <a:lstStyle/>
          <a:p>
            <a:pPr rtl="1"/>
            <a:endParaRPr lang="ar-SA"/>
          </a:p>
        </p:txBody>
      </p:sp>
      <p:sp>
        <p:nvSpPr>
          <p:cNvPr id="24" name="عنصر نائب للنص 23"/>
          <p:cNvSpPr>
            <a:spLocks noGrp="1"/>
          </p:cNvSpPr>
          <p:nvPr>
            <p:ph type="body" sz="quarter" idx="107"/>
          </p:nvPr>
        </p:nvSpPr>
        <p:spPr/>
        <p:txBody>
          <a:bodyPr/>
          <a:lstStyle/>
          <a:p>
            <a:pPr rtl="1"/>
            <a:endParaRPr lang="ar-SA"/>
          </a:p>
        </p:txBody>
      </p:sp>
      <p:sp>
        <p:nvSpPr>
          <p:cNvPr id="25" name="عنصر نائب للنص 24"/>
          <p:cNvSpPr>
            <a:spLocks noGrp="1"/>
          </p:cNvSpPr>
          <p:nvPr>
            <p:ph type="body" sz="quarter" idx="108"/>
          </p:nvPr>
        </p:nvSpPr>
        <p:spPr/>
        <p:txBody>
          <a:bodyPr/>
          <a:lstStyle/>
          <a:p>
            <a:pPr rtl="1"/>
            <a:endParaRPr lang="ar-SA"/>
          </a:p>
        </p:txBody>
      </p:sp>
      <p:sp>
        <p:nvSpPr>
          <p:cNvPr id="26" name="عنصر نائب للنص 25"/>
          <p:cNvSpPr>
            <a:spLocks noGrp="1"/>
          </p:cNvSpPr>
          <p:nvPr>
            <p:ph type="body" sz="quarter" idx="113"/>
          </p:nvPr>
        </p:nvSpPr>
        <p:spPr/>
        <p:txBody>
          <a:bodyPr/>
          <a:lstStyle/>
          <a:p>
            <a:pPr rtl="1"/>
            <a:r>
              <a:rPr lang="ar-SA" dirty="0"/>
              <a:t>نائب الرئيس</a:t>
            </a:r>
          </a:p>
        </p:txBody>
      </p:sp>
      <p:sp>
        <p:nvSpPr>
          <p:cNvPr id="27" name="عنصر نائب للنص 26"/>
          <p:cNvSpPr>
            <a:spLocks noGrp="1"/>
          </p:cNvSpPr>
          <p:nvPr>
            <p:ph type="body" sz="quarter" idx="114"/>
          </p:nvPr>
        </p:nvSpPr>
        <p:spPr/>
        <p:txBody>
          <a:bodyPr/>
          <a:lstStyle/>
          <a:p>
            <a:pPr rtl="1"/>
            <a:r>
              <a:rPr lang="ar-SA" dirty="0"/>
              <a:t>جميل زاهر</a:t>
            </a:r>
          </a:p>
          <a:p>
            <a:pPr rtl="1"/>
            <a:endParaRPr lang="ar-SA" dirty="0"/>
          </a:p>
        </p:txBody>
      </p:sp>
      <p:sp>
        <p:nvSpPr>
          <p:cNvPr id="28" name="عنصر نائب للنص 27"/>
          <p:cNvSpPr>
            <a:spLocks noGrp="1"/>
          </p:cNvSpPr>
          <p:nvPr>
            <p:ph type="body" sz="quarter" idx="115"/>
          </p:nvPr>
        </p:nvSpPr>
        <p:spPr/>
        <p:txBody>
          <a:bodyPr/>
          <a:lstStyle/>
          <a:p>
            <a:pPr rtl="1"/>
            <a:r>
              <a:rPr lang="ar-SA" dirty="0"/>
              <a:t>jzaher@fabrikam.com</a:t>
            </a:r>
          </a:p>
        </p:txBody>
      </p:sp>
      <p:sp>
        <p:nvSpPr>
          <p:cNvPr id="29" name="عنصر نائب للنص 28"/>
          <p:cNvSpPr>
            <a:spLocks noGrp="1"/>
          </p:cNvSpPr>
          <p:nvPr>
            <p:ph type="body" sz="quarter" idx="116"/>
          </p:nvPr>
        </p:nvSpPr>
        <p:spPr/>
        <p:txBody>
          <a:bodyPr/>
          <a:lstStyle/>
          <a:p>
            <a:pPr rtl="1"/>
            <a:r>
              <a:rPr lang="ar-SA" dirty="0"/>
              <a:t>1234 الشارع الأول</a:t>
            </a:r>
          </a:p>
        </p:txBody>
      </p:sp>
      <p:sp>
        <p:nvSpPr>
          <p:cNvPr id="30" name="عنصر نائب للنص 29"/>
          <p:cNvSpPr>
            <a:spLocks noGrp="1"/>
          </p:cNvSpPr>
          <p:nvPr>
            <p:ph type="body" sz="quarter" idx="117"/>
          </p:nvPr>
        </p:nvSpPr>
        <p:spPr/>
        <p:txBody>
          <a:bodyPr/>
          <a:lstStyle/>
          <a:p>
            <a:r>
              <a:rPr lang="ar-SA" dirty="0"/>
              <a:t>جدة، المملكة العربية السعودية</a:t>
            </a:r>
          </a:p>
          <a:p>
            <a:endParaRPr lang="ar-SA" dirty="0"/>
          </a:p>
        </p:txBody>
      </p:sp>
      <p:sp>
        <p:nvSpPr>
          <p:cNvPr id="31" name="عنصر نائب للنص 30"/>
          <p:cNvSpPr>
            <a:spLocks noGrp="1"/>
          </p:cNvSpPr>
          <p:nvPr>
            <p:ph type="body" sz="quarter" idx="122"/>
          </p:nvPr>
        </p:nvSpPr>
        <p:spPr/>
        <p:txBody>
          <a:bodyPr/>
          <a:lstStyle/>
          <a:p>
            <a:pPr rtl="1"/>
            <a:endParaRPr lang="ar-SA"/>
          </a:p>
        </p:txBody>
      </p:sp>
      <p:sp>
        <p:nvSpPr>
          <p:cNvPr id="32" name="عنصر نائب للنص 31"/>
          <p:cNvSpPr>
            <a:spLocks noGrp="1"/>
          </p:cNvSpPr>
          <p:nvPr>
            <p:ph type="body" sz="quarter" idx="123"/>
          </p:nvPr>
        </p:nvSpPr>
        <p:spPr/>
        <p:txBody>
          <a:bodyPr/>
          <a:lstStyle/>
          <a:p>
            <a:pPr rtl="1"/>
            <a:endParaRPr lang="ar-SA"/>
          </a:p>
        </p:txBody>
      </p:sp>
      <p:sp>
        <p:nvSpPr>
          <p:cNvPr id="33" name="عنصر نائب للنص 32"/>
          <p:cNvSpPr>
            <a:spLocks noGrp="1"/>
          </p:cNvSpPr>
          <p:nvPr>
            <p:ph type="body" sz="quarter" idx="124"/>
          </p:nvPr>
        </p:nvSpPr>
        <p:spPr/>
        <p:txBody>
          <a:bodyPr/>
          <a:lstStyle/>
          <a:p>
            <a:pPr rtl="1"/>
            <a:endParaRPr lang="ar-SA"/>
          </a:p>
        </p:txBody>
      </p:sp>
      <p:sp>
        <p:nvSpPr>
          <p:cNvPr id="34" name="عنصر نائب للنص 33"/>
          <p:cNvSpPr>
            <a:spLocks noGrp="1"/>
          </p:cNvSpPr>
          <p:nvPr>
            <p:ph type="body" sz="quarter" idx="125"/>
          </p:nvPr>
        </p:nvSpPr>
        <p:spPr/>
        <p:txBody>
          <a:bodyPr/>
          <a:lstStyle/>
          <a:p>
            <a:pPr rtl="1"/>
            <a:endParaRPr lang="ar-SA"/>
          </a:p>
        </p:txBody>
      </p:sp>
      <p:sp>
        <p:nvSpPr>
          <p:cNvPr id="35" name="عنصر نائب للنص 34"/>
          <p:cNvSpPr>
            <a:spLocks noGrp="1"/>
          </p:cNvSpPr>
          <p:nvPr>
            <p:ph type="body" sz="quarter" idx="126"/>
          </p:nvPr>
        </p:nvSpPr>
        <p:spPr/>
        <p:txBody>
          <a:bodyPr/>
          <a:lstStyle/>
          <a:p>
            <a:pPr rtl="1"/>
            <a:endParaRPr lang="ar-SA"/>
          </a:p>
        </p:txBody>
      </p:sp>
      <p:sp>
        <p:nvSpPr>
          <p:cNvPr id="36" name="عنصر نائب للنص 35"/>
          <p:cNvSpPr>
            <a:spLocks noGrp="1"/>
          </p:cNvSpPr>
          <p:nvPr>
            <p:ph type="body" sz="quarter" idx="131"/>
          </p:nvPr>
        </p:nvSpPr>
        <p:spPr/>
        <p:txBody>
          <a:bodyPr/>
          <a:lstStyle/>
          <a:p>
            <a:pPr rtl="1"/>
            <a:endParaRPr lang="ar-SA"/>
          </a:p>
        </p:txBody>
      </p:sp>
      <p:sp>
        <p:nvSpPr>
          <p:cNvPr id="37" name="عنصر نائب للنص 36"/>
          <p:cNvSpPr>
            <a:spLocks noGrp="1"/>
          </p:cNvSpPr>
          <p:nvPr>
            <p:ph type="body" sz="quarter" idx="132"/>
          </p:nvPr>
        </p:nvSpPr>
        <p:spPr/>
        <p:txBody>
          <a:bodyPr/>
          <a:lstStyle/>
          <a:p>
            <a:pPr rtl="1"/>
            <a:endParaRPr lang="ar-SA"/>
          </a:p>
        </p:txBody>
      </p:sp>
      <p:sp>
        <p:nvSpPr>
          <p:cNvPr id="38" name="عنصر نائب للنص 37"/>
          <p:cNvSpPr>
            <a:spLocks noGrp="1"/>
          </p:cNvSpPr>
          <p:nvPr>
            <p:ph type="body" sz="quarter" idx="133"/>
          </p:nvPr>
        </p:nvSpPr>
        <p:spPr/>
        <p:txBody>
          <a:bodyPr/>
          <a:lstStyle/>
          <a:p>
            <a:pPr rtl="1"/>
            <a:endParaRPr lang="ar-SA"/>
          </a:p>
        </p:txBody>
      </p:sp>
      <p:sp>
        <p:nvSpPr>
          <p:cNvPr id="39" name="عنصر نائب للنص 38"/>
          <p:cNvSpPr>
            <a:spLocks noGrp="1"/>
          </p:cNvSpPr>
          <p:nvPr>
            <p:ph type="body" sz="quarter" idx="134"/>
          </p:nvPr>
        </p:nvSpPr>
        <p:spPr/>
        <p:txBody>
          <a:bodyPr/>
          <a:lstStyle/>
          <a:p>
            <a:pPr rtl="1"/>
            <a:endParaRPr lang="ar-SA"/>
          </a:p>
        </p:txBody>
      </p:sp>
      <p:sp>
        <p:nvSpPr>
          <p:cNvPr id="40" name="عنصر نائب للنص 39"/>
          <p:cNvSpPr>
            <a:spLocks noGrp="1"/>
          </p:cNvSpPr>
          <p:nvPr>
            <p:ph type="body" sz="quarter" idx="135"/>
          </p:nvPr>
        </p:nvSpPr>
        <p:spPr/>
        <p:txBody>
          <a:bodyPr/>
          <a:lstStyle/>
          <a:p>
            <a:pPr rtl="1"/>
            <a:endParaRPr lang="ar-SA"/>
          </a:p>
        </p:txBody>
      </p:sp>
      <p:sp>
        <p:nvSpPr>
          <p:cNvPr id="41" name="عنصر نائب للنص 40"/>
          <p:cNvSpPr>
            <a:spLocks noGrp="1"/>
          </p:cNvSpPr>
          <p:nvPr>
            <p:ph type="body" sz="quarter" idx="140"/>
          </p:nvPr>
        </p:nvSpPr>
        <p:spPr/>
        <p:txBody>
          <a:bodyPr/>
          <a:lstStyle/>
          <a:p>
            <a:pPr rtl="1"/>
            <a:endParaRPr lang="ar-SA"/>
          </a:p>
        </p:txBody>
      </p:sp>
      <p:sp>
        <p:nvSpPr>
          <p:cNvPr id="42" name="عنصر نائب للنص 41"/>
          <p:cNvSpPr>
            <a:spLocks noGrp="1"/>
          </p:cNvSpPr>
          <p:nvPr>
            <p:ph type="body" sz="quarter" idx="141"/>
          </p:nvPr>
        </p:nvSpPr>
        <p:spPr/>
        <p:txBody>
          <a:bodyPr/>
          <a:lstStyle/>
          <a:p>
            <a:pPr rtl="1"/>
            <a:endParaRPr lang="ar-SA"/>
          </a:p>
        </p:txBody>
      </p:sp>
      <p:sp>
        <p:nvSpPr>
          <p:cNvPr id="43" name="عنصر نائب للنص 42"/>
          <p:cNvSpPr>
            <a:spLocks noGrp="1"/>
          </p:cNvSpPr>
          <p:nvPr>
            <p:ph type="body" sz="quarter" idx="142"/>
          </p:nvPr>
        </p:nvSpPr>
        <p:spPr/>
        <p:txBody>
          <a:bodyPr/>
          <a:lstStyle/>
          <a:p>
            <a:pPr rtl="1"/>
            <a:endParaRPr lang="ar-SA"/>
          </a:p>
        </p:txBody>
      </p:sp>
      <p:sp>
        <p:nvSpPr>
          <p:cNvPr id="44" name="عنصر نائب للنص 43"/>
          <p:cNvSpPr>
            <a:spLocks noGrp="1"/>
          </p:cNvSpPr>
          <p:nvPr>
            <p:ph type="body" sz="quarter" idx="143"/>
          </p:nvPr>
        </p:nvSpPr>
        <p:spPr/>
        <p:txBody>
          <a:bodyPr/>
          <a:lstStyle/>
          <a:p>
            <a:pPr rtl="1"/>
            <a:endParaRPr lang="ar-SA"/>
          </a:p>
        </p:txBody>
      </p:sp>
      <p:sp>
        <p:nvSpPr>
          <p:cNvPr id="45" name="عنصر نائب للنص 44"/>
          <p:cNvSpPr>
            <a:spLocks noGrp="1"/>
          </p:cNvSpPr>
          <p:nvPr>
            <p:ph type="body" sz="quarter" idx="144"/>
          </p:nvPr>
        </p:nvSpPr>
        <p:spPr/>
        <p:txBody>
          <a:bodyPr/>
          <a:lstStyle/>
          <a:p>
            <a:pPr rtl="1"/>
            <a:endParaRPr lang="ar-SA"/>
          </a:p>
        </p:txBody>
      </p:sp>
      <p:sp>
        <p:nvSpPr>
          <p:cNvPr id="46" name="عنصر نائب للنص 45"/>
          <p:cNvSpPr>
            <a:spLocks noGrp="1"/>
          </p:cNvSpPr>
          <p:nvPr>
            <p:ph type="body" sz="quarter" idx="149"/>
          </p:nvPr>
        </p:nvSpPr>
        <p:spPr/>
        <p:txBody>
          <a:bodyPr/>
          <a:lstStyle/>
          <a:p>
            <a:pPr rtl="1"/>
            <a:endParaRPr lang="ar-SA"/>
          </a:p>
        </p:txBody>
      </p:sp>
      <p:sp>
        <p:nvSpPr>
          <p:cNvPr id="47" name="عنصر نائب للنص 46"/>
          <p:cNvSpPr>
            <a:spLocks noGrp="1"/>
          </p:cNvSpPr>
          <p:nvPr>
            <p:ph type="body" sz="quarter" idx="150"/>
          </p:nvPr>
        </p:nvSpPr>
        <p:spPr/>
        <p:txBody>
          <a:bodyPr/>
          <a:lstStyle/>
          <a:p>
            <a:pPr rtl="1"/>
            <a:endParaRPr lang="ar-SA"/>
          </a:p>
        </p:txBody>
      </p:sp>
      <p:sp>
        <p:nvSpPr>
          <p:cNvPr id="48" name="عنصر نائب للنص 47"/>
          <p:cNvSpPr>
            <a:spLocks noGrp="1"/>
          </p:cNvSpPr>
          <p:nvPr>
            <p:ph type="body" sz="quarter" idx="151"/>
          </p:nvPr>
        </p:nvSpPr>
        <p:spPr/>
        <p:txBody>
          <a:bodyPr/>
          <a:lstStyle/>
          <a:p>
            <a:pPr rtl="1"/>
            <a:endParaRPr lang="ar-SA"/>
          </a:p>
        </p:txBody>
      </p:sp>
      <p:sp>
        <p:nvSpPr>
          <p:cNvPr id="49" name="عنصر نائب للنص 48"/>
          <p:cNvSpPr>
            <a:spLocks noGrp="1"/>
          </p:cNvSpPr>
          <p:nvPr>
            <p:ph type="body" sz="quarter" idx="152"/>
          </p:nvPr>
        </p:nvSpPr>
        <p:spPr/>
        <p:txBody>
          <a:bodyPr/>
          <a:lstStyle/>
          <a:p>
            <a:pPr rtl="1"/>
            <a:endParaRPr lang="ar-SA"/>
          </a:p>
        </p:txBody>
      </p:sp>
      <p:sp>
        <p:nvSpPr>
          <p:cNvPr id="50" name="عنصر نائب للنص 49"/>
          <p:cNvSpPr>
            <a:spLocks noGrp="1"/>
          </p:cNvSpPr>
          <p:nvPr>
            <p:ph type="body" sz="quarter" idx="153"/>
          </p:nvPr>
        </p:nvSpPr>
        <p:spPr/>
        <p:txBody>
          <a:bodyPr/>
          <a:lstStyle/>
          <a:p>
            <a:pPr rtl="1"/>
            <a:endParaRPr lang="ar-SA"/>
          </a:p>
        </p:txBody>
      </p:sp>
      <p:sp>
        <p:nvSpPr>
          <p:cNvPr id="51" name="عنصر نائب للنص 50"/>
          <p:cNvSpPr>
            <a:spLocks noGrp="1"/>
          </p:cNvSpPr>
          <p:nvPr>
            <p:ph type="body" sz="quarter" idx="158"/>
          </p:nvPr>
        </p:nvSpPr>
        <p:spPr/>
        <p:txBody>
          <a:bodyPr/>
          <a:lstStyle/>
          <a:p>
            <a:pPr rtl="1"/>
            <a:endParaRPr lang="ar-SA"/>
          </a:p>
        </p:txBody>
      </p:sp>
      <p:sp>
        <p:nvSpPr>
          <p:cNvPr id="52" name="عنصر نائب للنص 51"/>
          <p:cNvSpPr>
            <a:spLocks noGrp="1"/>
          </p:cNvSpPr>
          <p:nvPr>
            <p:ph type="body" sz="quarter" idx="159"/>
          </p:nvPr>
        </p:nvSpPr>
        <p:spPr/>
        <p:txBody>
          <a:bodyPr/>
          <a:lstStyle/>
          <a:p>
            <a:pPr rtl="1"/>
            <a:endParaRPr lang="ar-SA"/>
          </a:p>
        </p:txBody>
      </p:sp>
      <p:sp>
        <p:nvSpPr>
          <p:cNvPr id="53" name="عنصر نائب للنص 52"/>
          <p:cNvSpPr>
            <a:spLocks noGrp="1"/>
          </p:cNvSpPr>
          <p:nvPr>
            <p:ph type="body" sz="quarter" idx="160"/>
          </p:nvPr>
        </p:nvSpPr>
        <p:spPr/>
        <p:txBody>
          <a:bodyPr/>
          <a:lstStyle/>
          <a:p>
            <a:pPr rtl="1"/>
            <a:endParaRPr lang="ar-SA"/>
          </a:p>
        </p:txBody>
      </p:sp>
      <p:sp>
        <p:nvSpPr>
          <p:cNvPr id="54" name="عنصر نائب للنص 53"/>
          <p:cNvSpPr>
            <a:spLocks noGrp="1"/>
          </p:cNvSpPr>
          <p:nvPr>
            <p:ph type="body" sz="quarter" idx="161"/>
          </p:nvPr>
        </p:nvSpPr>
        <p:spPr/>
        <p:txBody>
          <a:bodyPr/>
          <a:lstStyle/>
          <a:p>
            <a:pPr rtl="1"/>
            <a:endParaRPr lang="ar-SA"/>
          </a:p>
        </p:txBody>
      </p:sp>
      <p:sp>
        <p:nvSpPr>
          <p:cNvPr id="55" name="عنصر نائب للنص 54"/>
          <p:cNvSpPr>
            <a:spLocks noGrp="1"/>
          </p:cNvSpPr>
          <p:nvPr>
            <p:ph type="body" sz="quarter" idx="162"/>
          </p:nvPr>
        </p:nvSpPr>
        <p:spPr/>
        <p:txBody>
          <a:bodyPr/>
          <a:lstStyle/>
          <a:p>
            <a:pPr rtl="1"/>
            <a:endParaRPr lang="ar-SA"/>
          </a:p>
        </p:txBody>
      </p:sp>
      <p:sp>
        <p:nvSpPr>
          <p:cNvPr id="56" name="عنصر نائب للنص 55"/>
          <p:cNvSpPr>
            <a:spLocks noGrp="1"/>
          </p:cNvSpPr>
          <p:nvPr>
            <p:ph type="body" sz="quarter" idx="167"/>
          </p:nvPr>
        </p:nvSpPr>
        <p:spPr/>
        <p:txBody>
          <a:bodyPr/>
          <a:lstStyle/>
          <a:p>
            <a:pPr rtl="1"/>
            <a:r>
              <a:rPr lang="ar-SA" dirty="0"/>
              <a:t>المكتب</a:t>
            </a:r>
          </a:p>
        </p:txBody>
      </p:sp>
      <p:sp>
        <p:nvSpPr>
          <p:cNvPr id="57" name="عنصر نائب للنص 56"/>
          <p:cNvSpPr>
            <a:spLocks noGrp="1"/>
          </p:cNvSpPr>
          <p:nvPr>
            <p:ph type="body" sz="quarter" idx="168"/>
          </p:nvPr>
        </p:nvSpPr>
        <p:spPr/>
        <p:txBody>
          <a:bodyPr/>
          <a:lstStyle/>
          <a:p>
            <a:pPr rtl="1"/>
            <a:r>
              <a:rPr lang="ar-SA" dirty="0"/>
              <a:t>الجوال</a:t>
            </a:r>
          </a:p>
          <a:p>
            <a:pPr rtl="1"/>
            <a:endParaRPr lang="ar-SA" dirty="0"/>
          </a:p>
        </p:txBody>
      </p:sp>
      <p:sp>
        <p:nvSpPr>
          <p:cNvPr id="58" name="عنصر نائب للنص 57"/>
          <p:cNvSpPr>
            <a:spLocks noGrp="1"/>
          </p:cNvSpPr>
          <p:nvPr>
            <p:ph type="body" sz="quarter" idx="169"/>
          </p:nvPr>
        </p:nvSpPr>
        <p:spPr/>
        <p:txBody>
          <a:bodyPr/>
          <a:lstStyle/>
          <a:p>
            <a:pPr rtl="1"/>
            <a:endParaRPr lang="ar-SA"/>
          </a:p>
        </p:txBody>
      </p:sp>
      <p:sp>
        <p:nvSpPr>
          <p:cNvPr id="59" name="عنصر نائب للنص 58"/>
          <p:cNvSpPr>
            <a:spLocks noGrp="1"/>
          </p:cNvSpPr>
          <p:nvPr>
            <p:ph type="body" sz="quarter" idx="170"/>
          </p:nvPr>
        </p:nvSpPr>
        <p:spPr/>
        <p:txBody>
          <a:bodyPr/>
          <a:lstStyle/>
          <a:p>
            <a:pPr rtl="1"/>
            <a:endParaRPr lang="ar-SA"/>
          </a:p>
        </p:txBody>
      </p:sp>
      <p:sp>
        <p:nvSpPr>
          <p:cNvPr id="60" name="عنصر نائب للنص 59"/>
          <p:cNvSpPr>
            <a:spLocks noGrp="1"/>
          </p:cNvSpPr>
          <p:nvPr>
            <p:ph type="body" sz="quarter" idx="171"/>
          </p:nvPr>
        </p:nvSpPr>
        <p:spPr/>
        <p:txBody>
          <a:bodyPr/>
          <a:lstStyle/>
          <a:p>
            <a:pPr rtl="1"/>
            <a:r>
              <a:rPr lang="ar-SA" dirty="0"/>
              <a:t>المكتب</a:t>
            </a:r>
          </a:p>
        </p:txBody>
      </p:sp>
      <p:sp>
        <p:nvSpPr>
          <p:cNvPr id="61" name="عنصر نائب للنص 60"/>
          <p:cNvSpPr>
            <a:spLocks noGrp="1"/>
          </p:cNvSpPr>
          <p:nvPr>
            <p:ph type="body" sz="quarter" idx="172"/>
          </p:nvPr>
        </p:nvSpPr>
        <p:spPr/>
        <p:txBody>
          <a:bodyPr/>
          <a:lstStyle/>
          <a:p>
            <a:pPr rtl="1"/>
            <a:r>
              <a:rPr lang="ar-SA" dirty="0"/>
              <a:t>الجوال</a:t>
            </a:r>
          </a:p>
          <a:p>
            <a:pPr rtl="1"/>
            <a:endParaRPr lang="ar-SA" dirty="0"/>
          </a:p>
        </p:txBody>
      </p:sp>
      <p:sp>
        <p:nvSpPr>
          <p:cNvPr id="62" name="عنصر نائب للنص 61"/>
          <p:cNvSpPr>
            <a:spLocks noGrp="1"/>
          </p:cNvSpPr>
          <p:nvPr>
            <p:ph type="body" sz="quarter" idx="173"/>
          </p:nvPr>
        </p:nvSpPr>
        <p:spPr/>
        <p:txBody>
          <a:bodyPr/>
          <a:lstStyle/>
          <a:p>
            <a:pPr rtl="1"/>
            <a:endParaRPr lang="ar-SA"/>
          </a:p>
        </p:txBody>
      </p:sp>
      <p:sp>
        <p:nvSpPr>
          <p:cNvPr id="63" name="عنصر نائب للنص 62"/>
          <p:cNvSpPr>
            <a:spLocks noGrp="1"/>
          </p:cNvSpPr>
          <p:nvPr>
            <p:ph type="body" sz="quarter" idx="174"/>
          </p:nvPr>
        </p:nvSpPr>
        <p:spPr/>
        <p:txBody>
          <a:bodyPr/>
          <a:lstStyle/>
          <a:p>
            <a:pPr rtl="1"/>
            <a:endParaRPr lang="ar-SA"/>
          </a:p>
        </p:txBody>
      </p:sp>
      <p:sp>
        <p:nvSpPr>
          <p:cNvPr id="64" name="عنصر نائب للنص 63"/>
          <p:cNvSpPr>
            <a:spLocks noGrp="1"/>
          </p:cNvSpPr>
          <p:nvPr>
            <p:ph type="body" sz="quarter" idx="175"/>
          </p:nvPr>
        </p:nvSpPr>
        <p:spPr/>
        <p:txBody>
          <a:bodyPr/>
          <a:lstStyle/>
          <a:p>
            <a:pPr rtl="1"/>
            <a:r>
              <a:rPr lang="ar-SA" dirty="0" smtClean="0"/>
              <a:t>المكتب</a:t>
            </a:r>
            <a:endParaRPr lang="ar-SA" dirty="0"/>
          </a:p>
        </p:txBody>
      </p:sp>
      <p:sp>
        <p:nvSpPr>
          <p:cNvPr id="65" name="عنصر نائب للنص 64"/>
          <p:cNvSpPr>
            <a:spLocks noGrp="1"/>
          </p:cNvSpPr>
          <p:nvPr>
            <p:ph type="body" sz="quarter" idx="176"/>
          </p:nvPr>
        </p:nvSpPr>
        <p:spPr/>
        <p:txBody>
          <a:bodyPr/>
          <a:lstStyle/>
          <a:p>
            <a:pPr rtl="1"/>
            <a:r>
              <a:rPr lang="ar-SA" dirty="0"/>
              <a:t>الجوال</a:t>
            </a:r>
          </a:p>
          <a:p>
            <a:pPr rtl="1"/>
            <a:endParaRPr lang="ar-SA" dirty="0"/>
          </a:p>
        </p:txBody>
      </p:sp>
      <p:sp>
        <p:nvSpPr>
          <p:cNvPr id="66" name="عنصر نائب للنص 65"/>
          <p:cNvSpPr>
            <a:spLocks noGrp="1"/>
          </p:cNvSpPr>
          <p:nvPr>
            <p:ph type="body" sz="quarter" idx="177"/>
          </p:nvPr>
        </p:nvSpPr>
        <p:spPr/>
        <p:txBody>
          <a:bodyPr/>
          <a:lstStyle/>
          <a:p>
            <a:pPr rtl="1"/>
            <a:endParaRPr lang="ar-SA"/>
          </a:p>
        </p:txBody>
      </p:sp>
      <p:sp>
        <p:nvSpPr>
          <p:cNvPr id="67" name="عنصر نائب للنص 66"/>
          <p:cNvSpPr>
            <a:spLocks noGrp="1"/>
          </p:cNvSpPr>
          <p:nvPr>
            <p:ph type="body" sz="quarter" idx="178"/>
          </p:nvPr>
        </p:nvSpPr>
        <p:spPr/>
        <p:txBody>
          <a:bodyPr/>
          <a:lstStyle/>
          <a:p>
            <a:pPr rtl="1"/>
            <a:endParaRPr lang="ar-SA"/>
          </a:p>
        </p:txBody>
      </p:sp>
      <p:sp>
        <p:nvSpPr>
          <p:cNvPr id="68" name="عنصر نائب للنص 67"/>
          <p:cNvSpPr>
            <a:spLocks noGrp="1"/>
          </p:cNvSpPr>
          <p:nvPr>
            <p:ph type="body" sz="quarter" idx="179"/>
          </p:nvPr>
        </p:nvSpPr>
        <p:spPr/>
        <p:txBody>
          <a:bodyPr/>
          <a:lstStyle/>
          <a:p>
            <a:pPr rtl="1"/>
            <a:r>
              <a:rPr lang="ar-SA" dirty="0"/>
              <a:t>المكتب</a:t>
            </a:r>
          </a:p>
          <a:p>
            <a:pPr rtl="1"/>
            <a:endParaRPr lang="ar-SA" dirty="0"/>
          </a:p>
        </p:txBody>
      </p:sp>
      <p:sp>
        <p:nvSpPr>
          <p:cNvPr id="69" name="عنصر نائب للنص 68"/>
          <p:cNvSpPr>
            <a:spLocks noGrp="1"/>
          </p:cNvSpPr>
          <p:nvPr>
            <p:ph type="body" sz="quarter" idx="180"/>
          </p:nvPr>
        </p:nvSpPr>
        <p:spPr/>
        <p:txBody>
          <a:bodyPr/>
          <a:lstStyle/>
          <a:p>
            <a:pPr rtl="1"/>
            <a:r>
              <a:rPr lang="ar-SA" dirty="0"/>
              <a:t>الجوال</a:t>
            </a:r>
          </a:p>
          <a:p>
            <a:pPr rtl="1"/>
            <a:endParaRPr lang="ar-SA" dirty="0"/>
          </a:p>
        </p:txBody>
      </p:sp>
      <p:sp>
        <p:nvSpPr>
          <p:cNvPr id="70" name="عنصر نائب للنص 69"/>
          <p:cNvSpPr>
            <a:spLocks noGrp="1"/>
          </p:cNvSpPr>
          <p:nvPr>
            <p:ph type="body" sz="quarter" idx="181"/>
          </p:nvPr>
        </p:nvSpPr>
        <p:spPr/>
        <p:txBody>
          <a:bodyPr/>
          <a:lstStyle/>
          <a:p>
            <a:pPr rtl="1"/>
            <a:r>
              <a:rPr lang="ar-SA" dirty="0"/>
              <a:t>3605550150 </a:t>
            </a:r>
          </a:p>
        </p:txBody>
      </p:sp>
      <p:sp>
        <p:nvSpPr>
          <p:cNvPr id="71" name="عنصر نائب للنص 70"/>
          <p:cNvSpPr>
            <a:spLocks noGrp="1"/>
          </p:cNvSpPr>
          <p:nvPr>
            <p:ph type="body" sz="quarter" idx="182"/>
          </p:nvPr>
        </p:nvSpPr>
        <p:spPr/>
        <p:txBody>
          <a:bodyPr/>
          <a:lstStyle/>
          <a:p>
            <a:pPr rtl="1"/>
            <a:r>
              <a:rPr lang="ar-SA" dirty="0"/>
              <a:t>3605550152 </a:t>
            </a:r>
          </a:p>
        </p:txBody>
      </p:sp>
      <p:sp>
        <p:nvSpPr>
          <p:cNvPr id="72" name="عنصر نائب للنص 71"/>
          <p:cNvSpPr>
            <a:spLocks noGrp="1"/>
          </p:cNvSpPr>
          <p:nvPr>
            <p:ph type="body" sz="quarter" idx="183"/>
          </p:nvPr>
        </p:nvSpPr>
        <p:spPr/>
        <p:txBody>
          <a:bodyPr/>
          <a:lstStyle/>
          <a:p>
            <a:pPr rtl="1"/>
            <a:r>
              <a:rPr lang="ar-SA" dirty="0"/>
              <a:t>المكتب</a:t>
            </a:r>
          </a:p>
        </p:txBody>
      </p:sp>
      <p:sp>
        <p:nvSpPr>
          <p:cNvPr id="73" name="عنصر نائب للنص 72"/>
          <p:cNvSpPr>
            <a:spLocks noGrp="1"/>
          </p:cNvSpPr>
          <p:nvPr>
            <p:ph type="body" sz="quarter" idx="184"/>
          </p:nvPr>
        </p:nvSpPr>
        <p:spPr/>
        <p:txBody>
          <a:bodyPr/>
          <a:lstStyle/>
          <a:p>
            <a:pPr rtl="1"/>
            <a:r>
              <a:rPr lang="ar-SA" dirty="0"/>
              <a:t>الجوال</a:t>
            </a:r>
          </a:p>
          <a:p>
            <a:pPr rtl="1"/>
            <a:endParaRPr lang="ar-SA" dirty="0"/>
          </a:p>
        </p:txBody>
      </p:sp>
      <p:sp>
        <p:nvSpPr>
          <p:cNvPr id="74" name="عنصر نائب للنص 73"/>
          <p:cNvSpPr>
            <a:spLocks noGrp="1"/>
          </p:cNvSpPr>
          <p:nvPr>
            <p:ph type="body" sz="quarter" idx="185"/>
          </p:nvPr>
        </p:nvSpPr>
        <p:spPr/>
        <p:txBody>
          <a:bodyPr/>
          <a:lstStyle/>
          <a:p>
            <a:pPr rtl="1"/>
            <a:endParaRPr lang="ar-SA"/>
          </a:p>
        </p:txBody>
      </p:sp>
      <p:sp>
        <p:nvSpPr>
          <p:cNvPr id="75" name="عنصر نائب للنص 74"/>
          <p:cNvSpPr>
            <a:spLocks noGrp="1"/>
          </p:cNvSpPr>
          <p:nvPr>
            <p:ph type="body" sz="quarter" idx="186"/>
          </p:nvPr>
        </p:nvSpPr>
        <p:spPr/>
        <p:txBody>
          <a:bodyPr/>
          <a:lstStyle/>
          <a:p>
            <a:pPr rtl="1"/>
            <a:endParaRPr lang="ar-SA"/>
          </a:p>
        </p:txBody>
      </p:sp>
      <p:sp>
        <p:nvSpPr>
          <p:cNvPr id="76" name="عنصر نائب للنص 75"/>
          <p:cNvSpPr>
            <a:spLocks noGrp="1"/>
          </p:cNvSpPr>
          <p:nvPr>
            <p:ph type="body" sz="quarter" idx="187"/>
          </p:nvPr>
        </p:nvSpPr>
        <p:spPr/>
        <p:txBody>
          <a:bodyPr/>
          <a:lstStyle/>
          <a:p>
            <a:pPr rtl="1"/>
            <a:r>
              <a:rPr lang="ar-SA" dirty="0"/>
              <a:t>المكتب</a:t>
            </a:r>
          </a:p>
        </p:txBody>
      </p:sp>
      <p:sp>
        <p:nvSpPr>
          <p:cNvPr id="77" name="عنصر نائب للنص 76"/>
          <p:cNvSpPr>
            <a:spLocks noGrp="1"/>
          </p:cNvSpPr>
          <p:nvPr>
            <p:ph type="body" sz="quarter" idx="188"/>
          </p:nvPr>
        </p:nvSpPr>
        <p:spPr/>
        <p:txBody>
          <a:bodyPr/>
          <a:lstStyle/>
          <a:p>
            <a:pPr rtl="1"/>
            <a:r>
              <a:rPr lang="ar-SA" dirty="0"/>
              <a:t>الجوال</a:t>
            </a:r>
          </a:p>
          <a:p>
            <a:pPr rtl="1"/>
            <a:endParaRPr lang="ar-SA" dirty="0"/>
          </a:p>
        </p:txBody>
      </p:sp>
      <p:sp>
        <p:nvSpPr>
          <p:cNvPr id="78" name="عنصر نائب للنص 77"/>
          <p:cNvSpPr>
            <a:spLocks noGrp="1"/>
          </p:cNvSpPr>
          <p:nvPr>
            <p:ph type="body" sz="quarter" idx="189"/>
          </p:nvPr>
        </p:nvSpPr>
        <p:spPr/>
        <p:txBody>
          <a:bodyPr/>
          <a:lstStyle/>
          <a:p>
            <a:pPr rtl="1"/>
            <a:endParaRPr lang="ar-SA"/>
          </a:p>
        </p:txBody>
      </p:sp>
      <p:sp>
        <p:nvSpPr>
          <p:cNvPr id="79" name="عنصر نائب للنص 78"/>
          <p:cNvSpPr>
            <a:spLocks noGrp="1"/>
          </p:cNvSpPr>
          <p:nvPr>
            <p:ph type="body" sz="quarter" idx="190"/>
          </p:nvPr>
        </p:nvSpPr>
        <p:spPr/>
        <p:txBody>
          <a:bodyPr/>
          <a:lstStyle/>
          <a:p>
            <a:pPr rtl="1"/>
            <a:endParaRPr lang="ar-SA"/>
          </a:p>
        </p:txBody>
      </p:sp>
      <p:sp>
        <p:nvSpPr>
          <p:cNvPr id="80" name="عنصر نائب للنص 79"/>
          <p:cNvSpPr>
            <a:spLocks noGrp="1"/>
          </p:cNvSpPr>
          <p:nvPr>
            <p:ph type="body" sz="quarter" idx="191"/>
          </p:nvPr>
        </p:nvSpPr>
        <p:spPr/>
        <p:txBody>
          <a:bodyPr/>
          <a:lstStyle/>
          <a:p>
            <a:pPr rtl="1"/>
            <a:r>
              <a:rPr lang="ar-SA" dirty="0"/>
              <a:t>المكتب</a:t>
            </a:r>
          </a:p>
        </p:txBody>
      </p:sp>
      <p:sp>
        <p:nvSpPr>
          <p:cNvPr id="81" name="عنصر نائب للنص 80"/>
          <p:cNvSpPr>
            <a:spLocks noGrp="1"/>
          </p:cNvSpPr>
          <p:nvPr>
            <p:ph type="body" sz="quarter" idx="192"/>
          </p:nvPr>
        </p:nvSpPr>
        <p:spPr/>
        <p:txBody>
          <a:bodyPr/>
          <a:lstStyle/>
          <a:p>
            <a:pPr rtl="1"/>
            <a:r>
              <a:rPr lang="ar-SA" dirty="0"/>
              <a:t>الجوال</a:t>
            </a:r>
          </a:p>
          <a:p>
            <a:pPr rtl="1"/>
            <a:endParaRPr lang="ar-SA" dirty="0"/>
          </a:p>
        </p:txBody>
      </p:sp>
      <p:sp>
        <p:nvSpPr>
          <p:cNvPr id="82" name="عنصر نائب للنص 81"/>
          <p:cNvSpPr>
            <a:spLocks noGrp="1"/>
          </p:cNvSpPr>
          <p:nvPr>
            <p:ph type="body" sz="quarter" idx="193"/>
          </p:nvPr>
        </p:nvSpPr>
        <p:spPr/>
        <p:txBody>
          <a:bodyPr/>
          <a:lstStyle/>
          <a:p>
            <a:pPr rtl="1"/>
            <a:endParaRPr lang="ar-SA"/>
          </a:p>
        </p:txBody>
      </p:sp>
      <p:sp>
        <p:nvSpPr>
          <p:cNvPr id="83" name="عنصر نائب للنص 82"/>
          <p:cNvSpPr>
            <a:spLocks noGrp="1"/>
          </p:cNvSpPr>
          <p:nvPr>
            <p:ph type="body" sz="quarter" idx="194"/>
          </p:nvPr>
        </p:nvSpPr>
        <p:spPr/>
        <p:txBody>
          <a:bodyPr/>
          <a:lstStyle/>
          <a:p>
            <a:pPr rtl="1"/>
            <a:endParaRPr lang="ar-SA"/>
          </a:p>
        </p:txBody>
      </p:sp>
      <p:sp>
        <p:nvSpPr>
          <p:cNvPr id="84" name="عنصر نائب للنص 83"/>
          <p:cNvSpPr>
            <a:spLocks noGrp="1"/>
          </p:cNvSpPr>
          <p:nvPr>
            <p:ph type="body" sz="quarter" idx="195"/>
          </p:nvPr>
        </p:nvSpPr>
        <p:spPr/>
        <p:txBody>
          <a:bodyPr/>
          <a:lstStyle/>
          <a:p>
            <a:pPr rtl="1"/>
            <a:r>
              <a:rPr lang="ar-SA" dirty="0"/>
              <a:t>المكتب</a:t>
            </a:r>
          </a:p>
        </p:txBody>
      </p:sp>
      <p:sp>
        <p:nvSpPr>
          <p:cNvPr id="85" name="عنصر نائب للنص 84"/>
          <p:cNvSpPr>
            <a:spLocks noGrp="1"/>
          </p:cNvSpPr>
          <p:nvPr>
            <p:ph type="body" sz="quarter" idx="196"/>
          </p:nvPr>
        </p:nvSpPr>
        <p:spPr/>
        <p:txBody>
          <a:bodyPr/>
          <a:lstStyle/>
          <a:p>
            <a:pPr rtl="1"/>
            <a:r>
              <a:rPr lang="ar-SA" dirty="0"/>
              <a:t>الجوال</a:t>
            </a:r>
          </a:p>
          <a:p>
            <a:pPr rtl="1"/>
            <a:endParaRPr lang="ar-SA" dirty="0"/>
          </a:p>
        </p:txBody>
      </p:sp>
      <p:sp>
        <p:nvSpPr>
          <p:cNvPr id="86" name="عنصر نائب للنص 85"/>
          <p:cNvSpPr>
            <a:spLocks noGrp="1"/>
          </p:cNvSpPr>
          <p:nvPr>
            <p:ph type="body" sz="quarter" idx="197"/>
          </p:nvPr>
        </p:nvSpPr>
        <p:spPr/>
        <p:txBody>
          <a:bodyPr/>
          <a:lstStyle/>
          <a:p>
            <a:pPr rtl="1"/>
            <a:endParaRPr lang="ar-SA"/>
          </a:p>
        </p:txBody>
      </p:sp>
      <p:sp>
        <p:nvSpPr>
          <p:cNvPr id="87" name="عنصر نائب للنص 86"/>
          <p:cNvSpPr>
            <a:spLocks noGrp="1"/>
          </p:cNvSpPr>
          <p:nvPr>
            <p:ph type="body" sz="quarter" idx="198"/>
          </p:nvPr>
        </p:nvSpPr>
        <p:spPr/>
        <p:txBody>
          <a:bodyPr/>
          <a:lstStyle/>
          <a:p>
            <a:pPr rtl="1"/>
            <a:endParaRPr lang="ar-SA"/>
          </a:p>
        </p:txBody>
      </p:sp>
      <p:sp>
        <p:nvSpPr>
          <p:cNvPr id="88" name="عنصر نائب للنص 87"/>
          <p:cNvSpPr>
            <a:spLocks noGrp="1"/>
          </p:cNvSpPr>
          <p:nvPr>
            <p:ph type="body" sz="quarter" idx="199"/>
          </p:nvPr>
        </p:nvSpPr>
        <p:spPr/>
        <p:txBody>
          <a:bodyPr/>
          <a:lstStyle/>
          <a:p>
            <a:pPr rtl="1"/>
            <a:r>
              <a:rPr lang="ar-SA" dirty="0"/>
              <a:t>المكتب</a:t>
            </a:r>
          </a:p>
        </p:txBody>
      </p:sp>
      <p:sp>
        <p:nvSpPr>
          <p:cNvPr id="89" name="عنصر نائب للنص 88"/>
          <p:cNvSpPr>
            <a:spLocks noGrp="1"/>
          </p:cNvSpPr>
          <p:nvPr>
            <p:ph type="body" sz="quarter" idx="200"/>
          </p:nvPr>
        </p:nvSpPr>
        <p:spPr/>
        <p:txBody>
          <a:bodyPr/>
          <a:lstStyle/>
          <a:p>
            <a:pPr rtl="1"/>
            <a:r>
              <a:rPr lang="ar-SA" dirty="0"/>
              <a:t>الجوال</a:t>
            </a:r>
          </a:p>
          <a:p>
            <a:pPr rtl="1"/>
            <a:endParaRPr lang="ar-SA" dirty="0"/>
          </a:p>
        </p:txBody>
      </p:sp>
      <p:sp>
        <p:nvSpPr>
          <p:cNvPr id="90" name="عنصر نائب للنص 89"/>
          <p:cNvSpPr>
            <a:spLocks noGrp="1"/>
          </p:cNvSpPr>
          <p:nvPr>
            <p:ph type="body" sz="quarter" idx="201"/>
          </p:nvPr>
        </p:nvSpPr>
        <p:spPr/>
        <p:txBody>
          <a:bodyPr/>
          <a:lstStyle/>
          <a:p>
            <a:pPr rtl="1"/>
            <a:endParaRPr lang="ar-SA"/>
          </a:p>
        </p:txBody>
      </p:sp>
      <p:sp>
        <p:nvSpPr>
          <p:cNvPr id="91" name="عنصر نائب للنص 90"/>
          <p:cNvSpPr>
            <a:spLocks noGrp="1"/>
          </p:cNvSpPr>
          <p:nvPr>
            <p:ph type="body" sz="quarter" idx="202"/>
          </p:nvPr>
        </p:nvSpPr>
        <p:spPr/>
        <p:txBody>
          <a:bodyPr/>
          <a:lstStyle/>
          <a:p>
            <a:pPr rtl="1"/>
            <a:endParaRPr lang="ar-SA"/>
          </a:p>
        </p:txBody>
      </p:sp>
      <p:pic>
        <p:nvPicPr>
          <p:cNvPr id="92" name="صورة 91" descr="الشعار" title="نموذج صورة"/>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819357"/>
            <a:ext cx="950976" cy="460629"/>
          </a:xfrm>
          <a:prstGeom prst="rect">
            <a:avLst/>
          </a:prstGeom>
          <a:noFill/>
          <a:ln>
            <a:noFill/>
          </a:ln>
        </p:spPr>
      </p:pic>
      <p:pic>
        <p:nvPicPr>
          <p:cNvPr id="93" name="صورة 92" descr="الشعار" title="نموذج صورة"/>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74927" y="819357"/>
            <a:ext cx="950976" cy="460629"/>
          </a:xfrm>
          <a:prstGeom prst="rect">
            <a:avLst/>
          </a:prstGeom>
          <a:noFill/>
          <a:ln>
            <a:noFill/>
          </a:ln>
        </p:spPr>
      </p:pic>
      <p:pic>
        <p:nvPicPr>
          <p:cNvPr id="94" name="صورة 93" descr="الشعار" title="نموذج صورة"/>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3727" y="819357"/>
            <a:ext cx="950976" cy="460629"/>
          </a:xfrm>
          <a:prstGeom prst="rect">
            <a:avLst/>
          </a:prstGeom>
          <a:noFill/>
          <a:ln>
            <a:noFill/>
          </a:ln>
        </p:spPr>
      </p:pic>
      <p:pic>
        <p:nvPicPr>
          <p:cNvPr id="95" name="صورة 94" descr="الشعار" title="نموذج صورة"/>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2527" y="819357"/>
            <a:ext cx="950976" cy="460629"/>
          </a:xfrm>
          <a:prstGeom prst="rect">
            <a:avLst/>
          </a:prstGeom>
          <a:noFill/>
          <a:ln>
            <a:noFill/>
          </a:ln>
        </p:spPr>
      </p:pic>
      <p:pic>
        <p:nvPicPr>
          <p:cNvPr id="96" name="صورة 95" descr="الشعار" title="نموذج صورة"/>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61327" y="819357"/>
            <a:ext cx="950976" cy="460629"/>
          </a:xfrm>
          <a:prstGeom prst="rect">
            <a:avLst/>
          </a:prstGeom>
          <a:noFill/>
          <a:ln>
            <a:noFill/>
          </a:ln>
        </p:spPr>
      </p:pic>
      <p:pic>
        <p:nvPicPr>
          <p:cNvPr id="97" name="صورة 96" descr="الشعار" title="نموذج صورة"/>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4017670"/>
            <a:ext cx="950976" cy="460629"/>
          </a:xfrm>
          <a:prstGeom prst="rect">
            <a:avLst/>
          </a:prstGeom>
          <a:noFill/>
          <a:ln>
            <a:noFill/>
          </a:ln>
        </p:spPr>
      </p:pic>
      <p:pic>
        <p:nvPicPr>
          <p:cNvPr id="98" name="صورة 97" descr="الشعار" title="نموذج صورة"/>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74927" y="4017670"/>
            <a:ext cx="950976" cy="460629"/>
          </a:xfrm>
          <a:prstGeom prst="rect">
            <a:avLst/>
          </a:prstGeom>
          <a:noFill/>
          <a:ln>
            <a:noFill/>
          </a:ln>
        </p:spPr>
      </p:pic>
      <p:pic>
        <p:nvPicPr>
          <p:cNvPr id="99" name="صورة 98" descr="الشعار" title="نموذج صورة"/>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3727" y="4017670"/>
            <a:ext cx="950976" cy="460629"/>
          </a:xfrm>
          <a:prstGeom prst="rect">
            <a:avLst/>
          </a:prstGeom>
          <a:noFill/>
          <a:ln>
            <a:noFill/>
          </a:ln>
        </p:spPr>
      </p:pic>
      <p:pic>
        <p:nvPicPr>
          <p:cNvPr id="100" name="صورة 99" descr="الشعار" title="نموذج صورة"/>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2527" y="4017670"/>
            <a:ext cx="950976" cy="460629"/>
          </a:xfrm>
          <a:prstGeom prst="rect">
            <a:avLst/>
          </a:prstGeom>
          <a:noFill/>
          <a:ln>
            <a:noFill/>
          </a:ln>
        </p:spPr>
      </p:pic>
      <p:pic>
        <p:nvPicPr>
          <p:cNvPr id="101" name="صورة 100" descr="الشعار" title="نموذج صورة"/>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61327" y="4017670"/>
            <a:ext cx="950976" cy="460629"/>
          </a:xfrm>
          <a:prstGeom prst="rect">
            <a:avLst/>
          </a:prstGeom>
          <a:noFill/>
          <a:ln>
            <a:noFill/>
          </a:ln>
        </p:spPr>
      </p:pic>
      <p:sp>
        <p:nvSpPr>
          <p:cNvPr id="102" name="عنصر نائب للنص 101"/>
          <p:cNvSpPr>
            <a:spLocks noGrp="1"/>
          </p:cNvSpPr>
          <p:nvPr>
            <p:ph type="body" sz="quarter" idx="25"/>
          </p:nvPr>
        </p:nvSpPr>
        <p:spPr/>
        <p:txBody>
          <a:bodyPr/>
          <a:lstStyle/>
          <a:p>
            <a:pPr rtl="1"/>
            <a:endParaRPr lang="ar-SA"/>
          </a:p>
        </p:txBody>
      </p:sp>
      <p:sp>
        <p:nvSpPr>
          <p:cNvPr id="103" name="عنصر نائب للنص 102"/>
          <p:cNvSpPr>
            <a:spLocks noGrp="1"/>
          </p:cNvSpPr>
          <p:nvPr>
            <p:ph type="body" sz="quarter" idx="24"/>
          </p:nvPr>
        </p:nvSpPr>
        <p:spPr/>
        <p:txBody>
          <a:bodyPr/>
          <a:lstStyle/>
          <a:p>
            <a:pPr rtl="1"/>
            <a:endParaRPr lang="ar-SA"/>
          </a:p>
        </p:txBody>
      </p:sp>
      <p:sp>
        <p:nvSpPr>
          <p:cNvPr id="104" name="عنصر نائب للنص 103"/>
          <p:cNvSpPr>
            <a:spLocks noGrp="1"/>
          </p:cNvSpPr>
          <p:nvPr>
            <p:ph type="body" sz="quarter" idx="80"/>
          </p:nvPr>
        </p:nvSpPr>
        <p:spPr/>
        <p:txBody>
          <a:bodyPr/>
          <a:lstStyle/>
          <a:p>
            <a:pPr rtl="1"/>
            <a:endParaRPr lang="ar-SA"/>
          </a:p>
        </p:txBody>
      </p:sp>
      <p:sp>
        <p:nvSpPr>
          <p:cNvPr id="105" name="عنصر نائب للنص 104"/>
          <p:cNvSpPr>
            <a:spLocks noGrp="1"/>
          </p:cNvSpPr>
          <p:nvPr>
            <p:ph type="body" sz="quarter" idx="30"/>
          </p:nvPr>
        </p:nvSpPr>
        <p:spPr/>
        <p:txBody>
          <a:bodyPr/>
          <a:lstStyle/>
          <a:p>
            <a:pPr rtl="1"/>
            <a:endParaRPr lang="ar-SA"/>
          </a:p>
        </p:txBody>
      </p:sp>
      <p:sp>
        <p:nvSpPr>
          <p:cNvPr id="106" name="عنصر نائب للنص 105"/>
          <p:cNvSpPr>
            <a:spLocks noGrp="1"/>
          </p:cNvSpPr>
          <p:nvPr>
            <p:ph type="body" sz="quarter" idx="81"/>
          </p:nvPr>
        </p:nvSpPr>
        <p:spPr/>
        <p:txBody>
          <a:bodyPr/>
          <a:lstStyle/>
          <a:p>
            <a:pPr rtl="1"/>
            <a:endParaRPr lang="ar-SA"/>
          </a:p>
        </p:txBody>
      </p:sp>
      <p:sp>
        <p:nvSpPr>
          <p:cNvPr id="107" name="عنصر نائب للنص 106"/>
          <p:cNvSpPr>
            <a:spLocks noGrp="1"/>
          </p:cNvSpPr>
          <p:nvPr>
            <p:ph type="body" sz="quarter" idx="82"/>
          </p:nvPr>
        </p:nvSpPr>
        <p:spPr/>
        <p:txBody>
          <a:bodyPr/>
          <a:lstStyle/>
          <a:p>
            <a:pPr rtl="1"/>
            <a:r>
              <a:rPr lang="ar-SA" dirty="0"/>
              <a:t>المكتب</a:t>
            </a:r>
          </a:p>
        </p:txBody>
      </p:sp>
      <p:sp>
        <p:nvSpPr>
          <p:cNvPr id="108" name="عنصر نائب للنص 107"/>
          <p:cNvSpPr>
            <a:spLocks noGrp="1"/>
          </p:cNvSpPr>
          <p:nvPr>
            <p:ph type="body" sz="quarter" idx="83"/>
          </p:nvPr>
        </p:nvSpPr>
        <p:spPr/>
        <p:txBody>
          <a:bodyPr/>
          <a:lstStyle/>
          <a:p>
            <a:pPr rtl="1"/>
            <a:r>
              <a:rPr lang="ar-SA" dirty="0"/>
              <a:t>الجوال</a:t>
            </a:r>
          </a:p>
          <a:p>
            <a:pPr rtl="1"/>
            <a:endParaRPr lang="ar-SA" dirty="0"/>
          </a:p>
        </p:txBody>
      </p:sp>
      <p:sp>
        <p:nvSpPr>
          <p:cNvPr id="109" name="عنصر نائب للنص 108"/>
          <p:cNvSpPr>
            <a:spLocks noGrp="1"/>
          </p:cNvSpPr>
          <p:nvPr>
            <p:ph type="body" sz="quarter" idx="84"/>
          </p:nvPr>
        </p:nvSpPr>
        <p:spPr/>
        <p:txBody>
          <a:bodyPr/>
          <a:lstStyle/>
          <a:p>
            <a:pPr rtl="1"/>
            <a:endParaRPr lang="ar-SA"/>
          </a:p>
        </p:txBody>
      </p:sp>
      <p:sp>
        <p:nvSpPr>
          <p:cNvPr id="110" name="عنصر نائب للنص 109"/>
          <p:cNvSpPr>
            <a:spLocks noGrp="1"/>
          </p:cNvSpPr>
          <p:nvPr>
            <p:ph type="body" sz="quarter" idx="85"/>
          </p:nvPr>
        </p:nvSpPr>
        <p:spPr/>
        <p:txBody>
          <a:bodyPr/>
          <a:lstStyle/>
          <a:p>
            <a:pPr rtl="1"/>
            <a:endParaRPr lang="ar-SA"/>
          </a:p>
        </p:txBody>
      </p:sp>
    </p:spTree>
    <p:extLst>
      <p:ext uri="{BB962C8B-B14F-4D97-AF65-F5344CB8AC3E}">
        <p14:creationId xmlns:p14="http://schemas.microsoft.com/office/powerpoint/2010/main" val="2490894077"/>
      </p:ext>
    </p:extLst>
  </p:cSld>
  <p:clrMapOvr>
    <a:masterClrMapping/>
  </p:clrMapOvr>
</p:sld>
</file>

<file path=ppt/theme/theme1.xml><?xml version="1.0" encoding="utf-8"?>
<a:theme xmlns:a="http://schemas.openxmlformats.org/drawingml/2006/main" name="بطاقات عمل عمودية">
  <a:themeElements>
    <a:clrScheme name="Business Card">
      <a:dk1>
        <a:sysClr val="windowText" lastClr="000000"/>
      </a:dk1>
      <a:lt1>
        <a:sysClr val="window" lastClr="FFFFFF"/>
      </a:lt1>
      <a:dk2>
        <a:srgbClr val="3C558C"/>
      </a:dk2>
      <a:lt2>
        <a:srgbClr val="C4C89C"/>
      </a:lt2>
      <a:accent1>
        <a:srgbClr val="5E864A"/>
      </a:accent1>
      <a:accent2>
        <a:srgbClr val="39818B"/>
      </a:accent2>
      <a:accent3>
        <a:srgbClr val="527594"/>
      </a:accent3>
      <a:accent4>
        <a:srgbClr val="953735"/>
      </a:accent4>
      <a:accent5>
        <a:srgbClr val="DA5905"/>
      </a:accent5>
      <a:accent6>
        <a:srgbClr val="0070C0"/>
      </a:accent6>
      <a:hlink>
        <a:srgbClr val="527594"/>
      </a:hlink>
      <a:folHlink>
        <a:srgbClr val="953735"/>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Business Card">
      <a:dk1>
        <a:sysClr val="windowText" lastClr="000000"/>
      </a:dk1>
      <a:lt1>
        <a:sysClr val="window" lastClr="FFFFFF"/>
      </a:lt1>
      <a:dk2>
        <a:srgbClr val="3C558C"/>
      </a:dk2>
      <a:lt2>
        <a:srgbClr val="C4C89C"/>
      </a:lt2>
      <a:accent1>
        <a:srgbClr val="5E864A"/>
      </a:accent1>
      <a:accent2>
        <a:srgbClr val="39818B"/>
      </a:accent2>
      <a:accent3>
        <a:srgbClr val="527594"/>
      </a:accent3>
      <a:accent4>
        <a:srgbClr val="953735"/>
      </a:accent4>
      <a:accent5>
        <a:srgbClr val="DA5905"/>
      </a:accent5>
      <a:accent6>
        <a:srgbClr val="0070C0"/>
      </a:accent6>
      <a:hlink>
        <a:srgbClr val="527594"/>
      </a:hlink>
      <a:folHlink>
        <a:srgbClr val="953735"/>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usiness Card">
      <a:dk1>
        <a:sysClr val="windowText" lastClr="000000"/>
      </a:dk1>
      <a:lt1>
        <a:sysClr val="window" lastClr="FFFFFF"/>
      </a:lt1>
      <a:dk2>
        <a:srgbClr val="3C558C"/>
      </a:dk2>
      <a:lt2>
        <a:srgbClr val="C4C89C"/>
      </a:lt2>
      <a:accent1>
        <a:srgbClr val="5E864A"/>
      </a:accent1>
      <a:accent2>
        <a:srgbClr val="39818B"/>
      </a:accent2>
      <a:accent3>
        <a:srgbClr val="527594"/>
      </a:accent3>
      <a:accent4>
        <a:srgbClr val="953735"/>
      </a:accent4>
      <a:accent5>
        <a:srgbClr val="DA5905"/>
      </a:accent5>
      <a:accent6>
        <a:srgbClr val="0070C0"/>
      </a:accent6>
      <a:hlink>
        <a:srgbClr val="527594"/>
      </a:hlink>
      <a:folHlink>
        <a:srgbClr val="953735"/>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تشير هذه القيمة إلى عدد مرات الحفظ أو المراجعات. يعد التطبيق مسؤولاً عن تحديث هذه القيمة بعد كل مراجعة.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FD9E6C-B8EF-4B8B-B50A-5CC8B03AC72D}">
  <ds:schemaRefs>
    <ds:schemaRef ds:uri="http://schemas.openxmlformats.org/package/2006/metadata/core-properties"/>
    <ds:schemaRef ds:uri="http://schemas.microsoft.com/office/infopath/2007/PartnerControls"/>
    <ds:schemaRef ds:uri="http://schemas.microsoft.com/office/2006/metadata/properties"/>
    <ds:schemaRef ds:uri="http://purl.org/dc/dcmitype/"/>
    <ds:schemaRef ds:uri="http://purl.org/dc/terms/"/>
    <ds:schemaRef ds:uri="http://www.w3.org/XML/1998/namespace"/>
    <ds:schemaRef ds:uri="http://purl.org/dc/elements/1.1/"/>
    <ds:schemaRef ds:uri="http://schemas.microsoft.com/office/2006/documentManagement/types"/>
  </ds:schemaRefs>
</ds:datastoreItem>
</file>

<file path=customXml/itemProps2.xml><?xml version="1.0" encoding="utf-8"?>
<ds:datastoreItem xmlns:ds="http://schemas.openxmlformats.org/officeDocument/2006/customXml" ds:itemID="{A401E4BF-DD33-4AAA-BB32-49F4454E3708}">
  <ds:schemaRefs>
    <ds:schemaRef ds:uri="http://schemas.microsoft.com/sharepoint/v3/contenttype/forms"/>
  </ds:schemaRefs>
</ds:datastoreItem>
</file>

<file path=customXml/itemProps3.xml><?xml version="1.0" encoding="utf-8"?>
<ds:datastoreItem xmlns:ds="http://schemas.openxmlformats.org/officeDocument/2006/customXml" ds:itemID="{9FD4DA08-A410-4210-A302-E0AF9B540D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115</Words>
  <Application>Microsoft Office PowerPoint</Application>
  <PresentationFormat>مخصص</PresentationFormat>
  <Paragraphs>31</Paragraphs>
  <Slides>1</Slides>
  <Notes>1</Notes>
  <HiddenSlides>0</HiddenSlides>
  <MMClips>0</MMClips>
  <ScaleCrop>false</ScaleCrop>
  <HeadingPairs>
    <vt:vector size="6" baseType="variant">
      <vt:variant>
        <vt:lpstr>الخطوط المستخدمة</vt:lpstr>
      </vt:variant>
      <vt:variant>
        <vt:i4>2</vt:i4>
      </vt:variant>
      <vt:variant>
        <vt:lpstr>نسق</vt:lpstr>
      </vt:variant>
      <vt:variant>
        <vt:i4>1</vt:i4>
      </vt:variant>
      <vt:variant>
        <vt:lpstr>عناوين الشرائح</vt:lpstr>
      </vt:variant>
      <vt:variant>
        <vt:i4>1</vt:i4>
      </vt:variant>
    </vt:vector>
  </HeadingPairs>
  <TitlesOfParts>
    <vt:vector size="4" baseType="lpstr">
      <vt:lpstr>Arial</vt:lpstr>
      <vt:lpstr>Tahoma</vt:lpstr>
      <vt:lpstr>بطاقات عمل عمودية</vt:lpstr>
      <vt:lpstr>عرض تقديمي في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2013-07-31T14:29:05Z</dcterms:created>
  <dcterms:modified xsi:type="dcterms:W3CDTF">2013-12-23T04:05:00Z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