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60" r:id="rId2"/>
    <p:sldId id="447" r:id="rId3"/>
    <p:sldId id="459" r:id="rId4"/>
    <p:sldId id="454" r:id="rId5"/>
    <p:sldId id="256" r:id="rId6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110">
          <p15:clr>
            <a:srgbClr val="A4A3A4"/>
          </p15:clr>
        </p15:guide>
        <p15:guide id="4" pos="38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9933FF"/>
    <a:srgbClr val="D60093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8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80" y="102"/>
      </p:cViewPr>
      <p:guideLst>
        <p:guide orient="horz" pos="2183"/>
        <p:guide pos="3840"/>
        <p:guide orient="horz" pos="2110"/>
        <p:guide pos="3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02/08/1442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02/08/1442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02/08/1442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02/08/1442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02/08/1442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02/08/1442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02/08/1442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02/08/1442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02/08/1442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02/08/1442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02/08/1442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02/08/1442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3154D2C-416C-49B2-8C7D-83B0C76DDE26}"/>
              </a:ext>
            </a:extLst>
          </p:cNvPr>
          <p:cNvSpPr/>
          <p:nvPr/>
        </p:nvSpPr>
        <p:spPr>
          <a:xfrm flipH="1">
            <a:off x="-1" y="1273127"/>
            <a:ext cx="12192000" cy="4459459"/>
          </a:xfrm>
          <a:custGeom>
            <a:avLst/>
            <a:gdLst>
              <a:gd name="connsiteX0" fmla="*/ 0 w 9906000"/>
              <a:gd name="connsiteY0" fmla="*/ 0 h 4100732"/>
              <a:gd name="connsiteX1" fmla="*/ 0 w 9906000"/>
              <a:gd name="connsiteY1" fmla="*/ 2050366 h 4100732"/>
              <a:gd name="connsiteX2" fmla="*/ 0 w 9906000"/>
              <a:gd name="connsiteY2" fmla="*/ 4100732 h 4100732"/>
              <a:gd name="connsiteX3" fmla="*/ 4559768 w 9906000"/>
              <a:gd name="connsiteY3" fmla="*/ 3513928 h 4100732"/>
              <a:gd name="connsiteX4" fmla="*/ 4953000 w 9906000"/>
              <a:gd name="connsiteY4" fmla="*/ 3511388 h 4100732"/>
              <a:gd name="connsiteX5" fmla="*/ 5346232 w 9906000"/>
              <a:gd name="connsiteY5" fmla="*/ 3513928 h 4100732"/>
              <a:gd name="connsiteX6" fmla="*/ 9906000 w 9906000"/>
              <a:gd name="connsiteY6" fmla="*/ 4100732 h 4100732"/>
              <a:gd name="connsiteX7" fmla="*/ 9906000 w 9906000"/>
              <a:gd name="connsiteY7" fmla="*/ 2050366 h 4100732"/>
              <a:gd name="connsiteX8" fmla="*/ 9906000 w 9906000"/>
              <a:gd name="connsiteY8" fmla="*/ 0 h 4100732"/>
              <a:gd name="connsiteX9" fmla="*/ 5346232 w 9906000"/>
              <a:gd name="connsiteY9" fmla="*/ 586804 h 4100732"/>
              <a:gd name="connsiteX10" fmla="*/ 4953000 w 9906000"/>
              <a:gd name="connsiteY10" fmla="*/ 589344 h 4100732"/>
              <a:gd name="connsiteX11" fmla="*/ 4953000 w 9906000"/>
              <a:gd name="connsiteY11" fmla="*/ 589344 h 4100732"/>
              <a:gd name="connsiteX12" fmla="*/ 4559768 w 9906000"/>
              <a:gd name="connsiteY12" fmla="*/ 586804 h 4100732"/>
              <a:gd name="connsiteX13" fmla="*/ 0 w 9906000"/>
              <a:gd name="connsiteY13" fmla="*/ 0 h 4100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06000" h="4100732">
                <a:moveTo>
                  <a:pt x="0" y="0"/>
                </a:moveTo>
                <a:lnTo>
                  <a:pt x="0" y="2050366"/>
                </a:lnTo>
                <a:lnTo>
                  <a:pt x="0" y="4100732"/>
                </a:lnTo>
                <a:cubicBezTo>
                  <a:pt x="1567717" y="3731455"/>
                  <a:pt x="3092352" y="3545278"/>
                  <a:pt x="4559768" y="3513928"/>
                </a:cubicBezTo>
                <a:lnTo>
                  <a:pt x="4953000" y="3511388"/>
                </a:lnTo>
                <a:lnTo>
                  <a:pt x="5346232" y="3513928"/>
                </a:lnTo>
                <a:cubicBezTo>
                  <a:pt x="6813648" y="3545278"/>
                  <a:pt x="8338283" y="3731455"/>
                  <a:pt x="9906000" y="4100732"/>
                </a:cubicBezTo>
                <a:lnTo>
                  <a:pt x="9906000" y="2050366"/>
                </a:lnTo>
                <a:lnTo>
                  <a:pt x="9906000" y="0"/>
                </a:lnTo>
                <a:cubicBezTo>
                  <a:pt x="8338283" y="369277"/>
                  <a:pt x="6813648" y="555454"/>
                  <a:pt x="5346232" y="586804"/>
                </a:cubicBezTo>
                <a:lnTo>
                  <a:pt x="4953000" y="589344"/>
                </a:lnTo>
                <a:lnTo>
                  <a:pt x="4953000" y="589344"/>
                </a:lnTo>
                <a:lnTo>
                  <a:pt x="4559768" y="586804"/>
                </a:lnTo>
                <a:cubicBezTo>
                  <a:pt x="3092352" y="555454"/>
                  <a:pt x="1567717" y="369277"/>
                  <a:pt x="0" y="0"/>
                </a:cubicBezTo>
                <a:close/>
              </a:path>
            </a:pathLst>
          </a:custGeom>
          <a:solidFill>
            <a:srgbClr val="FEE35C">
              <a:alpha val="7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106A04C-4C4E-4CE5-8A7F-02823E83D7AA}"/>
              </a:ext>
            </a:extLst>
          </p:cNvPr>
          <p:cNvSpPr/>
          <p:nvPr/>
        </p:nvSpPr>
        <p:spPr>
          <a:xfrm flipH="1">
            <a:off x="0" y="1125416"/>
            <a:ext cx="12192000" cy="4459459"/>
          </a:xfrm>
          <a:custGeom>
            <a:avLst/>
            <a:gdLst>
              <a:gd name="connsiteX0" fmla="*/ 0 w 9906000"/>
              <a:gd name="connsiteY0" fmla="*/ 0 h 4100732"/>
              <a:gd name="connsiteX1" fmla="*/ 0 w 9906000"/>
              <a:gd name="connsiteY1" fmla="*/ 2050366 h 4100732"/>
              <a:gd name="connsiteX2" fmla="*/ 0 w 9906000"/>
              <a:gd name="connsiteY2" fmla="*/ 4100732 h 4100732"/>
              <a:gd name="connsiteX3" fmla="*/ 4559768 w 9906000"/>
              <a:gd name="connsiteY3" fmla="*/ 3513928 h 4100732"/>
              <a:gd name="connsiteX4" fmla="*/ 4953000 w 9906000"/>
              <a:gd name="connsiteY4" fmla="*/ 3511388 h 4100732"/>
              <a:gd name="connsiteX5" fmla="*/ 5346232 w 9906000"/>
              <a:gd name="connsiteY5" fmla="*/ 3513928 h 4100732"/>
              <a:gd name="connsiteX6" fmla="*/ 9906000 w 9906000"/>
              <a:gd name="connsiteY6" fmla="*/ 4100732 h 4100732"/>
              <a:gd name="connsiteX7" fmla="*/ 9906000 w 9906000"/>
              <a:gd name="connsiteY7" fmla="*/ 2050366 h 4100732"/>
              <a:gd name="connsiteX8" fmla="*/ 9906000 w 9906000"/>
              <a:gd name="connsiteY8" fmla="*/ 0 h 4100732"/>
              <a:gd name="connsiteX9" fmla="*/ 5346232 w 9906000"/>
              <a:gd name="connsiteY9" fmla="*/ 586804 h 4100732"/>
              <a:gd name="connsiteX10" fmla="*/ 4953000 w 9906000"/>
              <a:gd name="connsiteY10" fmla="*/ 589344 h 4100732"/>
              <a:gd name="connsiteX11" fmla="*/ 4953000 w 9906000"/>
              <a:gd name="connsiteY11" fmla="*/ 589344 h 4100732"/>
              <a:gd name="connsiteX12" fmla="*/ 4559768 w 9906000"/>
              <a:gd name="connsiteY12" fmla="*/ 586804 h 4100732"/>
              <a:gd name="connsiteX13" fmla="*/ 0 w 9906000"/>
              <a:gd name="connsiteY13" fmla="*/ 0 h 4100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06000" h="4100732">
                <a:moveTo>
                  <a:pt x="0" y="0"/>
                </a:moveTo>
                <a:lnTo>
                  <a:pt x="0" y="2050366"/>
                </a:lnTo>
                <a:lnTo>
                  <a:pt x="0" y="4100732"/>
                </a:lnTo>
                <a:cubicBezTo>
                  <a:pt x="1567717" y="3731455"/>
                  <a:pt x="3092352" y="3545278"/>
                  <a:pt x="4559768" y="3513928"/>
                </a:cubicBezTo>
                <a:lnTo>
                  <a:pt x="4953000" y="3511388"/>
                </a:lnTo>
                <a:lnTo>
                  <a:pt x="5346232" y="3513928"/>
                </a:lnTo>
                <a:cubicBezTo>
                  <a:pt x="6813648" y="3545278"/>
                  <a:pt x="8338283" y="3731455"/>
                  <a:pt x="9906000" y="4100732"/>
                </a:cubicBezTo>
                <a:lnTo>
                  <a:pt x="9906000" y="2050366"/>
                </a:lnTo>
                <a:lnTo>
                  <a:pt x="9906000" y="0"/>
                </a:lnTo>
                <a:cubicBezTo>
                  <a:pt x="8338283" y="369277"/>
                  <a:pt x="6813648" y="555454"/>
                  <a:pt x="5346232" y="586804"/>
                </a:cubicBezTo>
                <a:lnTo>
                  <a:pt x="4953000" y="589344"/>
                </a:lnTo>
                <a:lnTo>
                  <a:pt x="4953000" y="589344"/>
                </a:lnTo>
                <a:lnTo>
                  <a:pt x="4559768" y="586804"/>
                </a:lnTo>
                <a:cubicBezTo>
                  <a:pt x="3092352" y="555454"/>
                  <a:pt x="1567717" y="369277"/>
                  <a:pt x="0" y="0"/>
                </a:cubicBezTo>
                <a:close/>
              </a:path>
            </a:pathLst>
          </a:custGeom>
          <a:blipFill dpi="0" rotWithShape="0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FB83F3E-B194-4E1E-BA06-53C567EEEE23}"/>
              </a:ext>
            </a:extLst>
          </p:cNvPr>
          <p:cNvSpPr/>
          <p:nvPr/>
        </p:nvSpPr>
        <p:spPr>
          <a:xfrm flipH="1">
            <a:off x="0" y="1444935"/>
            <a:ext cx="12192000" cy="3450622"/>
          </a:xfrm>
          <a:custGeom>
            <a:avLst/>
            <a:gdLst>
              <a:gd name="connsiteX0" fmla="*/ 0 w 9906000"/>
              <a:gd name="connsiteY0" fmla="*/ 0 h 4100732"/>
              <a:gd name="connsiteX1" fmla="*/ 0 w 9906000"/>
              <a:gd name="connsiteY1" fmla="*/ 2050366 h 4100732"/>
              <a:gd name="connsiteX2" fmla="*/ 0 w 9906000"/>
              <a:gd name="connsiteY2" fmla="*/ 4100732 h 4100732"/>
              <a:gd name="connsiteX3" fmla="*/ 4559768 w 9906000"/>
              <a:gd name="connsiteY3" fmla="*/ 3513928 h 4100732"/>
              <a:gd name="connsiteX4" fmla="*/ 4953000 w 9906000"/>
              <a:gd name="connsiteY4" fmla="*/ 3511388 h 4100732"/>
              <a:gd name="connsiteX5" fmla="*/ 5346232 w 9906000"/>
              <a:gd name="connsiteY5" fmla="*/ 3513928 h 4100732"/>
              <a:gd name="connsiteX6" fmla="*/ 9906000 w 9906000"/>
              <a:gd name="connsiteY6" fmla="*/ 4100732 h 4100732"/>
              <a:gd name="connsiteX7" fmla="*/ 9906000 w 9906000"/>
              <a:gd name="connsiteY7" fmla="*/ 2050366 h 4100732"/>
              <a:gd name="connsiteX8" fmla="*/ 9906000 w 9906000"/>
              <a:gd name="connsiteY8" fmla="*/ 0 h 4100732"/>
              <a:gd name="connsiteX9" fmla="*/ 5346232 w 9906000"/>
              <a:gd name="connsiteY9" fmla="*/ 586804 h 4100732"/>
              <a:gd name="connsiteX10" fmla="*/ 4953000 w 9906000"/>
              <a:gd name="connsiteY10" fmla="*/ 589344 h 4100732"/>
              <a:gd name="connsiteX11" fmla="*/ 4953000 w 9906000"/>
              <a:gd name="connsiteY11" fmla="*/ 589344 h 4100732"/>
              <a:gd name="connsiteX12" fmla="*/ 4559768 w 9906000"/>
              <a:gd name="connsiteY12" fmla="*/ 586804 h 4100732"/>
              <a:gd name="connsiteX13" fmla="*/ 0 w 9906000"/>
              <a:gd name="connsiteY13" fmla="*/ 0 h 4100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06000" h="4100732">
                <a:moveTo>
                  <a:pt x="0" y="0"/>
                </a:moveTo>
                <a:lnTo>
                  <a:pt x="0" y="2050366"/>
                </a:lnTo>
                <a:lnTo>
                  <a:pt x="0" y="4100732"/>
                </a:lnTo>
                <a:cubicBezTo>
                  <a:pt x="1567717" y="3731455"/>
                  <a:pt x="3092352" y="3545278"/>
                  <a:pt x="4559768" y="3513928"/>
                </a:cubicBezTo>
                <a:lnTo>
                  <a:pt x="4953000" y="3511388"/>
                </a:lnTo>
                <a:lnTo>
                  <a:pt x="5346232" y="3513928"/>
                </a:lnTo>
                <a:cubicBezTo>
                  <a:pt x="6813648" y="3545278"/>
                  <a:pt x="8338283" y="3731455"/>
                  <a:pt x="9906000" y="4100732"/>
                </a:cubicBezTo>
                <a:lnTo>
                  <a:pt x="9906000" y="2050366"/>
                </a:lnTo>
                <a:lnTo>
                  <a:pt x="9906000" y="0"/>
                </a:lnTo>
                <a:cubicBezTo>
                  <a:pt x="8338283" y="369277"/>
                  <a:pt x="6813648" y="555454"/>
                  <a:pt x="5346232" y="586804"/>
                </a:cubicBezTo>
                <a:lnTo>
                  <a:pt x="4953000" y="589344"/>
                </a:lnTo>
                <a:lnTo>
                  <a:pt x="4953000" y="589344"/>
                </a:lnTo>
                <a:lnTo>
                  <a:pt x="4559768" y="586804"/>
                </a:lnTo>
                <a:cubicBezTo>
                  <a:pt x="3092352" y="555454"/>
                  <a:pt x="1567717" y="369277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rgbClr val="FD6D0C"/>
              </a:gs>
              <a:gs pos="7300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0E81BF-5193-481B-915D-7E7AF518E87F}"/>
              </a:ext>
            </a:extLst>
          </p:cNvPr>
          <p:cNvSpPr txBox="1"/>
          <p:nvPr/>
        </p:nvSpPr>
        <p:spPr>
          <a:xfrm>
            <a:off x="0" y="267287"/>
            <a:ext cx="12192000" cy="769441"/>
          </a:xfrm>
          <a:prstGeom prst="rect">
            <a:avLst/>
          </a:prstGeom>
          <a:solidFill>
            <a:schemeClr val="l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Y" sz="4400" b="1" dirty="0">
                <a:solidFill>
                  <a:srgbClr val="002060"/>
                </a:solidFill>
                <a:latin typeface="Oswald" panose="02000503000000000000" pitchFamily="2" charset="0"/>
              </a:rPr>
              <a:t>تقرير عن ..........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C01511-E0E3-4F0C-85B3-2D6C1A1EE0AD}"/>
              </a:ext>
            </a:extLst>
          </p:cNvPr>
          <p:cNvSpPr txBox="1"/>
          <p:nvPr/>
        </p:nvSpPr>
        <p:spPr>
          <a:xfrm>
            <a:off x="138513" y="2222698"/>
            <a:ext cx="12053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and Of Sean" panose="02000500000000000000" pitchFamily="2" charset="-128"/>
                <a:ea typeface="Hand Of Sean" panose="02000500000000000000" pitchFamily="2" charset="-128"/>
              </a:rPr>
              <a:t>اسم الطالب .......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922F78-6DE0-4C6D-A5A5-5FC36E419FC4}"/>
              </a:ext>
            </a:extLst>
          </p:cNvPr>
          <p:cNvSpPr txBox="1"/>
          <p:nvPr/>
        </p:nvSpPr>
        <p:spPr>
          <a:xfrm>
            <a:off x="2388296" y="3355145"/>
            <a:ext cx="83453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4400" b="1" dirty="0">
                <a:solidFill>
                  <a:srgbClr val="002060"/>
                </a:solidFill>
              </a:rPr>
              <a:t>الصف ......... </a:t>
            </a:r>
            <a:endParaRPr lang="en-US" sz="4400" b="1" dirty="0">
              <a:solidFill>
                <a:srgbClr val="00206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D6FC83B-27A7-4BBF-AD96-DFD188261464}"/>
              </a:ext>
            </a:extLst>
          </p:cNvPr>
          <p:cNvCxnSpPr/>
          <p:nvPr/>
        </p:nvCxnSpPr>
        <p:spPr>
          <a:xfrm>
            <a:off x="2536513" y="3137096"/>
            <a:ext cx="7566255" cy="0"/>
          </a:xfrm>
          <a:prstGeom prst="line">
            <a:avLst/>
          </a:prstGeom>
          <a:ln w="28575">
            <a:solidFill>
              <a:schemeClr val="bg1">
                <a:alpha val="6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0903B56-B7D8-4BD5-9DA2-1E89B6E73A68}"/>
              </a:ext>
            </a:extLst>
          </p:cNvPr>
          <p:cNvCxnSpPr/>
          <p:nvPr/>
        </p:nvCxnSpPr>
        <p:spPr>
          <a:xfrm>
            <a:off x="1662151" y="6189784"/>
            <a:ext cx="204306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  <a:alpha val="6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2AA490A-412C-47BC-86F4-93BFC40CE91E}"/>
              </a:ext>
            </a:extLst>
          </p:cNvPr>
          <p:cNvCxnSpPr/>
          <p:nvPr/>
        </p:nvCxnSpPr>
        <p:spPr>
          <a:xfrm>
            <a:off x="8486789" y="6189784"/>
            <a:ext cx="204306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  <a:alpha val="6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rrow: Chevron 21">
            <a:extLst>
              <a:ext uri="{FF2B5EF4-FFF2-40B4-BE49-F238E27FC236}">
                <a16:creationId xmlns:a16="http://schemas.microsoft.com/office/drawing/2014/main" id="{418E7D88-FD62-487E-86EB-5A40B250EA99}"/>
              </a:ext>
            </a:extLst>
          </p:cNvPr>
          <p:cNvSpPr/>
          <p:nvPr/>
        </p:nvSpPr>
        <p:spPr>
          <a:xfrm rot="18293417">
            <a:off x="5409691" y="6043479"/>
            <a:ext cx="1027717" cy="464457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Arrow: Chevron 22">
            <a:extLst>
              <a:ext uri="{FF2B5EF4-FFF2-40B4-BE49-F238E27FC236}">
                <a16:creationId xmlns:a16="http://schemas.microsoft.com/office/drawing/2014/main" id="{C19F1912-571A-4D99-8AD3-777FA1B683FE}"/>
              </a:ext>
            </a:extLst>
          </p:cNvPr>
          <p:cNvSpPr/>
          <p:nvPr/>
        </p:nvSpPr>
        <p:spPr>
          <a:xfrm rot="14228355">
            <a:off x="5697222" y="6056803"/>
            <a:ext cx="1027717" cy="453364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F58C1B6-1E3F-4DBC-8350-75A0836CF3CD}"/>
              </a:ext>
            </a:extLst>
          </p:cNvPr>
          <p:cNvGrpSpPr/>
          <p:nvPr/>
        </p:nvGrpSpPr>
        <p:grpSpPr>
          <a:xfrm>
            <a:off x="5322342" y="5205048"/>
            <a:ext cx="1449397" cy="1177635"/>
            <a:chOff x="4420453" y="5315576"/>
            <a:chExt cx="1177635" cy="1177635"/>
          </a:xfrm>
        </p:grpSpPr>
        <p:sp>
          <p:nvSpPr>
            <p:cNvPr id="20" name="Star: 24 Points 19">
              <a:extLst>
                <a:ext uri="{FF2B5EF4-FFF2-40B4-BE49-F238E27FC236}">
                  <a16:creationId xmlns:a16="http://schemas.microsoft.com/office/drawing/2014/main" id="{A3E8C6E3-0F17-4D84-B7ED-CB4D2E5A3A71}"/>
                </a:ext>
              </a:extLst>
            </p:cNvPr>
            <p:cNvSpPr/>
            <p:nvPr/>
          </p:nvSpPr>
          <p:spPr>
            <a:xfrm>
              <a:off x="4420453" y="5315576"/>
              <a:ext cx="1177635" cy="1177635"/>
            </a:xfrm>
            <a:prstGeom prst="star24">
              <a:avLst>
                <a:gd name="adj" fmla="val 45862"/>
              </a:avLst>
            </a:prstGeom>
            <a:solidFill>
              <a:srgbClr val="CC0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864DB6E-D61B-4598-AA68-CBAB00432309}"/>
                </a:ext>
              </a:extLst>
            </p:cNvPr>
            <p:cNvSpPr/>
            <p:nvPr/>
          </p:nvSpPr>
          <p:spPr>
            <a:xfrm>
              <a:off x="4591687" y="5486810"/>
              <a:ext cx="835167" cy="835167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Star: 5 Points 24">
            <a:extLst>
              <a:ext uri="{FF2B5EF4-FFF2-40B4-BE49-F238E27FC236}">
                <a16:creationId xmlns:a16="http://schemas.microsoft.com/office/drawing/2014/main" id="{5424DF7B-47B0-481A-A57D-00CDFFCB0BA2}"/>
              </a:ext>
            </a:extLst>
          </p:cNvPr>
          <p:cNvSpPr/>
          <p:nvPr/>
        </p:nvSpPr>
        <p:spPr>
          <a:xfrm>
            <a:off x="5782573" y="5575681"/>
            <a:ext cx="537066" cy="43636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485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030" y="2786788"/>
            <a:ext cx="428933" cy="668170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69448" y="6600076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617189" y="118272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2084917" y="1146679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1026341" y="1470974"/>
            <a:ext cx="2748179" cy="1302273"/>
            <a:chOff x="433987" y="1526310"/>
            <a:chExt cx="2748179" cy="1302273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433987" y="1526310"/>
              <a:ext cx="2748179" cy="1302273"/>
            </a:xfrm>
            <a:prstGeom prst="trapezoid">
              <a:avLst>
                <a:gd name="adj" fmla="val 8086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059872" y="1652107"/>
              <a:ext cx="1461536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الوحدة </a:t>
              </a:r>
            </a:p>
            <a:p>
              <a:pPr lvl="0" algn="ctr">
                <a:defRPr/>
              </a:pPr>
              <a:r>
                <a:rPr lang="ar-SY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الجهاز الدوري</a:t>
              </a:r>
            </a:p>
            <a:p>
              <a:pPr lvl="0" algn="ctr">
                <a:defRPr/>
              </a:pPr>
              <a:endParaRPr lang="ar-SY" sz="20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632594" y="2195561"/>
              <a:ext cx="2316091" cy="569387"/>
              <a:chOff x="3144233" y="5653352"/>
              <a:chExt cx="2316091" cy="569387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602064" y="5653352"/>
                <a:ext cx="114349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144233" y="5822629"/>
                <a:ext cx="231609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الجهاز الدوري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617189" y="1124112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Freeform: Shape 141">
            <a:extLst>
              <a:ext uri="{FF2B5EF4-FFF2-40B4-BE49-F238E27FC236}">
                <a16:creationId xmlns:a16="http://schemas.microsoft.com/office/drawing/2014/main" id="{C1D20454-7260-42E0-8548-24E0BF3A2D9F}"/>
              </a:ext>
            </a:extLst>
          </p:cNvPr>
          <p:cNvSpPr/>
          <p:nvPr/>
        </p:nvSpPr>
        <p:spPr>
          <a:xfrm rot="5400000">
            <a:off x="1035532" y="4089217"/>
            <a:ext cx="2849052" cy="2517588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3"/>
            <a:srcRect/>
            <a:stretch>
              <a:fillRect l="-11000" t="2000" r="-2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45" name="Group 33">
            <a:extLst>
              <a:ext uri="{FF2B5EF4-FFF2-40B4-BE49-F238E27FC236}">
                <a16:creationId xmlns:a16="http://schemas.microsoft.com/office/drawing/2014/main" id="{61E739EE-8F3E-4C31-91A7-9E29275D5128}"/>
              </a:ext>
            </a:extLst>
          </p:cNvPr>
          <p:cNvGrpSpPr/>
          <p:nvPr/>
        </p:nvGrpSpPr>
        <p:grpSpPr>
          <a:xfrm>
            <a:off x="2270533" y="4077398"/>
            <a:ext cx="379049" cy="463548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46" name="Oval 34">
              <a:extLst>
                <a:ext uri="{FF2B5EF4-FFF2-40B4-BE49-F238E27FC236}">
                  <a16:creationId xmlns:a16="http://schemas.microsoft.com/office/drawing/2014/main" id="{A25BB5AA-8F00-4BF8-AB11-E32CC919F0E2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rapezoid 10">
              <a:extLst>
                <a:ext uri="{FF2B5EF4-FFF2-40B4-BE49-F238E27FC236}">
                  <a16:creationId xmlns:a16="http://schemas.microsoft.com/office/drawing/2014/main" id="{6851AA3F-1510-4948-B89E-EE8337CB6B5B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36">
              <a:extLst>
                <a:ext uri="{FF2B5EF4-FFF2-40B4-BE49-F238E27FC236}">
                  <a16:creationId xmlns:a16="http://schemas.microsoft.com/office/drawing/2014/main" id="{2CAAA225-7FA4-4298-B212-1213B1086C8E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16">
            <a:extLst>
              <a:ext uri="{FF2B5EF4-FFF2-40B4-BE49-F238E27FC236}">
                <a16:creationId xmlns:a16="http://schemas.microsoft.com/office/drawing/2014/main" id="{40601B45-C18C-4A19-9902-1194167376D7}"/>
              </a:ext>
            </a:extLst>
          </p:cNvPr>
          <p:cNvGrpSpPr/>
          <p:nvPr/>
        </p:nvGrpSpPr>
        <p:grpSpPr>
          <a:xfrm>
            <a:off x="6487293" y="4543083"/>
            <a:ext cx="4944430" cy="1322175"/>
            <a:chOff x="6487293" y="4543083"/>
            <a:chExt cx="4944430" cy="1322175"/>
          </a:xfrm>
        </p:grpSpPr>
        <p:sp>
          <p:nvSpPr>
            <p:cNvPr id="53" name="Arrow: Pentagon 27">
              <a:extLst>
                <a:ext uri="{FF2B5EF4-FFF2-40B4-BE49-F238E27FC236}">
                  <a16:creationId xmlns:a16="http://schemas.microsoft.com/office/drawing/2014/main" id="{40173D05-4D4A-4783-AF5C-7B27DA56E20C}"/>
                </a:ext>
              </a:extLst>
            </p:cNvPr>
            <p:cNvSpPr/>
            <p:nvPr/>
          </p:nvSpPr>
          <p:spPr>
            <a:xfrm>
              <a:off x="6487293" y="4543083"/>
              <a:ext cx="4944430" cy="1081314"/>
            </a:xfrm>
            <a:custGeom>
              <a:avLst/>
              <a:gdLst>
                <a:gd name="connsiteX0" fmla="*/ 0 w 4944430"/>
                <a:gd name="connsiteY0" fmla="*/ 0 h 1081314"/>
                <a:gd name="connsiteX1" fmla="*/ 4403773 w 4944430"/>
                <a:gd name="connsiteY1" fmla="*/ 0 h 1081314"/>
                <a:gd name="connsiteX2" fmla="*/ 4944430 w 4944430"/>
                <a:gd name="connsiteY2" fmla="*/ 540657 h 1081314"/>
                <a:gd name="connsiteX3" fmla="*/ 4403773 w 4944430"/>
                <a:gd name="connsiteY3" fmla="*/ 1081314 h 1081314"/>
                <a:gd name="connsiteX4" fmla="*/ 0 w 4944430"/>
                <a:gd name="connsiteY4" fmla="*/ 1081314 h 1081314"/>
                <a:gd name="connsiteX5" fmla="*/ 0 w 4944430"/>
                <a:gd name="connsiteY5" fmla="*/ 0 h 1081314"/>
                <a:gd name="connsiteX0" fmla="*/ 478972 w 4944430"/>
                <a:gd name="connsiteY0" fmla="*/ 43543 h 1081314"/>
                <a:gd name="connsiteX1" fmla="*/ 4403773 w 4944430"/>
                <a:gd name="connsiteY1" fmla="*/ 0 h 1081314"/>
                <a:gd name="connsiteX2" fmla="*/ 4944430 w 4944430"/>
                <a:gd name="connsiteY2" fmla="*/ 540657 h 1081314"/>
                <a:gd name="connsiteX3" fmla="*/ 4403773 w 4944430"/>
                <a:gd name="connsiteY3" fmla="*/ 1081314 h 1081314"/>
                <a:gd name="connsiteX4" fmla="*/ 0 w 4944430"/>
                <a:gd name="connsiteY4" fmla="*/ 1081314 h 1081314"/>
                <a:gd name="connsiteX5" fmla="*/ 478972 w 4944430"/>
                <a:gd name="connsiteY5" fmla="*/ 43543 h 1081314"/>
                <a:gd name="connsiteX0" fmla="*/ 522515 w 4944430"/>
                <a:gd name="connsiteY0" fmla="*/ 14514 h 1081314"/>
                <a:gd name="connsiteX1" fmla="*/ 4403773 w 4944430"/>
                <a:gd name="connsiteY1" fmla="*/ 0 h 1081314"/>
                <a:gd name="connsiteX2" fmla="*/ 4944430 w 4944430"/>
                <a:gd name="connsiteY2" fmla="*/ 540657 h 1081314"/>
                <a:gd name="connsiteX3" fmla="*/ 4403773 w 4944430"/>
                <a:gd name="connsiteY3" fmla="*/ 1081314 h 1081314"/>
                <a:gd name="connsiteX4" fmla="*/ 0 w 4944430"/>
                <a:gd name="connsiteY4" fmla="*/ 1081314 h 1081314"/>
                <a:gd name="connsiteX5" fmla="*/ 522515 w 4944430"/>
                <a:gd name="connsiteY5" fmla="*/ 14514 h 1081314"/>
                <a:gd name="connsiteX0" fmla="*/ 537029 w 4944430"/>
                <a:gd name="connsiteY0" fmla="*/ 0 h 1081314"/>
                <a:gd name="connsiteX1" fmla="*/ 4403773 w 4944430"/>
                <a:gd name="connsiteY1" fmla="*/ 0 h 1081314"/>
                <a:gd name="connsiteX2" fmla="*/ 4944430 w 4944430"/>
                <a:gd name="connsiteY2" fmla="*/ 540657 h 1081314"/>
                <a:gd name="connsiteX3" fmla="*/ 4403773 w 4944430"/>
                <a:gd name="connsiteY3" fmla="*/ 1081314 h 1081314"/>
                <a:gd name="connsiteX4" fmla="*/ 0 w 4944430"/>
                <a:gd name="connsiteY4" fmla="*/ 1081314 h 1081314"/>
                <a:gd name="connsiteX5" fmla="*/ 537029 w 4944430"/>
                <a:gd name="connsiteY5" fmla="*/ 0 h 1081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44430" h="1081314">
                  <a:moveTo>
                    <a:pt x="537029" y="0"/>
                  </a:moveTo>
                  <a:lnTo>
                    <a:pt x="4403773" y="0"/>
                  </a:lnTo>
                  <a:lnTo>
                    <a:pt x="4944430" y="540657"/>
                  </a:lnTo>
                  <a:lnTo>
                    <a:pt x="4403773" y="1081314"/>
                  </a:lnTo>
                  <a:lnTo>
                    <a:pt x="0" y="1081314"/>
                  </a:lnTo>
                  <a:lnTo>
                    <a:pt x="537029" y="0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TextBox 30">
              <a:extLst>
                <a:ext uri="{FF2B5EF4-FFF2-40B4-BE49-F238E27FC236}">
                  <a16:creationId xmlns:a16="http://schemas.microsoft.com/office/drawing/2014/main" id="{D5681218-3CAD-42F7-847F-FF44FCFC5A36}"/>
                </a:ext>
              </a:extLst>
            </p:cNvPr>
            <p:cNvSpPr txBox="1"/>
            <p:nvPr/>
          </p:nvSpPr>
          <p:spPr>
            <a:xfrm>
              <a:off x="6923314" y="4664929"/>
              <a:ext cx="42671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الأوعية الدموية</a:t>
              </a:r>
            </a:p>
            <a:p>
              <a:pPr algn="ctr"/>
              <a:r>
                <a:rPr lang="ar-SY" sz="2400" b="1" dirty="0">
                  <a:latin typeface="Century Gothic" panose="020B0502020202020204" pitchFamily="34" charset="0"/>
                </a:rPr>
                <a:t>(الشرايين، الأوردة، الشعيرات الدموية) </a:t>
              </a:r>
            </a:p>
            <a:p>
              <a:pPr algn="ctr"/>
              <a:endParaRPr lang="ar-SY" sz="20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5" name="Group 6">
            <a:extLst>
              <a:ext uri="{FF2B5EF4-FFF2-40B4-BE49-F238E27FC236}">
                <a16:creationId xmlns:a16="http://schemas.microsoft.com/office/drawing/2014/main" id="{1FD39CDA-A921-4BFE-BF90-C8D74A9C73F6}"/>
              </a:ext>
            </a:extLst>
          </p:cNvPr>
          <p:cNvGrpSpPr/>
          <p:nvPr/>
        </p:nvGrpSpPr>
        <p:grpSpPr>
          <a:xfrm>
            <a:off x="7100261" y="3461769"/>
            <a:ext cx="3654824" cy="1081314"/>
            <a:chOff x="7100261" y="3461769"/>
            <a:chExt cx="3654824" cy="1081314"/>
          </a:xfrm>
        </p:grpSpPr>
        <p:sp>
          <p:nvSpPr>
            <p:cNvPr id="56" name="Arrow: Pentagon 26">
              <a:extLst>
                <a:ext uri="{FF2B5EF4-FFF2-40B4-BE49-F238E27FC236}">
                  <a16:creationId xmlns:a16="http://schemas.microsoft.com/office/drawing/2014/main" id="{FE586A79-942B-4B33-B9C7-FA37B37E68AB}"/>
                </a:ext>
              </a:extLst>
            </p:cNvPr>
            <p:cNvSpPr/>
            <p:nvPr/>
          </p:nvSpPr>
          <p:spPr>
            <a:xfrm>
              <a:off x="7100261" y="3461769"/>
              <a:ext cx="3654824" cy="1081314"/>
            </a:xfrm>
            <a:prstGeom prst="homePlate">
              <a:avLst/>
            </a:prstGeom>
            <a:solidFill>
              <a:srgbClr val="00CCFF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TextBox 29">
              <a:extLst>
                <a:ext uri="{FF2B5EF4-FFF2-40B4-BE49-F238E27FC236}">
                  <a16:creationId xmlns:a16="http://schemas.microsoft.com/office/drawing/2014/main" id="{859FAC39-D223-4970-A68E-65A40E779691}"/>
                </a:ext>
              </a:extLst>
            </p:cNvPr>
            <p:cNvSpPr txBox="1"/>
            <p:nvPr/>
          </p:nvSpPr>
          <p:spPr>
            <a:xfrm>
              <a:off x="7466389" y="3775873"/>
              <a:ext cx="26296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الدم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1" name="Group 5">
            <a:extLst>
              <a:ext uri="{FF2B5EF4-FFF2-40B4-BE49-F238E27FC236}">
                <a16:creationId xmlns:a16="http://schemas.microsoft.com/office/drawing/2014/main" id="{83D182B3-1115-4029-B603-4C1014906A17}"/>
              </a:ext>
            </a:extLst>
          </p:cNvPr>
          <p:cNvGrpSpPr/>
          <p:nvPr/>
        </p:nvGrpSpPr>
        <p:grpSpPr>
          <a:xfrm>
            <a:off x="7039427" y="2380455"/>
            <a:ext cx="4151086" cy="1081314"/>
            <a:chOff x="7039427" y="2380455"/>
            <a:chExt cx="4151086" cy="1081314"/>
          </a:xfrm>
        </p:grpSpPr>
        <p:sp>
          <p:nvSpPr>
            <p:cNvPr id="63" name="Arrow: Pentagon 25">
              <a:extLst>
                <a:ext uri="{FF2B5EF4-FFF2-40B4-BE49-F238E27FC236}">
                  <a16:creationId xmlns:a16="http://schemas.microsoft.com/office/drawing/2014/main" id="{6F644D3C-9865-47BB-8C7E-7E394FDC0A34}"/>
                </a:ext>
              </a:extLst>
            </p:cNvPr>
            <p:cNvSpPr/>
            <p:nvPr/>
          </p:nvSpPr>
          <p:spPr>
            <a:xfrm>
              <a:off x="7039427" y="2380455"/>
              <a:ext cx="4151086" cy="1081314"/>
            </a:xfrm>
            <a:prstGeom prst="homePlate">
              <a:avLst/>
            </a:prstGeom>
            <a:solidFill>
              <a:srgbClr val="FF99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TextBox 28">
              <a:extLst>
                <a:ext uri="{FF2B5EF4-FFF2-40B4-BE49-F238E27FC236}">
                  <a16:creationId xmlns:a16="http://schemas.microsoft.com/office/drawing/2014/main" id="{78D9AFC0-0558-434A-B933-0F8106394AF9}"/>
                </a:ext>
              </a:extLst>
            </p:cNvPr>
            <p:cNvSpPr txBox="1"/>
            <p:nvPr/>
          </p:nvSpPr>
          <p:spPr>
            <a:xfrm>
              <a:off x="7382849" y="2739851"/>
              <a:ext cx="26296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القلب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65" name="Rectangle 12">
            <a:extLst>
              <a:ext uri="{FF2B5EF4-FFF2-40B4-BE49-F238E27FC236}">
                <a16:creationId xmlns:a16="http://schemas.microsoft.com/office/drawing/2014/main" id="{1E48F32E-39F9-4D07-96EA-56D7DA65915B}"/>
              </a:ext>
            </a:extLst>
          </p:cNvPr>
          <p:cNvSpPr/>
          <p:nvPr/>
        </p:nvSpPr>
        <p:spPr>
          <a:xfrm>
            <a:off x="4409760" y="3302112"/>
            <a:ext cx="2693337" cy="159657"/>
          </a:xfrm>
          <a:prstGeom prst="rect">
            <a:avLst/>
          </a:prstGeom>
          <a:solidFill>
            <a:srgbClr val="FF99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13">
            <a:extLst>
              <a:ext uri="{FF2B5EF4-FFF2-40B4-BE49-F238E27FC236}">
                <a16:creationId xmlns:a16="http://schemas.microsoft.com/office/drawing/2014/main" id="{2D804484-BF19-4819-80CB-71AD9BAC07ED}"/>
              </a:ext>
            </a:extLst>
          </p:cNvPr>
          <p:cNvSpPr/>
          <p:nvPr/>
        </p:nvSpPr>
        <p:spPr>
          <a:xfrm>
            <a:off x="4346090" y="4379742"/>
            <a:ext cx="2693337" cy="159657"/>
          </a:xfrm>
          <a:prstGeom prst="rect">
            <a:avLst/>
          </a:prstGeom>
          <a:solidFill>
            <a:srgbClr val="00CCF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14">
            <a:extLst>
              <a:ext uri="{FF2B5EF4-FFF2-40B4-BE49-F238E27FC236}">
                <a16:creationId xmlns:a16="http://schemas.microsoft.com/office/drawing/2014/main" id="{51515C3B-8D30-495A-8FC4-AC42D18DE61A}"/>
              </a:ext>
            </a:extLst>
          </p:cNvPr>
          <p:cNvSpPr/>
          <p:nvPr/>
        </p:nvSpPr>
        <p:spPr>
          <a:xfrm>
            <a:off x="4902402" y="5437804"/>
            <a:ext cx="1708052" cy="159657"/>
          </a:xfrm>
          <a:prstGeom prst="rect">
            <a:avLst/>
          </a:prstGeom>
          <a:solidFill>
            <a:srgbClr val="00CC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11">
            <a:extLst>
              <a:ext uri="{FF2B5EF4-FFF2-40B4-BE49-F238E27FC236}">
                <a16:creationId xmlns:a16="http://schemas.microsoft.com/office/drawing/2014/main" id="{AC9CBE63-972B-48F2-A7EE-4C709BAEDB0D}"/>
              </a:ext>
            </a:extLst>
          </p:cNvPr>
          <p:cNvSpPr/>
          <p:nvPr/>
        </p:nvSpPr>
        <p:spPr>
          <a:xfrm>
            <a:off x="4346090" y="2220798"/>
            <a:ext cx="2693337" cy="1596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dirty="0" err="1"/>
              <a:t>اااا</a:t>
            </a:r>
            <a:endParaRPr lang="en-US" dirty="0"/>
          </a:p>
        </p:txBody>
      </p:sp>
      <p:sp>
        <p:nvSpPr>
          <p:cNvPr id="83" name="Oval 9">
            <a:extLst>
              <a:ext uri="{FF2B5EF4-FFF2-40B4-BE49-F238E27FC236}">
                <a16:creationId xmlns:a16="http://schemas.microsoft.com/office/drawing/2014/main" id="{63524BDA-668F-4088-9BF7-796AF1FB6924}"/>
              </a:ext>
            </a:extLst>
          </p:cNvPr>
          <p:cNvSpPr/>
          <p:nvPr/>
        </p:nvSpPr>
        <p:spPr>
          <a:xfrm>
            <a:off x="4346090" y="1494972"/>
            <a:ext cx="2817841" cy="4390460"/>
          </a:xfrm>
          <a:custGeom>
            <a:avLst/>
            <a:gdLst>
              <a:gd name="connsiteX0" fmla="*/ 0 w 2785404"/>
              <a:gd name="connsiteY0" fmla="*/ 2278966 h 4557932"/>
              <a:gd name="connsiteX1" fmla="*/ 1392702 w 2785404"/>
              <a:gd name="connsiteY1" fmla="*/ 0 h 4557932"/>
              <a:gd name="connsiteX2" fmla="*/ 2785404 w 2785404"/>
              <a:gd name="connsiteY2" fmla="*/ 2278966 h 4557932"/>
              <a:gd name="connsiteX3" fmla="*/ 1392702 w 2785404"/>
              <a:gd name="connsiteY3" fmla="*/ 4557932 h 4557932"/>
              <a:gd name="connsiteX4" fmla="*/ 0 w 2785404"/>
              <a:gd name="connsiteY4" fmla="*/ 2278966 h 4557932"/>
              <a:gd name="connsiteX0" fmla="*/ 13446 w 2812296"/>
              <a:gd name="connsiteY0" fmla="*/ 2279107 h 4558073"/>
              <a:gd name="connsiteX1" fmla="*/ 1406148 w 2812296"/>
              <a:gd name="connsiteY1" fmla="*/ 141 h 4558073"/>
              <a:gd name="connsiteX2" fmla="*/ 2798850 w 2812296"/>
              <a:gd name="connsiteY2" fmla="*/ 2279107 h 4558073"/>
              <a:gd name="connsiteX3" fmla="*/ 1406148 w 2812296"/>
              <a:gd name="connsiteY3" fmla="*/ 4558073 h 4558073"/>
              <a:gd name="connsiteX4" fmla="*/ 13446 w 2812296"/>
              <a:gd name="connsiteY4" fmla="*/ 2279107 h 4558073"/>
              <a:gd name="connsiteX0" fmla="*/ 13446 w 2812296"/>
              <a:gd name="connsiteY0" fmla="*/ 2279107 h 4558214"/>
              <a:gd name="connsiteX1" fmla="*/ 1406148 w 2812296"/>
              <a:gd name="connsiteY1" fmla="*/ 141 h 4558214"/>
              <a:gd name="connsiteX2" fmla="*/ 2798850 w 2812296"/>
              <a:gd name="connsiteY2" fmla="*/ 2279107 h 4558214"/>
              <a:gd name="connsiteX3" fmla="*/ 1406148 w 2812296"/>
              <a:gd name="connsiteY3" fmla="*/ 4558073 h 4558214"/>
              <a:gd name="connsiteX4" fmla="*/ 13446 w 2812296"/>
              <a:gd name="connsiteY4" fmla="*/ 2279107 h 4558214"/>
              <a:gd name="connsiteX0" fmla="*/ 0 w 2813539"/>
              <a:gd name="connsiteY0" fmla="*/ 2278966 h 4557932"/>
              <a:gd name="connsiteX1" fmla="*/ 1392702 w 2813539"/>
              <a:gd name="connsiteY1" fmla="*/ 0 h 4557932"/>
              <a:gd name="connsiteX2" fmla="*/ 2813539 w 2813539"/>
              <a:gd name="connsiteY2" fmla="*/ 2278966 h 4557932"/>
              <a:gd name="connsiteX3" fmla="*/ 1392702 w 2813539"/>
              <a:gd name="connsiteY3" fmla="*/ 4557932 h 4557932"/>
              <a:gd name="connsiteX4" fmla="*/ 0 w 2813539"/>
              <a:gd name="connsiteY4" fmla="*/ 2278966 h 4557932"/>
              <a:gd name="connsiteX0" fmla="*/ 2836 w 2817841"/>
              <a:gd name="connsiteY0" fmla="*/ 2279519 h 4558485"/>
              <a:gd name="connsiteX1" fmla="*/ 1395538 w 2817841"/>
              <a:gd name="connsiteY1" fmla="*/ 553 h 4558485"/>
              <a:gd name="connsiteX2" fmla="*/ 2816375 w 2817841"/>
              <a:gd name="connsiteY2" fmla="*/ 2279519 h 4558485"/>
              <a:gd name="connsiteX3" fmla="*/ 1395538 w 2817841"/>
              <a:gd name="connsiteY3" fmla="*/ 4558485 h 4558485"/>
              <a:gd name="connsiteX4" fmla="*/ 2836 w 2817841"/>
              <a:gd name="connsiteY4" fmla="*/ 2279519 h 4558485"/>
              <a:gd name="connsiteX0" fmla="*/ 2836 w 2817841"/>
              <a:gd name="connsiteY0" fmla="*/ 2279519 h 4558485"/>
              <a:gd name="connsiteX1" fmla="*/ 1395538 w 2817841"/>
              <a:gd name="connsiteY1" fmla="*/ 553 h 4558485"/>
              <a:gd name="connsiteX2" fmla="*/ 2816375 w 2817841"/>
              <a:gd name="connsiteY2" fmla="*/ 2279519 h 4558485"/>
              <a:gd name="connsiteX3" fmla="*/ 1395538 w 2817841"/>
              <a:gd name="connsiteY3" fmla="*/ 4558485 h 4558485"/>
              <a:gd name="connsiteX4" fmla="*/ 2836 w 2817841"/>
              <a:gd name="connsiteY4" fmla="*/ 2279519 h 4558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17841" h="4558485">
                <a:moveTo>
                  <a:pt x="2836" y="2279519"/>
                </a:moveTo>
                <a:cubicBezTo>
                  <a:pt x="2836" y="1020881"/>
                  <a:pt x="-128462" y="28689"/>
                  <a:pt x="1395538" y="553"/>
                </a:cubicBezTo>
                <a:cubicBezTo>
                  <a:pt x="2919538" y="-27583"/>
                  <a:pt x="2816375" y="1020881"/>
                  <a:pt x="2816375" y="2279519"/>
                </a:cubicBezTo>
                <a:cubicBezTo>
                  <a:pt x="2816375" y="3538157"/>
                  <a:pt x="2024118" y="4558485"/>
                  <a:pt x="1395538" y="4558485"/>
                </a:cubicBezTo>
                <a:cubicBezTo>
                  <a:pt x="766958" y="4558485"/>
                  <a:pt x="2836" y="3538157"/>
                  <a:pt x="2836" y="2279519"/>
                </a:cubicBezTo>
                <a:close/>
              </a:path>
            </a:pathLst>
          </a:custGeom>
          <a:noFill/>
          <a:ln w="266700">
            <a:solidFill>
              <a:srgbClr val="5E5750"/>
            </a:solidFill>
          </a:ln>
          <a:effectLst>
            <a:outerShdw blurRad="50800" dist="127000" dir="42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4" name="Group 2">
            <a:extLst>
              <a:ext uri="{FF2B5EF4-FFF2-40B4-BE49-F238E27FC236}">
                <a16:creationId xmlns:a16="http://schemas.microsoft.com/office/drawing/2014/main" id="{B61E8F48-9F58-4FBB-A4B7-53B54DBACA35}"/>
              </a:ext>
            </a:extLst>
          </p:cNvPr>
          <p:cNvGrpSpPr/>
          <p:nvPr/>
        </p:nvGrpSpPr>
        <p:grpSpPr>
          <a:xfrm>
            <a:off x="4902402" y="2429540"/>
            <a:ext cx="1958196" cy="814737"/>
            <a:chOff x="4902402" y="2429540"/>
            <a:chExt cx="1958196" cy="814737"/>
          </a:xfrm>
        </p:grpSpPr>
        <p:pic>
          <p:nvPicPr>
            <p:cNvPr id="85" name="Graphic 19">
              <a:extLst>
                <a:ext uri="{FF2B5EF4-FFF2-40B4-BE49-F238E27FC236}">
                  <a16:creationId xmlns:a16="http://schemas.microsoft.com/office/drawing/2014/main" id="{AA39F4FA-BA9A-4E43-961E-030BF1C8A04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02402" y="2429540"/>
              <a:ext cx="523023" cy="814737"/>
            </a:xfrm>
            <a:prstGeom prst="rect">
              <a:avLst/>
            </a:prstGeom>
          </p:spPr>
        </p:pic>
        <p:sp>
          <p:nvSpPr>
            <p:cNvPr id="86" name="TextBox 22">
              <a:extLst>
                <a:ext uri="{FF2B5EF4-FFF2-40B4-BE49-F238E27FC236}">
                  <a16:creationId xmlns:a16="http://schemas.microsoft.com/office/drawing/2014/main" id="{E9A3F2A4-523A-43EC-AC42-26A0A704049B}"/>
                </a:ext>
              </a:extLst>
            </p:cNvPr>
            <p:cNvSpPr txBox="1"/>
            <p:nvPr/>
          </p:nvSpPr>
          <p:spPr>
            <a:xfrm>
              <a:off x="6113983" y="2597946"/>
              <a:ext cx="7466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latin typeface="Century Gothic" panose="020B0502020202020204" pitchFamily="34" charset="0"/>
                </a:rPr>
                <a:t>1</a:t>
              </a:r>
            </a:p>
          </p:txBody>
        </p:sp>
      </p:grpSp>
      <p:grpSp>
        <p:nvGrpSpPr>
          <p:cNvPr id="87" name="Group 3">
            <a:extLst>
              <a:ext uri="{FF2B5EF4-FFF2-40B4-BE49-F238E27FC236}">
                <a16:creationId xmlns:a16="http://schemas.microsoft.com/office/drawing/2014/main" id="{4F303D07-23DA-4876-B2A3-A06F7DC65C2B}"/>
              </a:ext>
            </a:extLst>
          </p:cNvPr>
          <p:cNvGrpSpPr/>
          <p:nvPr/>
        </p:nvGrpSpPr>
        <p:grpSpPr>
          <a:xfrm>
            <a:off x="4827915" y="3609682"/>
            <a:ext cx="2109318" cy="665927"/>
            <a:chOff x="4649087" y="3596470"/>
            <a:chExt cx="2109318" cy="665927"/>
          </a:xfrm>
        </p:grpSpPr>
        <p:pic>
          <p:nvPicPr>
            <p:cNvPr id="88" name="Graphic 21">
              <a:extLst>
                <a:ext uri="{FF2B5EF4-FFF2-40B4-BE49-F238E27FC236}">
                  <a16:creationId xmlns:a16="http://schemas.microsoft.com/office/drawing/2014/main" id="{EDCBF742-B6EE-479B-AF49-1AD6A0D78DA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49087" y="3596470"/>
              <a:ext cx="1180426" cy="661428"/>
            </a:xfrm>
            <a:prstGeom prst="rect">
              <a:avLst/>
            </a:prstGeom>
          </p:spPr>
        </p:pic>
        <p:sp>
          <p:nvSpPr>
            <p:cNvPr id="89" name="TextBox 23">
              <a:extLst>
                <a:ext uri="{FF2B5EF4-FFF2-40B4-BE49-F238E27FC236}">
                  <a16:creationId xmlns:a16="http://schemas.microsoft.com/office/drawing/2014/main" id="{0C37B15B-FA09-41D5-A480-D1B298E85BDB}"/>
                </a:ext>
              </a:extLst>
            </p:cNvPr>
            <p:cNvSpPr txBox="1"/>
            <p:nvPr/>
          </p:nvSpPr>
          <p:spPr>
            <a:xfrm>
              <a:off x="6011790" y="3616066"/>
              <a:ext cx="7466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latin typeface="Century Gothic" panose="020B0502020202020204" pitchFamily="34" charset="0"/>
                </a:rPr>
                <a:t>2</a:t>
              </a:r>
            </a:p>
          </p:txBody>
        </p:sp>
      </p:grpSp>
      <p:grpSp>
        <p:nvGrpSpPr>
          <p:cNvPr id="90" name="Group 4">
            <a:extLst>
              <a:ext uri="{FF2B5EF4-FFF2-40B4-BE49-F238E27FC236}">
                <a16:creationId xmlns:a16="http://schemas.microsoft.com/office/drawing/2014/main" id="{021E03BA-7738-4C4C-89EB-8D002A8F37C3}"/>
              </a:ext>
            </a:extLst>
          </p:cNvPr>
          <p:cNvGrpSpPr/>
          <p:nvPr/>
        </p:nvGrpSpPr>
        <p:grpSpPr>
          <a:xfrm>
            <a:off x="4888659" y="4664929"/>
            <a:ext cx="1971941" cy="646331"/>
            <a:chOff x="4888659" y="4664929"/>
            <a:chExt cx="1971941" cy="646331"/>
          </a:xfrm>
        </p:grpSpPr>
        <p:pic>
          <p:nvPicPr>
            <p:cNvPr id="91" name="Graphic 17">
              <a:extLst>
                <a:ext uri="{FF2B5EF4-FFF2-40B4-BE49-F238E27FC236}">
                  <a16:creationId xmlns:a16="http://schemas.microsoft.com/office/drawing/2014/main" id="{6922EC8F-53CB-4616-AB79-9EC000C3724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8659" y="4668318"/>
              <a:ext cx="821197" cy="439630"/>
            </a:xfrm>
            <a:prstGeom prst="rect">
              <a:avLst/>
            </a:prstGeom>
          </p:spPr>
        </p:pic>
        <p:sp>
          <p:nvSpPr>
            <p:cNvPr id="92" name="TextBox 24">
              <a:extLst>
                <a:ext uri="{FF2B5EF4-FFF2-40B4-BE49-F238E27FC236}">
                  <a16:creationId xmlns:a16="http://schemas.microsoft.com/office/drawing/2014/main" id="{D422625F-6678-4DD5-97FA-758F4C6B6913}"/>
                </a:ext>
              </a:extLst>
            </p:cNvPr>
            <p:cNvSpPr txBox="1"/>
            <p:nvPr/>
          </p:nvSpPr>
          <p:spPr>
            <a:xfrm>
              <a:off x="6113985" y="4664929"/>
              <a:ext cx="7466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latin typeface="Century Gothic" panose="020B0502020202020204" pitchFamily="34" charset="0"/>
                </a:rPr>
                <a:t>3</a:t>
              </a:r>
            </a:p>
          </p:txBody>
        </p:sp>
      </p:grpSp>
      <p:sp>
        <p:nvSpPr>
          <p:cNvPr id="93" name="TextBox 32">
            <a:extLst>
              <a:ext uri="{FF2B5EF4-FFF2-40B4-BE49-F238E27FC236}">
                <a16:creationId xmlns:a16="http://schemas.microsoft.com/office/drawing/2014/main" id="{B8B5F498-4C07-407C-B448-BE3DF0A42769}"/>
              </a:ext>
            </a:extLst>
          </p:cNvPr>
          <p:cNvSpPr txBox="1"/>
          <p:nvPr/>
        </p:nvSpPr>
        <p:spPr>
          <a:xfrm>
            <a:off x="3541039" y="122476"/>
            <a:ext cx="7297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>
                <a:solidFill>
                  <a:srgbClr val="5E5750"/>
                </a:solidFill>
                <a:latin typeface="Oswald" panose="02000503000000000000" pitchFamily="2" charset="0"/>
              </a:rPr>
              <a:t>الجهاز الدوري</a:t>
            </a:r>
          </a:p>
        </p:txBody>
      </p:sp>
      <p:sp>
        <p:nvSpPr>
          <p:cNvPr id="94" name="TextBox 32">
            <a:extLst>
              <a:ext uri="{FF2B5EF4-FFF2-40B4-BE49-F238E27FC236}">
                <a16:creationId xmlns:a16="http://schemas.microsoft.com/office/drawing/2014/main" id="{B8B5F498-4C07-407C-B448-BE3DF0A42769}"/>
              </a:ext>
            </a:extLst>
          </p:cNvPr>
          <p:cNvSpPr txBox="1"/>
          <p:nvPr/>
        </p:nvSpPr>
        <p:spPr>
          <a:xfrm>
            <a:off x="7069166" y="821551"/>
            <a:ext cx="49247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800" b="1" dirty="0">
                <a:latin typeface="Oswald" panose="02000503000000000000" pitchFamily="2" charset="0"/>
              </a:rPr>
              <a:t>يتكون الجهاز الدوري من :</a:t>
            </a:r>
          </a:p>
        </p:txBody>
      </p:sp>
    </p:spTree>
    <p:extLst>
      <p:ext uri="{BB962C8B-B14F-4D97-AF65-F5344CB8AC3E}">
        <p14:creationId xmlns:p14="http://schemas.microsoft.com/office/powerpoint/2010/main" val="2253160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25" dur="200" fill="hold"/>
                                        <p:tgtEl>
                                          <p:spTgt spid="44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65" grpId="0" animBg="1"/>
      <p:bldP spid="80" grpId="0" animBg="1"/>
      <p:bldP spid="81" grpId="0" animBg="1"/>
      <p:bldP spid="8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695" y="2784625"/>
            <a:ext cx="375604" cy="585096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69448" y="6600076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617189" y="118272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2084917" y="1146679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1026341" y="1470974"/>
            <a:ext cx="2748179" cy="1302273"/>
            <a:chOff x="433987" y="1526310"/>
            <a:chExt cx="2748179" cy="1302273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433987" y="1526310"/>
              <a:ext cx="2748179" cy="1302273"/>
            </a:xfrm>
            <a:prstGeom prst="trapezoid">
              <a:avLst>
                <a:gd name="adj" fmla="val 8086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059872" y="1652107"/>
              <a:ext cx="1461536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الوحدة </a:t>
              </a:r>
            </a:p>
            <a:p>
              <a:pPr lvl="0" algn="ctr">
                <a:defRPr/>
              </a:pPr>
              <a:r>
                <a:rPr lang="ar-SY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الجهاز الدوري </a:t>
              </a: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632594" y="2195561"/>
              <a:ext cx="2316091" cy="569387"/>
              <a:chOff x="3144233" y="5653352"/>
              <a:chExt cx="2316091" cy="569387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602064" y="5653352"/>
                <a:ext cx="114349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144233" y="5822629"/>
                <a:ext cx="231609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الجهاز الدوري 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617189" y="1124112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Rectangle 5">
            <a:extLst>
              <a:ext uri="{FF2B5EF4-FFF2-40B4-BE49-F238E27FC236}">
                <a16:creationId xmlns:a16="http://schemas.microsoft.com/office/drawing/2014/main" id="{DC715143-7334-470B-A014-DCB2A29EA980}"/>
              </a:ext>
            </a:extLst>
          </p:cNvPr>
          <p:cNvSpPr/>
          <p:nvPr/>
        </p:nvSpPr>
        <p:spPr>
          <a:xfrm rot="21082034">
            <a:off x="7235167" y="1637274"/>
            <a:ext cx="2645103" cy="713239"/>
          </a:xfrm>
          <a:prstGeom prst="rect">
            <a:avLst/>
          </a:prstGeom>
          <a:solidFill>
            <a:schemeClr val="tx1">
              <a:alpha val="34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: Rounded Corners 4">
            <a:extLst>
              <a:ext uri="{FF2B5EF4-FFF2-40B4-BE49-F238E27FC236}">
                <a16:creationId xmlns:a16="http://schemas.microsoft.com/office/drawing/2014/main" id="{0A29B1CB-0A61-4957-8A39-3368BF16DD12}"/>
              </a:ext>
            </a:extLst>
          </p:cNvPr>
          <p:cNvSpPr/>
          <p:nvPr/>
        </p:nvSpPr>
        <p:spPr>
          <a:xfrm>
            <a:off x="6718781" y="1124112"/>
            <a:ext cx="5145070" cy="952791"/>
          </a:xfrm>
          <a:prstGeom prst="roundRect">
            <a:avLst>
              <a:gd name="adj" fmla="val 2394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6" name="Group 59">
            <a:extLst>
              <a:ext uri="{FF2B5EF4-FFF2-40B4-BE49-F238E27FC236}">
                <a16:creationId xmlns:a16="http://schemas.microsoft.com/office/drawing/2014/main" id="{4EA138CA-3174-4A1E-B29D-AB97F593DFA7}"/>
              </a:ext>
            </a:extLst>
          </p:cNvPr>
          <p:cNvGrpSpPr/>
          <p:nvPr/>
        </p:nvGrpSpPr>
        <p:grpSpPr>
          <a:xfrm>
            <a:off x="6718781" y="1296139"/>
            <a:ext cx="4903547" cy="833813"/>
            <a:chOff x="3133497" y="772265"/>
            <a:chExt cx="4252528" cy="833813"/>
          </a:xfrm>
        </p:grpSpPr>
        <p:sp>
          <p:nvSpPr>
            <p:cNvPr id="47" name="TextBox 7">
              <a:extLst>
                <a:ext uri="{FF2B5EF4-FFF2-40B4-BE49-F238E27FC236}">
                  <a16:creationId xmlns:a16="http://schemas.microsoft.com/office/drawing/2014/main" id="{AD477DF3-888F-41F5-9B7C-6DE0F2181350}"/>
                </a:ext>
              </a:extLst>
            </p:cNvPr>
            <p:cNvSpPr txBox="1"/>
            <p:nvPr/>
          </p:nvSpPr>
          <p:spPr>
            <a:xfrm>
              <a:off x="3423368" y="772265"/>
              <a:ext cx="27005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2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48" name="TextBox 8">
              <a:extLst>
                <a:ext uri="{FF2B5EF4-FFF2-40B4-BE49-F238E27FC236}">
                  <a16:creationId xmlns:a16="http://schemas.microsoft.com/office/drawing/2014/main" id="{E23CA44F-3E8E-4AD3-B2C9-F0F26A5D32E6}"/>
                </a:ext>
              </a:extLst>
            </p:cNvPr>
            <p:cNvSpPr txBox="1"/>
            <p:nvPr/>
          </p:nvSpPr>
          <p:spPr>
            <a:xfrm>
              <a:off x="3133497" y="775081"/>
              <a:ext cx="42525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rgbClr val="C0000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ينقل </a:t>
              </a:r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الجهاز الدوري </a:t>
              </a:r>
              <a:r>
                <a:rPr lang="ar-SY" sz="2400" b="1" dirty="0">
                  <a:solidFill>
                    <a:srgbClr val="C0000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المغذِّيات والماء والأكسجين </a:t>
              </a:r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إلى </a:t>
              </a:r>
              <a:r>
                <a:rPr lang="ar-SY" sz="2400" b="1" dirty="0">
                  <a:solidFill>
                    <a:srgbClr val="C0000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جميع </a:t>
              </a:r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خلايا جسم الإنسان</a:t>
              </a:r>
              <a:endParaRPr lang="en-US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sp>
        <p:nvSpPr>
          <p:cNvPr id="52" name="Rectangle 11">
            <a:extLst>
              <a:ext uri="{FF2B5EF4-FFF2-40B4-BE49-F238E27FC236}">
                <a16:creationId xmlns:a16="http://schemas.microsoft.com/office/drawing/2014/main" id="{5F8E7BAA-5CCB-4606-BC90-892E615315DF}"/>
              </a:ext>
            </a:extLst>
          </p:cNvPr>
          <p:cNvSpPr/>
          <p:nvPr/>
        </p:nvSpPr>
        <p:spPr>
          <a:xfrm rot="21082034">
            <a:off x="7235167" y="2791480"/>
            <a:ext cx="2645103" cy="713239"/>
          </a:xfrm>
          <a:prstGeom prst="rect">
            <a:avLst/>
          </a:prstGeom>
          <a:solidFill>
            <a:schemeClr val="tx1">
              <a:alpha val="34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: Rounded Corners 12">
            <a:extLst>
              <a:ext uri="{FF2B5EF4-FFF2-40B4-BE49-F238E27FC236}">
                <a16:creationId xmlns:a16="http://schemas.microsoft.com/office/drawing/2014/main" id="{A399D4D5-423F-446A-BC08-BD9572F7FFE0}"/>
              </a:ext>
            </a:extLst>
          </p:cNvPr>
          <p:cNvSpPr/>
          <p:nvPr/>
        </p:nvSpPr>
        <p:spPr>
          <a:xfrm>
            <a:off x="6739572" y="2309502"/>
            <a:ext cx="5224839" cy="967563"/>
          </a:xfrm>
          <a:prstGeom prst="roundRect">
            <a:avLst>
              <a:gd name="adj" fmla="val 2394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4" name="Group 60">
            <a:extLst>
              <a:ext uri="{FF2B5EF4-FFF2-40B4-BE49-F238E27FC236}">
                <a16:creationId xmlns:a16="http://schemas.microsoft.com/office/drawing/2014/main" id="{13F6EF0A-E56E-4AA9-A20C-13FBFADA2B5C}"/>
              </a:ext>
            </a:extLst>
          </p:cNvPr>
          <p:cNvGrpSpPr/>
          <p:nvPr/>
        </p:nvGrpSpPr>
        <p:grpSpPr>
          <a:xfrm>
            <a:off x="6860153" y="2393424"/>
            <a:ext cx="4762176" cy="622033"/>
            <a:chOff x="3395473" y="1971530"/>
            <a:chExt cx="4146338" cy="622033"/>
          </a:xfrm>
        </p:grpSpPr>
        <p:sp>
          <p:nvSpPr>
            <p:cNvPr id="55" name="TextBox 13">
              <a:extLst>
                <a:ext uri="{FF2B5EF4-FFF2-40B4-BE49-F238E27FC236}">
                  <a16:creationId xmlns:a16="http://schemas.microsoft.com/office/drawing/2014/main" id="{DD02803B-5258-4BCE-911F-278FD9976463}"/>
                </a:ext>
              </a:extLst>
            </p:cNvPr>
            <p:cNvSpPr txBox="1"/>
            <p:nvPr/>
          </p:nvSpPr>
          <p:spPr>
            <a:xfrm>
              <a:off x="3395473" y="1971530"/>
              <a:ext cx="27005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200" b="1" dirty="0">
                <a:solidFill>
                  <a:srgbClr val="00B05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56" name="TextBox 14">
              <a:extLst>
                <a:ext uri="{FF2B5EF4-FFF2-40B4-BE49-F238E27FC236}">
                  <a16:creationId xmlns:a16="http://schemas.microsoft.com/office/drawing/2014/main" id="{8BAC45BA-CA7A-4AEE-94B2-AC4CD7A9171A}"/>
                </a:ext>
              </a:extLst>
            </p:cNvPr>
            <p:cNvSpPr txBox="1"/>
            <p:nvPr/>
          </p:nvSpPr>
          <p:spPr>
            <a:xfrm>
              <a:off x="3423368" y="2131898"/>
              <a:ext cx="41184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rgbClr val="C0000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وينقل </a:t>
              </a:r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الفضلات </a:t>
              </a:r>
              <a:r>
                <a:rPr lang="ar-SY" sz="2400" b="1" dirty="0">
                  <a:solidFill>
                    <a:srgbClr val="C0000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من </a:t>
              </a:r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الخلايا </a:t>
              </a:r>
              <a:r>
                <a:rPr lang="ar-SY" sz="2400" b="1" dirty="0">
                  <a:solidFill>
                    <a:srgbClr val="C0000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إلى </a:t>
              </a:r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أعضاء الإخراج</a:t>
              </a:r>
            </a:p>
          </p:txBody>
        </p:sp>
      </p:grpSp>
      <p:sp>
        <p:nvSpPr>
          <p:cNvPr id="57" name="Rectangle 16">
            <a:extLst>
              <a:ext uri="{FF2B5EF4-FFF2-40B4-BE49-F238E27FC236}">
                <a16:creationId xmlns:a16="http://schemas.microsoft.com/office/drawing/2014/main" id="{6C6C2728-C084-4615-B21B-DBBE26CA6A30}"/>
              </a:ext>
            </a:extLst>
          </p:cNvPr>
          <p:cNvSpPr/>
          <p:nvPr/>
        </p:nvSpPr>
        <p:spPr>
          <a:xfrm rot="21082034">
            <a:off x="7235167" y="3945686"/>
            <a:ext cx="2645103" cy="713239"/>
          </a:xfrm>
          <a:prstGeom prst="rect">
            <a:avLst/>
          </a:prstGeom>
          <a:solidFill>
            <a:schemeClr val="tx1">
              <a:alpha val="34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: Rounded Corners 17">
            <a:extLst>
              <a:ext uri="{FF2B5EF4-FFF2-40B4-BE49-F238E27FC236}">
                <a16:creationId xmlns:a16="http://schemas.microsoft.com/office/drawing/2014/main" id="{710881B9-4B7B-476E-A7EF-0C95EC8A57AB}"/>
              </a:ext>
            </a:extLst>
          </p:cNvPr>
          <p:cNvSpPr/>
          <p:nvPr/>
        </p:nvSpPr>
        <p:spPr>
          <a:xfrm>
            <a:off x="6718782" y="3498540"/>
            <a:ext cx="5245629" cy="971413"/>
          </a:xfrm>
          <a:prstGeom prst="roundRect">
            <a:avLst>
              <a:gd name="adj" fmla="val 2394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3" name="Group 61">
            <a:extLst>
              <a:ext uri="{FF2B5EF4-FFF2-40B4-BE49-F238E27FC236}">
                <a16:creationId xmlns:a16="http://schemas.microsoft.com/office/drawing/2014/main" id="{75F3C733-71E4-4E72-BE62-9EFF13C79B13}"/>
              </a:ext>
            </a:extLst>
          </p:cNvPr>
          <p:cNvGrpSpPr/>
          <p:nvPr/>
        </p:nvGrpSpPr>
        <p:grpSpPr>
          <a:xfrm>
            <a:off x="7053027" y="3641430"/>
            <a:ext cx="4784794" cy="1066917"/>
            <a:chOff x="3093089" y="3117556"/>
            <a:chExt cx="4784794" cy="1066917"/>
          </a:xfrm>
        </p:grpSpPr>
        <p:sp>
          <p:nvSpPr>
            <p:cNvPr id="64" name="TextBox 18">
              <a:extLst>
                <a:ext uri="{FF2B5EF4-FFF2-40B4-BE49-F238E27FC236}">
                  <a16:creationId xmlns:a16="http://schemas.microsoft.com/office/drawing/2014/main" id="{81D17D86-7F05-4460-9CAB-C152328013D4}"/>
                </a:ext>
              </a:extLst>
            </p:cNvPr>
            <p:cNvSpPr txBox="1"/>
            <p:nvPr/>
          </p:nvSpPr>
          <p:spPr>
            <a:xfrm>
              <a:off x="3093089" y="3117556"/>
              <a:ext cx="47847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يتم </a:t>
              </a:r>
              <a:r>
                <a:rPr lang="ar-SY" sz="2400" b="1" dirty="0">
                  <a:solidFill>
                    <a:srgbClr val="C0000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نقل الدم </a:t>
              </a:r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في جسم الإنسان عن طريق دورتين دمويتين </a:t>
              </a:r>
              <a:r>
                <a:rPr lang="ar-SY" sz="2400" b="1" dirty="0">
                  <a:solidFill>
                    <a:srgbClr val="C0000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هما:</a:t>
              </a:r>
            </a:p>
          </p:txBody>
        </p:sp>
        <p:sp>
          <p:nvSpPr>
            <p:cNvPr id="65" name="TextBox 19">
              <a:extLst>
                <a:ext uri="{FF2B5EF4-FFF2-40B4-BE49-F238E27FC236}">
                  <a16:creationId xmlns:a16="http://schemas.microsoft.com/office/drawing/2014/main" id="{0EA783C4-D918-40E1-A98A-483B161B04D2}"/>
                </a:ext>
              </a:extLst>
            </p:cNvPr>
            <p:cNvSpPr txBox="1"/>
            <p:nvPr/>
          </p:nvSpPr>
          <p:spPr>
            <a:xfrm>
              <a:off x="3121718" y="3815141"/>
              <a:ext cx="45406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grpSp>
        <p:nvGrpSpPr>
          <p:cNvPr id="80" name="Group 32">
            <a:extLst>
              <a:ext uri="{FF2B5EF4-FFF2-40B4-BE49-F238E27FC236}">
                <a16:creationId xmlns:a16="http://schemas.microsoft.com/office/drawing/2014/main" id="{1FC0A8A5-B5CE-44FA-BFF9-C176E9D00C49}"/>
              </a:ext>
            </a:extLst>
          </p:cNvPr>
          <p:cNvGrpSpPr/>
          <p:nvPr/>
        </p:nvGrpSpPr>
        <p:grpSpPr>
          <a:xfrm>
            <a:off x="6163107" y="1527828"/>
            <a:ext cx="275287" cy="275287"/>
            <a:chOff x="1750422" y="1134799"/>
            <a:chExt cx="275287" cy="275287"/>
          </a:xfrm>
        </p:grpSpPr>
        <p:sp>
          <p:nvSpPr>
            <p:cNvPr id="81" name="Oval 30">
              <a:extLst>
                <a:ext uri="{FF2B5EF4-FFF2-40B4-BE49-F238E27FC236}">
                  <a16:creationId xmlns:a16="http://schemas.microsoft.com/office/drawing/2014/main" id="{FBA3B2A6-7FC0-4C79-8FF6-56A5E5556C76}"/>
                </a:ext>
              </a:extLst>
            </p:cNvPr>
            <p:cNvSpPr/>
            <p:nvPr/>
          </p:nvSpPr>
          <p:spPr>
            <a:xfrm>
              <a:off x="1750422" y="1134799"/>
              <a:ext cx="275287" cy="27528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Oval 31">
              <a:extLst>
                <a:ext uri="{FF2B5EF4-FFF2-40B4-BE49-F238E27FC236}">
                  <a16:creationId xmlns:a16="http://schemas.microsoft.com/office/drawing/2014/main" id="{63388099-2CE8-49D4-8A16-3A94579D2B40}"/>
                </a:ext>
              </a:extLst>
            </p:cNvPr>
            <p:cNvSpPr/>
            <p:nvPr/>
          </p:nvSpPr>
          <p:spPr>
            <a:xfrm>
              <a:off x="1827254" y="1211631"/>
              <a:ext cx="121622" cy="12162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3" name="Group 33">
            <a:extLst>
              <a:ext uri="{FF2B5EF4-FFF2-40B4-BE49-F238E27FC236}">
                <a16:creationId xmlns:a16="http://schemas.microsoft.com/office/drawing/2014/main" id="{7DB14193-FCC9-43A1-B3D6-2F84858EB3B1}"/>
              </a:ext>
            </a:extLst>
          </p:cNvPr>
          <p:cNvGrpSpPr/>
          <p:nvPr/>
        </p:nvGrpSpPr>
        <p:grpSpPr>
          <a:xfrm>
            <a:off x="6163107" y="2646982"/>
            <a:ext cx="275287" cy="275287"/>
            <a:chOff x="1750422" y="1134799"/>
            <a:chExt cx="275287" cy="275287"/>
          </a:xfrm>
        </p:grpSpPr>
        <p:sp>
          <p:nvSpPr>
            <p:cNvPr id="87" name="Oval 34">
              <a:extLst>
                <a:ext uri="{FF2B5EF4-FFF2-40B4-BE49-F238E27FC236}">
                  <a16:creationId xmlns:a16="http://schemas.microsoft.com/office/drawing/2014/main" id="{B21CD665-28B0-41DF-A169-12C781F0433C}"/>
                </a:ext>
              </a:extLst>
            </p:cNvPr>
            <p:cNvSpPr/>
            <p:nvPr/>
          </p:nvSpPr>
          <p:spPr>
            <a:xfrm>
              <a:off x="1750422" y="1134799"/>
              <a:ext cx="275287" cy="275287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Oval 35">
              <a:extLst>
                <a:ext uri="{FF2B5EF4-FFF2-40B4-BE49-F238E27FC236}">
                  <a16:creationId xmlns:a16="http://schemas.microsoft.com/office/drawing/2014/main" id="{E923EFB7-3D39-4874-B977-8ED87EFC8D1C}"/>
                </a:ext>
              </a:extLst>
            </p:cNvPr>
            <p:cNvSpPr/>
            <p:nvPr/>
          </p:nvSpPr>
          <p:spPr>
            <a:xfrm>
              <a:off x="1827254" y="1211631"/>
              <a:ext cx="121622" cy="121622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9" name="Group 36">
            <a:extLst>
              <a:ext uri="{FF2B5EF4-FFF2-40B4-BE49-F238E27FC236}">
                <a16:creationId xmlns:a16="http://schemas.microsoft.com/office/drawing/2014/main" id="{B6DE5B81-76B7-4B14-81AD-FE7EC99A418B}"/>
              </a:ext>
            </a:extLst>
          </p:cNvPr>
          <p:cNvGrpSpPr/>
          <p:nvPr/>
        </p:nvGrpSpPr>
        <p:grpSpPr>
          <a:xfrm>
            <a:off x="6163107" y="3781642"/>
            <a:ext cx="275287" cy="275287"/>
            <a:chOff x="1750422" y="1134799"/>
            <a:chExt cx="275287" cy="275287"/>
          </a:xfrm>
        </p:grpSpPr>
        <p:sp>
          <p:nvSpPr>
            <p:cNvPr id="113" name="Oval 37">
              <a:extLst>
                <a:ext uri="{FF2B5EF4-FFF2-40B4-BE49-F238E27FC236}">
                  <a16:creationId xmlns:a16="http://schemas.microsoft.com/office/drawing/2014/main" id="{F6F5A17C-472E-4DF3-B344-461A06558F64}"/>
                </a:ext>
              </a:extLst>
            </p:cNvPr>
            <p:cNvSpPr/>
            <p:nvPr/>
          </p:nvSpPr>
          <p:spPr>
            <a:xfrm>
              <a:off x="1750422" y="1134799"/>
              <a:ext cx="275287" cy="275287"/>
            </a:xfrm>
            <a:prstGeom prst="ellipse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Oval 38">
              <a:extLst>
                <a:ext uri="{FF2B5EF4-FFF2-40B4-BE49-F238E27FC236}">
                  <a16:creationId xmlns:a16="http://schemas.microsoft.com/office/drawing/2014/main" id="{19CDC400-11F5-463A-98F6-D8F5B32080C8}"/>
                </a:ext>
              </a:extLst>
            </p:cNvPr>
            <p:cNvSpPr/>
            <p:nvPr/>
          </p:nvSpPr>
          <p:spPr>
            <a:xfrm>
              <a:off x="1827254" y="1211631"/>
              <a:ext cx="121622" cy="121622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22" name="Straight Connector 46">
            <a:extLst>
              <a:ext uri="{FF2B5EF4-FFF2-40B4-BE49-F238E27FC236}">
                <a16:creationId xmlns:a16="http://schemas.microsoft.com/office/drawing/2014/main" id="{AE8AEA5B-8F79-4B4F-B12A-9CD54C2A6126}"/>
              </a:ext>
            </a:extLst>
          </p:cNvPr>
          <p:cNvCxnSpPr>
            <a:cxnSpLocks/>
          </p:cNvCxnSpPr>
          <p:nvPr/>
        </p:nvCxnSpPr>
        <p:spPr>
          <a:xfrm>
            <a:off x="6300750" y="975476"/>
            <a:ext cx="0" cy="5523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48">
            <a:extLst>
              <a:ext uri="{FF2B5EF4-FFF2-40B4-BE49-F238E27FC236}">
                <a16:creationId xmlns:a16="http://schemas.microsoft.com/office/drawing/2014/main" id="{1BD9EF04-9200-443F-B8C9-35702A445A05}"/>
              </a:ext>
            </a:extLst>
          </p:cNvPr>
          <p:cNvCxnSpPr>
            <a:cxnSpLocks/>
            <a:endCxn id="87" idx="0"/>
          </p:cNvCxnSpPr>
          <p:nvPr/>
        </p:nvCxnSpPr>
        <p:spPr>
          <a:xfrm>
            <a:off x="6300750" y="1800727"/>
            <a:ext cx="1" cy="84625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50">
            <a:extLst>
              <a:ext uri="{FF2B5EF4-FFF2-40B4-BE49-F238E27FC236}">
                <a16:creationId xmlns:a16="http://schemas.microsoft.com/office/drawing/2014/main" id="{0A3BCD9A-447A-4827-A42F-3540D613752C}"/>
              </a:ext>
            </a:extLst>
          </p:cNvPr>
          <p:cNvCxnSpPr>
            <a:cxnSpLocks/>
          </p:cNvCxnSpPr>
          <p:nvPr/>
        </p:nvCxnSpPr>
        <p:spPr>
          <a:xfrm>
            <a:off x="6300749" y="2929760"/>
            <a:ext cx="1" cy="84625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50">
            <a:extLst>
              <a:ext uri="{FF2B5EF4-FFF2-40B4-BE49-F238E27FC236}">
                <a16:creationId xmlns:a16="http://schemas.microsoft.com/office/drawing/2014/main" id="{0A3BCD9A-447A-4827-A42F-3540D613752C}"/>
              </a:ext>
            </a:extLst>
          </p:cNvPr>
          <p:cNvCxnSpPr>
            <a:cxnSpLocks/>
          </p:cNvCxnSpPr>
          <p:nvPr/>
        </p:nvCxnSpPr>
        <p:spPr>
          <a:xfrm>
            <a:off x="6280808" y="4175699"/>
            <a:ext cx="1" cy="84625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Group 36">
            <a:extLst>
              <a:ext uri="{FF2B5EF4-FFF2-40B4-BE49-F238E27FC236}">
                <a16:creationId xmlns:a16="http://schemas.microsoft.com/office/drawing/2014/main" id="{B6DE5B81-76B7-4B14-81AD-FE7EC99A418B}"/>
              </a:ext>
            </a:extLst>
          </p:cNvPr>
          <p:cNvGrpSpPr/>
          <p:nvPr/>
        </p:nvGrpSpPr>
        <p:grpSpPr>
          <a:xfrm>
            <a:off x="6159230" y="5067331"/>
            <a:ext cx="275287" cy="275287"/>
            <a:chOff x="1750422" y="1134799"/>
            <a:chExt cx="275287" cy="275287"/>
          </a:xfrm>
        </p:grpSpPr>
        <p:sp>
          <p:nvSpPr>
            <p:cNvPr id="104" name="Oval 37">
              <a:extLst>
                <a:ext uri="{FF2B5EF4-FFF2-40B4-BE49-F238E27FC236}">
                  <a16:creationId xmlns:a16="http://schemas.microsoft.com/office/drawing/2014/main" id="{F6F5A17C-472E-4DF3-B344-461A06558F64}"/>
                </a:ext>
              </a:extLst>
            </p:cNvPr>
            <p:cNvSpPr/>
            <p:nvPr/>
          </p:nvSpPr>
          <p:spPr>
            <a:xfrm>
              <a:off x="1750422" y="1134799"/>
              <a:ext cx="275287" cy="27528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38">
              <a:extLst>
                <a:ext uri="{FF2B5EF4-FFF2-40B4-BE49-F238E27FC236}">
                  <a16:creationId xmlns:a16="http://schemas.microsoft.com/office/drawing/2014/main" id="{19CDC400-11F5-463A-98F6-D8F5B32080C8}"/>
                </a:ext>
              </a:extLst>
            </p:cNvPr>
            <p:cNvSpPr/>
            <p:nvPr/>
          </p:nvSpPr>
          <p:spPr>
            <a:xfrm>
              <a:off x="1827254" y="1211631"/>
              <a:ext cx="121622" cy="121622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7" name="Rectangle 16">
            <a:extLst>
              <a:ext uri="{FF2B5EF4-FFF2-40B4-BE49-F238E27FC236}">
                <a16:creationId xmlns:a16="http://schemas.microsoft.com/office/drawing/2014/main" id="{6C6C2728-C084-4615-B21B-DBBE26CA6A30}"/>
              </a:ext>
            </a:extLst>
          </p:cNvPr>
          <p:cNvSpPr/>
          <p:nvPr/>
        </p:nvSpPr>
        <p:spPr>
          <a:xfrm rot="21082034">
            <a:off x="7202933" y="5154402"/>
            <a:ext cx="2645103" cy="713239"/>
          </a:xfrm>
          <a:prstGeom prst="rect">
            <a:avLst/>
          </a:prstGeom>
          <a:solidFill>
            <a:schemeClr val="tx1">
              <a:alpha val="34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8" name="Rectangle: Rounded Corners 17">
            <a:extLst>
              <a:ext uri="{FF2B5EF4-FFF2-40B4-BE49-F238E27FC236}">
                <a16:creationId xmlns:a16="http://schemas.microsoft.com/office/drawing/2014/main" id="{710881B9-4B7B-476E-A7EF-0C95EC8A57AB}"/>
              </a:ext>
            </a:extLst>
          </p:cNvPr>
          <p:cNvSpPr/>
          <p:nvPr/>
        </p:nvSpPr>
        <p:spPr>
          <a:xfrm>
            <a:off x="6686548" y="4707256"/>
            <a:ext cx="5245629" cy="971413"/>
          </a:xfrm>
          <a:prstGeom prst="roundRect">
            <a:avLst>
              <a:gd name="adj" fmla="val 2394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9" name="Group 61">
            <a:extLst>
              <a:ext uri="{FF2B5EF4-FFF2-40B4-BE49-F238E27FC236}">
                <a16:creationId xmlns:a16="http://schemas.microsoft.com/office/drawing/2014/main" id="{75F3C733-71E4-4E72-BE62-9EFF13C79B13}"/>
              </a:ext>
            </a:extLst>
          </p:cNvPr>
          <p:cNvGrpSpPr/>
          <p:nvPr/>
        </p:nvGrpSpPr>
        <p:grpSpPr>
          <a:xfrm>
            <a:off x="7020793" y="4850146"/>
            <a:ext cx="4784794" cy="1066917"/>
            <a:chOff x="3093089" y="3117556"/>
            <a:chExt cx="4784794" cy="1066917"/>
          </a:xfrm>
        </p:grpSpPr>
        <p:sp>
          <p:nvSpPr>
            <p:cNvPr id="120" name="TextBox 18">
              <a:extLst>
                <a:ext uri="{FF2B5EF4-FFF2-40B4-BE49-F238E27FC236}">
                  <a16:creationId xmlns:a16="http://schemas.microsoft.com/office/drawing/2014/main" id="{81D17D86-7F05-4460-9CAB-C152328013D4}"/>
                </a:ext>
              </a:extLst>
            </p:cNvPr>
            <p:cNvSpPr txBox="1"/>
            <p:nvPr/>
          </p:nvSpPr>
          <p:spPr>
            <a:xfrm>
              <a:off x="3093089" y="3117556"/>
              <a:ext cx="4784794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الدورة الدموية الصغرى</a:t>
              </a:r>
              <a:r>
                <a:rPr lang="ar-SY" sz="28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(</a:t>
              </a:r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 </a:t>
              </a:r>
              <a:r>
                <a:rPr lang="ar-SY" sz="2400" b="1" dirty="0">
                  <a:solidFill>
                    <a:srgbClr val="C0000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الرئوية</a:t>
              </a:r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 </a:t>
              </a:r>
              <a:r>
                <a:rPr lang="ar-SY" sz="28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)</a:t>
              </a:r>
            </a:p>
            <a:p>
              <a:pPr algn="ctr"/>
              <a:r>
                <a:rPr lang="ar-SY" sz="2400" b="1" dirty="0"/>
                <a:t>والدورة الدموية الكبرى( </a:t>
              </a:r>
              <a:r>
                <a:rPr lang="ar-SY" sz="2400" b="1" dirty="0">
                  <a:solidFill>
                    <a:srgbClr val="C00000"/>
                  </a:solidFill>
                </a:rPr>
                <a:t>الجهازية</a:t>
              </a:r>
              <a:r>
                <a:rPr lang="ar-SY" sz="2400" b="1" dirty="0"/>
                <a:t> )</a:t>
              </a:r>
              <a:endParaRPr lang="ar-SY" sz="2400" b="1" dirty="0">
                <a:solidFill>
                  <a:srgbClr val="C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121" name="TextBox 19">
              <a:extLst>
                <a:ext uri="{FF2B5EF4-FFF2-40B4-BE49-F238E27FC236}">
                  <a16:creationId xmlns:a16="http://schemas.microsoft.com/office/drawing/2014/main" id="{0EA783C4-D918-40E1-A98A-483B161B04D2}"/>
                </a:ext>
              </a:extLst>
            </p:cNvPr>
            <p:cNvSpPr txBox="1"/>
            <p:nvPr/>
          </p:nvSpPr>
          <p:spPr>
            <a:xfrm>
              <a:off x="3121718" y="3815141"/>
              <a:ext cx="45406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grpSp>
        <p:nvGrpSpPr>
          <p:cNvPr id="125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2635393" y="-206833"/>
            <a:ext cx="2706562" cy="6655412"/>
            <a:chOff x="7774691" y="-3254975"/>
            <a:chExt cx="5029652" cy="7065295"/>
          </a:xfrm>
          <a:solidFill>
            <a:srgbClr val="7030A0"/>
          </a:solidFill>
        </p:grpSpPr>
        <p:grpSp>
          <p:nvGrpSpPr>
            <p:cNvPr id="126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3254975"/>
              <a:ext cx="5029652" cy="7065295"/>
              <a:chOff x="2000433" y="-5383479"/>
              <a:chExt cx="8318662" cy="11685456"/>
            </a:xfrm>
            <a:grpFill/>
          </p:grpSpPr>
          <p:sp>
            <p:nvSpPr>
              <p:cNvPr id="128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4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29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7322" y="1844861"/>
                <a:ext cx="926391" cy="483117"/>
                <a:chOff x="5617322" y="1844861"/>
                <a:chExt cx="926391" cy="483117"/>
              </a:xfrm>
              <a:grpFill/>
            </p:grpSpPr>
            <p:sp>
              <p:nvSpPr>
                <p:cNvPr id="131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2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3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7322" y="1855801"/>
                  <a:ext cx="926391" cy="348723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130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5383479"/>
                <a:ext cx="108313" cy="7201193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27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54275" y="1454575"/>
              <a:ext cx="4659966" cy="2227283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75598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52" grpId="0" animBg="1"/>
      <p:bldP spid="53" grpId="0" animBg="1"/>
      <p:bldP spid="57" grpId="0" animBg="1"/>
      <p:bldP spid="61" grpId="0" animBg="1"/>
      <p:bldP spid="117" grpId="0" animBg="1"/>
      <p:bldP spid="1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312" y="2808086"/>
            <a:ext cx="428933" cy="668170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69730" y="6615266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617471" y="139570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2085199" y="1167977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1026623" y="1492272"/>
            <a:ext cx="2748179" cy="1302273"/>
            <a:chOff x="433987" y="1526310"/>
            <a:chExt cx="2748179" cy="1302273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433987" y="1526310"/>
              <a:ext cx="2748179" cy="1302273"/>
            </a:xfrm>
            <a:prstGeom prst="trapezoid">
              <a:avLst>
                <a:gd name="adj" fmla="val 8086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118320" y="1675562"/>
              <a:ext cx="1461536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الوحدة </a:t>
              </a:r>
            </a:p>
            <a:p>
              <a:pPr lvl="0" algn="ctr">
                <a:defRPr/>
              </a:pPr>
              <a:r>
                <a:rPr lang="ar-SY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الجهاز الدوري </a:t>
              </a: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615451" y="2195561"/>
              <a:ext cx="2385250" cy="569682"/>
              <a:chOff x="3127090" y="5653352"/>
              <a:chExt cx="2385250" cy="569682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602064" y="5653352"/>
                <a:ext cx="114349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127090" y="5822924"/>
                <a:ext cx="238525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الجهاز الدوري 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617471" y="1145410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Right Triangle 6">
            <a:extLst>
              <a:ext uri="{FF2B5EF4-FFF2-40B4-BE49-F238E27FC236}">
                <a16:creationId xmlns:a16="http://schemas.microsoft.com/office/drawing/2014/main" id="{5FF138E5-128B-4302-A661-29D95A2C3243}"/>
              </a:ext>
            </a:extLst>
          </p:cNvPr>
          <p:cNvSpPr/>
          <p:nvPr/>
        </p:nvSpPr>
        <p:spPr>
          <a:xfrm flipH="1">
            <a:off x="1095579" y="5251488"/>
            <a:ext cx="637229" cy="385186"/>
          </a:xfrm>
          <a:prstGeom prst="rtTriangl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Triangle 7">
            <a:extLst>
              <a:ext uri="{FF2B5EF4-FFF2-40B4-BE49-F238E27FC236}">
                <a16:creationId xmlns:a16="http://schemas.microsoft.com/office/drawing/2014/main" id="{0CDD4F11-BCC9-47CA-8581-8FC72A64AB75}"/>
              </a:ext>
            </a:extLst>
          </p:cNvPr>
          <p:cNvSpPr/>
          <p:nvPr/>
        </p:nvSpPr>
        <p:spPr>
          <a:xfrm>
            <a:off x="3920305" y="5251488"/>
            <a:ext cx="637229" cy="385186"/>
          </a:xfrm>
          <a:prstGeom prst="rtTriangl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1">
            <a:extLst>
              <a:ext uri="{FF2B5EF4-FFF2-40B4-BE49-F238E27FC236}">
                <a16:creationId xmlns:a16="http://schemas.microsoft.com/office/drawing/2014/main" id="{592F831B-AB1A-4A43-A4A0-1514CA79B40B}"/>
              </a:ext>
            </a:extLst>
          </p:cNvPr>
          <p:cNvSpPr/>
          <p:nvPr/>
        </p:nvSpPr>
        <p:spPr>
          <a:xfrm>
            <a:off x="1588180" y="6528321"/>
            <a:ext cx="2476754" cy="385186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2000"/>
                </a:scheme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76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45">
            <a:extLst>
              <a:ext uri="{FF2B5EF4-FFF2-40B4-BE49-F238E27FC236}">
                <a16:creationId xmlns:a16="http://schemas.microsoft.com/office/drawing/2014/main" id="{477CD8C0-E23D-439D-8A91-2879F5FBCD97}"/>
              </a:ext>
            </a:extLst>
          </p:cNvPr>
          <p:cNvGrpSpPr/>
          <p:nvPr/>
        </p:nvGrpSpPr>
        <p:grpSpPr>
          <a:xfrm>
            <a:off x="1649747" y="3110765"/>
            <a:ext cx="2353619" cy="2677313"/>
            <a:chOff x="1576791" y="2448307"/>
            <a:chExt cx="2353619" cy="2677313"/>
          </a:xfrm>
        </p:grpSpPr>
        <p:sp>
          <p:nvSpPr>
            <p:cNvPr id="35" name="Flowchart: Document 4">
              <a:extLst>
                <a:ext uri="{FF2B5EF4-FFF2-40B4-BE49-F238E27FC236}">
                  <a16:creationId xmlns:a16="http://schemas.microsoft.com/office/drawing/2014/main" id="{5762C8E9-96E3-4DFF-A6DA-6939394FD6F7}"/>
                </a:ext>
              </a:extLst>
            </p:cNvPr>
            <p:cNvSpPr/>
            <p:nvPr/>
          </p:nvSpPr>
          <p:spPr>
            <a:xfrm flipH="1" flipV="1">
              <a:off x="1659852" y="2448307"/>
              <a:ext cx="2187502" cy="2677313"/>
            </a:xfrm>
            <a:prstGeom prst="flowChartDocumen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9">
              <a:extLst>
                <a:ext uri="{FF2B5EF4-FFF2-40B4-BE49-F238E27FC236}">
                  <a16:creationId xmlns:a16="http://schemas.microsoft.com/office/drawing/2014/main" id="{565417D6-1123-4808-B1EE-80D759AD0682}"/>
                </a:ext>
              </a:extLst>
            </p:cNvPr>
            <p:cNvSpPr txBox="1"/>
            <p:nvPr/>
          </p:nvSpPr>
          <p:spPr>
            <a:xfrm>
              <a:off x="1659852" y="3324398"/>
              <a:ext cx="21875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8" name="TextBox 10">
              <a:extLst>
                <a:ext uri="{FF2B5EF4-FFF2-40B4-BE49-F238E27FC236}">
                  <a16:creationId xmlns:a16="http://schemas.microsoft.com/office/drawing/2014/main" id="{1B90156B-6010-493C-9212-F686964301F0}"/>
                </a:ext>
              </a:extLst>
            </p:cNvPr>
            <p:cNvSpPr txBox="1"/>
            <p:nvPr/>
          </p:nvSpPr>
          <p:spPr>
            <a:xfrm>
              <a:off x="1576791" y="3220934"/>
              <a:ext cx="23536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latin typeface="Century Gothic" panose="020B0502020202020204" pitchFamily="34" charset="0"/>
                </a:rPr>
                <a:t>يعمل دوران الدم على حماية جسم الإنسان</a:t>
              </a:r>
              <a:endParaRPr lang="en-US" b="1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39" name="Oval 35">
            <a:extLst>
              <a:ext uri="{FF2B5EF4-FFF2-40B4-BE49-F238E27FC236}">
                <a16:creationId xmlns:a16="http://schemas.microsoft.com/office/drawing/2014/main" id="{930C9D46-7A68-4749-BA08-B9F1DE1A3F7D}"/>
              </a:ext>
            </a:extLst>
          </p:cNvPr>
          <p:cNvSpPr/>
          <p:nvPr/>
        </p:nvSpPr>
        <p:spPr>
          <a:xfrm>
            <a:off x="1218621" y="5372808"/>
            <a:ext cx="3171429" cy="770328"/>
          </a:xfrm>
          <a:prstGeom prst="ellipse">
            <a:avLst/>
          </a:prstGeom>
          <a:solidFill>
            <a:schemeClr val="tx1">
              <a:alpha val="51000"/>
            </a:schemeClr>
          </a:soli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Isosceles Triangle 5">
            <a:extLst>
              <a:ext uri="{FF2B5EF4-FFF2-40B4-BE49-F238E27FC236}">
                <a16:creationId xmlns:a16="http://schemas.microsoft.com/office/drawing/2014/main" id="{AD6C650D-8FEB-45EA-973D-2FE930501234}"/>
              </a:ext>
            </a:extLst>
          </p:cNvPr>
          <p:cNvSpPr/>
          <p:nvPr/>
        </p:nvSpPr>
        <p:spPr>
          <a:xfrm flipV="1">
            <a:off x="1095579" y="5636674"/>
            <a:ext cx="3461959" cy="1084241"/>
          </a:xfrm>
          <a:prstGeom prst="triangle">
            <a:avLst/>
          </a:prstGeom>
          <a:gradFill>
            <a:gsLst>
              <a:gs pos="0">
                <a:srgbClr val="99FF33"/>
              </a:gs>
              <a:gs pos="100000">
                <a:srgbClr val="00CC00"/>
              </a:gs>
            </a:gsLst>
            <a:lin ang="5400000" scaled="1"/>
          </a:gra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39">
            <a:extLst>
              <a:ext uri="{FF2B5EF4-FFF2-40B4-BE49-F238E27FC236}">
                <a16:creationId xmlns:a16="http://schemas.microsoft.com/office/drawing/2014/main" id="{D1B2F9E9-B493-43E6-AB1A-75C5C745F367}"/>
              </a:ext>
            </a:extLst>
          </p:cNvPr>
          <p:cNvSpPr txBox="1"/>
          <p:nvPr/>
        </p:nvSpPr>
        <p:spPr>
          <a:xfrm>
            <a:off x="2142592" y="5875212"/>
            <a:ext cx="1405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42" name="Right Triangle 23">
            <a:extLst>
              <a:ext uri="{FF2B5EF4-FFF2-40B4-BE49-F238E27FC236}">
                <a16:creationId xmlns:a16="http://schemas.microsoft.com/office/drawing/2014/main" id="{9F1134F9-E052-42B1-A611-2A8F992588A0}"/>
              </a:ext>
            </a:extLst>
          </p:cNvPr>
          <p:cNvSpPr/>
          <p:nvPr/>
        </p:nvSpPr>
        <p:spPr>
          <a:xfrm>
            <a:off x="7649076" y="4221544"/>
            <a:ext cx="637229" cy="385186"/>
          </a:xfrm>
          <a:prstGeom prst="rtTriangle">
            <a:avLst/>
          </a:prstGeom>
          <a:solidFill>
            <a:srgbClr val="D62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ight Triangle 22">
            <a:extLst>
              <a:ext uri="{FF2B5EF4-FFF2-40B4-BE49-F238E27FC236}">
                <a16:creationId xmlns:a16="http://schemas.microsoft.com/office/drawing/2014/main" id="{ED8A462D-A5E7-45C2-9A2D-AD40815F13AA}"/>
              </a:ext>
            </a:extLst>
          </p:cNvPr>
          <p:cNvSpPr/>
          <p:nvPr/>
        </p:nvSpPr>
        <p:spPr>
          <a:xfrm flipH="1">
            <a:off x="4824350" y="4221544"/>
            <a:ext cx="637229" cy="385186"/>
          </a:xfrm>
          <a:prstGeom prst="rtTriangle">
            <a:avLst/>
          </a:prstGeom>
          <a:solidFill>
            <a:srgbClr val="D62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19">
            <a:extLst>
              <a:ext uri="{FF2B5EF4-FFF2-40B4-BE49-F238E27FC236}">
                <a16:creationId xmlns:a16="http://schemas.microsoft.com/office/drawing/2014/main" id="{127969AC-8D2C-4D92-883C-814A87135309}"/>
              </a:ext>
            </a:extLst>
          </p:cNvPr>
          <p:cNvSpPr/>
          <p:nvPr/>
        </p:nvSpPr>
        <p:spPr>
          <a:xfrm>
            <a:off x="5316951" y="5498377"/>
            <a:ext cx="2476754" cy="385186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2000"/>
                </a:scheme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76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6">
            <a:extLst>
              <a:ext uri="{FF2B5EF4-FFF2-40B4-BE49-F238E27FC236}">
                <a16:creationId xmlns:a16="http://schemas.microsoft.com/office/drawing/2014/main" id="{3E3F9E2D-F2EF-4F35-9458-70ACB1B94819}"/>
              </a:ext>
            </a:extLst>
          </p:cNvPr>
          <p:cNvGrpSpPr/>
          <p:nvPr/>
        </p:nvGrpSpPr>
        <p:grpSpPr>
          <a:xfrm>
            <a:off x="5390248" y="2080821"/>
            <a:ext cx="2403457" cy="2677313"/>
            <a:chOff x="5182934" y="475931"/>
            <a:chExt cx="2403457" cy="2677313"/>
          </a:xfrm>
        </p:grpSpPr>
        <p:sp>
          <p:nvSpPr>
            <p:cNvPr id="46" name="Flowchart: Document 20">
              <a:extLst>
                <a:ext uri="{FF2B5EF4-FFF2-40B4-BE49-F238E27FC236}">
                  <a16:creationId xmlns:a16="http://schemas.microsoft.com/office/drawing/2014/main" id="{4F5026C4-4837-48D3-B1F7-BF0AF5D0FFDC}"/>
                </a:ext>
              </a:extLst>
            </p:cNvPr>
            <p:cNvSpPr/>
            <p:nvPr/>
          </p:nvSpPr>
          <p:spPr>
            <a:xfrm flipH="1" flipV="1">
              <a:off x="5254265" y="475931"/>
              <a:ext cx="2187502" cy="2677313"/>
            </a:xfrm>
            <a:prstGeom prst="flowChartDocumen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7" name="Graphic 24" descr="Stopwatch">
              <a:extLst>
                <a:ext uri="{FF2B5EF4-FFF2-40B4-BE49-F238E27FC236}">
                  <a16:creationId xmlns:a16="http://schemas.microsoft.com/office/drawing/2014/main" id="{C0CDFAA6-9B45-4103-ABD5-4FFFB4918D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6559671" y="644278"/>
              <a:ext cx="618207" cy="618207"/>
            </a:xfrm>
            <a:prstGeom prst="rect">
              <a:avLst/>
            </a:prstGeom>
          </p:spPr>
        </p:pic>
        <p:sp>
          <p:nvSpPr>
            <p:cNvPr id="48" name="TextBox 25">
              <a:extLst>
                <a:ext uri="{FF2B5EF4-FFF2-40B4-BE49-F238E27FC236}">
                  <a16:creationId xmlns:a16="http://schemas.microsoft.com/office/drawing/2014/main" id="{5CADCD78-1BBF-4810-B357-DF1B51F2102F}"/>
                </a:ext>
              </a:extLst>
            </p:cNvPr>
            <p:cNvSpPr txBox="1"/>
            <p:nvPr/>
          </p:nvSpPr>
          <p:spPr>
            <a:xfrm>
              <a:off x="5254265" y="1352022"/>
              <a:ext cx="21875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52" name="TextBox 26">
              <a:extLst>
                <a:ext uri="{FF2B5EF4-FFF2-40B4-BE49-F238E27FC236}">
                  <a16:creationId xmlns:a16="http://schemas.microsoft.com/office/drawing/2014/main" id="{19410B7C-51E6-458B-BDC5-63F187C33FE8}"/>
                </a:ext>
              </a:extLst>
            </p:cNvPr>
            <p:cNvSpPr txBox="1"/>
            <p:nvPr/>
          </p:nvSpPr>
          <p:spPr>
            <a:xfrm>
              <a:off x="5182934" y="1249127"/>
              <a:ext cx="2403457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يمكن الوقاية من أمراض الجهاز الدوري عن طريق التغذية السليمة وممارسة التمارين الرياضية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53" name="Oval 37">
            <a:extLst>
              <a:ext uri="{FF2B5EF4-FFF2-40B4-BE49-F238E27FC236}">
                <a16:creationId xmlns:a16="http://schemas.microsoft.com/office/drawing/2014/main" id="{AA430E0A-ECF5-4A93-8F49-19DF7E4B607D}"/>
              </a:ext>
            </a:extLst>
          </p:cNvPr>
          <p:cNvSpPr/>
          <p:nvPr/>
        </p:nvSpPr>
        <p:spPr>
          <a:xfrm>
            <a:off x="5059134" y="4328852"/>
            <a:ext cx="2992387" cy="770328"/>
          </a:xfrm>
          <a:prstGeom prst="ellipse">
            <a:avLst/>
          </a:prstGeom>
          <a:solidFill>
            <a:schemeClr val="tx1">
              <a:alpha val="51000"/>
            </a:schemeClr>
          </a:soli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Isosceles Triangle 21">
            <a:extLst>
              <a:ext uri="{FF2B5EF4-FFF2-40B4-BE49-F238E27FC236}">
                <a16:creationId xmlns:a16="http://schemas.microsoft.com/office/drawing/2014/main" id="{BBF49FD1-6D2A-48C7-8A66-0DC40745FC29}"/>
              </a:ext>
            </a:extLst>
          </p:cNvPr>
          <p:cNvSpPr/>
          <p:nvPr/>
        </p:nvSpPr>
        <p:spPr>
          <a:xfrm flipV="1">
            <a:off x="4824350" y="4606730"/>
            <a:ext cx="3461959" cy="1084241"/>
          </a:xfrm>
          <a:prstGeom prst="triangle">
            <a:avLst/>
          </a:prstGeom>
          <a:gradFill>
            <a:gsLst>
              <a:gs pos="0">
                <a:srgbClr val="FF9933"/>
              </a:gs>
              <a:gs pos="100000">
                <a:srgbClr val="FF3300"/>
              </a:gs>
            </a:gsLst>
            <a:lin ang="5400000" scaled="1"/>
          </a:gra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41">
            <a:extLst>
              <a:ext uri="{FF2B5EF4-FFF2-40B4-BE49-F238E27FC236}">
                <a16:creationId xmlns:a16="http://schemas.microsoft.com/office/drawing/2014/main" id="{7B77C665-4050-4554-993F-DD60C016FDA1}"/>
              </a:ext>
            </a:extLst>
          </p:cNvPr>
          <p:cNvSpPr txBox="1"/>
          <p:nvPr/>
        </p:nvSpPr>
        <p:spPr>
          <a:xfrm>
            <a:off x="5901115" y="4847671"/>
            <a:ext cx="1405052" cy="523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56" name="Right Triangle 30">
            <a:extLst>
              <a:ext uri="{FF2B5EF4-FFF2-40B4-BE49-F238E27FC236}">
                <a16:creationId xmlns:a16="http://schemas.microsoft.com/office/drawing/2014/main" id="{2706BE48-135F-4017-AFC4-D44371E7A03F}"/>
              </a:ext>
            </a:extLst>
          </p:cNvPr>
          <p:cNvSpPr/>
          <p:nvPr/>
        </p:nvSpPr>
        <p:spPr>
          <a:xfrm flipH="1">
            <a:off x="8345514" y="5251488"/>
            <a:ext cx="637229" cy="385186"/>
          </a:xfrm>
          <a:prstGeom prst="rtTriangle">
            <a:avLst/>
          </a:prstGeom>
          <a:solidFill>
            <a:srgbClr val="001B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ight Triangle 31">
            <a:extLst>
              <a:ext uri="{FF2B5EF4-FFF2-40B4-BE49-F238E27FC236}">
                <a16:creationId xmlns:a16="http://schemas.microsoft.com/office/drawing/2014/main" id="{968065C5-3EB6-4790-AA4F-6FC1EE8FFB46}"/>
              </a:ext>
            </a:extLst>
          </p:cNvPr>
          <p:cNvSpPr/>
          <p:nvPr/>
        </p:nvSpPr>
        <p:spPr>
          <a:xfrm>
            <a:off x="11170240" y="5251488"/>
            <a:ext cx="637229" cy="385186"/>
          </a:xfrm>
          <a:prstGeom prst="rtTriangle">
            <a:avLst/>
          </a:prstGeom>
          <a:solidFill>
            <a:srgbClr val="001B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27">
            <a:extLst>
              <a:ext uri="{FF2B5EF4-FFF2-40B4-BE49-F238E27FC236}">
                <a16:creationId xmlns:a16="http://schemas.microsoft.com/office/drawing/2014/main" id="{5A3D89C3-C38D-4048-AFCA-F9C077CF233F}"/>
              </a:ext>
            </a:extLst>
          </p:cNvPr>
          <p:cNvSpPr/>
          <p:nvPr/>
        </p:nvSpPr>
        <p:spPr>
          <a:xfrm>
            <a:off x="8838115" y="6528321"/>
            <a:ext cx="2476754" cy="385186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2000"/>
                </a:scheme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76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47">
            <a:extLst>
              <a:ext uri="{FF2B5EF4-FFF2-40B4-BE49-F238E27FC236}">
                <a16:creationId xmlns:a16="http://schemas.microsoft.com/office/drawing/2014/main" id="{EFFD51E7-888C-4882-89A6-FA4B129F0A45}"/>
              </a:ext>
            </a:extLst>
          </p:cNvPr>
          <p:cNvGrpSpPr/>
          <p:nvPr/>
        </p:nvGrpSpPr>
        <p:grpSpPr>
          <a:xfrm>
            <a:off x="8982743" y="3110765"/>
            <a:ext cx="2332126" cy="2677313"/>
            <a:chOff x="8909787" y="2448307"/>
            <a:chExt cx="2332126" cy="2677313"/>
          </a:xfrm>
        </p:grpSpPr>
        <p:sp>
          <p:nvSpPr>
            <p:cNvPr id="63" name="Flowchart: Document 28">
              <a:extLst>
                <a:ext uri="{FF2B5EF4-FFF2-40B4-BE49-F238E27FC236}">
                  <a16:creationId xmlns:a16="http://schemas.microsoft.com/office/drawing/2014/main" id="{B3D7E8F0-9F70-4C2A-95E9-26296953AD5D}"/>
                </a:ext>
              </a:extLst>
            </p:cNvPr>
            <p:cNvSpPr/>
            <p:nvPr/>
          </p:nvSpPr>
          <p:spPr>
            <a:xfrm flipH="1" flipV="1">
              <a:off x="8909787" y="2448307"/>
              <a:ext cx="2187502" cy="2677313"/>
            </a:xfrm>
            <a:prstGeom prst="flowChartDocumen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4" name="Graphic 32" descr="Crown">
              <a:extLst>
                <a:ext uri="{FF2B5EF4-FFF2-40B4-BE49-F238E27FC236}">
                  <a16:creationId xmlns:a16="http://schemas.microsoft.com/office/drawing/2014/main" id="{DC8B1E7A-E660-40BE-99E7-552F20F9EA4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10526119" y="2479713"/>
              <a:ext cx="618207" cy="618207"/>
            </a:xfrm>
            <a:prstGeom prst="rect">
              <a:avLst/>
            </a:prstGeom>
          </p:spPr>
        </p:pic>
        <p:sp>
          <p:nvSpPr>
            <p:cNvPr id="65" name="TextBox 33">
              <a:extLst>
                <a:ext uri="{FF2B5EF4-FFF2-40B4-BE49-F238E27FC236}">
                  <a16:creationId xmlns:a16="http://schemas.microsoft.com/office/drawing/2014/main" id="{1E35EDE1-A0D2-4680-A4F8-C73F55A1C7A8}"/>
                </a:ext>
              </a:extLst>
            </p:cNvPr>
            <p:cNvSpPr txBox="1"/>
            <p:nvPr/>
          </p:nvSpPr>
          <p:spPr>
            <a:xfrm>
              <a:off x="8909787" y="3324398"/>
              <a:ext cx="21875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69" name="TextBox 34">
              <a:extLst>
                <a:ext uri="{FF2B5EF4-FFF2-40B4-BE49-F238E27FC236}">
                  <a16:creationId xmlns:a16="http://schemas.microsoft.com/office/drawing/2014/main" id="{7F62AA50-6E89-4A89-A127-CB3A2B1C7E81}"/>
                </a:ext>
              </a:extLst>
            </p:cNvPr>
            <p:cNvSpPr txBox="1"/>
            <p:nvPr/>
          </p:nvSpPr>
          <p:spPr>
            <a:xfrm>
              <a:off x="8939638" y="3123383"/>
              <a:ext cx="230227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ساهم التقدم التكنولوجي في المجال الطبي في علاج الكثير من أمراض الجهاز الدوري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71" name="Oval 38">
            <a:extLst>
              <a:ext uri="{FF2B5EF4-FFF2-40B4-BE49-F238E27FC236}">
                <a16:creationId xmlns:a16="http://schemas.microsoft.com/office/drawing/2014/main" id="{09A74B01-0A17-421E-9982-60419B94A20F}"/>
              </a:ext>
            </a:extLst>
          </p:cNvPr>
          <p:cNvSpPr/>
          <p:nvPr/>
        </p:nvSpPr>
        <p:spPr>
          <a:xfrm>
            <a:off x="8640556" y="5392890"/>
            <a:ext cx="2888343" cy="770328"/>
          </a:xfrm>
          <a:prstGeom prst="ellipse">
            <a:avLst/>
          </a:prstGeom>
          <a:solidFill>
            <a:schemeClr val="tx1">
              <a:alpha val="51000"/>
            </a:schemeClr>
          </a:soli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Isosceles Triangle 29">
            <a:extLst>
              <a:ext uri="{FF2B5EF4-FFF2-40B4-BE49-F238E27FC236}">
                <a16:creationId xmlns:a16="http://schemas.microsoft.com/office/drawing/2014/main" id="{8093F1AA-559F-4FD7-A797-BA61F9B85279}"/>
              </a:ext>
            </a:extLst>
          </p:cNvPr>
          <p:cNvSpPr/>
          <p:nvPr/>
        </p:nvSpPr>
        <p:spPr>
          <a:xfrm flipV="1">
            <a:off x="8345514" y="5636674"/>
            <a:ext cx="3461959" cy="1084241"/>
          </a:xfrm>
          <a:prstGeom prst="triangle">
            <a:avLst/>
          </a:prstGeom>
          <a:gradFill>
            <a:gsLst>
              <a:gs pos="0">
                <a:srgbClr val="009999"/>
              </a:gs>
              <a:gs pos="100000">
                <a:srgbClr val="003366"/>
              </a:gs>
            </a:gsLst>
            <a:lin ang="5400000" scaled="1"/>
          </a:gra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42">
            <a:extLst>
              <a:ext uri="{FF2B5EF4-FFF2-40B4-BE49-F238E27FC236}">
                <a16:creationId xmlns:a16="http://schemas.microsoft.com/office/drawing/2014/main" id="{B2DB7D1D-2B37-4540-862B-BC9725D57459}"/>
              </a:ext>
            </a:extLst>
          </p:cNvPr>
          <p:cNvSpPr txBox="1"/>
          <p:nvPr/>
        </p:nvSpPr>
        <p:spPr>
          <a:xfrm>
            <a:off x="9417043" y="5883563"/>
            <a:ext cx="1405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76" name="Freeform: Shape 141">
            <a:extLst>
              <a:ext uri="{FF2B5EF4-FFF2-40B4-BE49-F238E27FC236}">
                <a16:creationId xmlns:a16="http://schemas.microsoft.com/office/drawing/2014/main" id="{C1D20454-7260-42E0-8548-24E0BF3A2D9F}"/>
              </a:ext>
            </a:extLst>
          </p:cNvPr>
          <p:cNvSpPr/>
          <p:nvPr/>
        </p:nvSpPr>
        <p:spPr>
          <a:xfrm rot="5400000">
            <a:off x="8992470" y="253927"/>
            <a:ext cx="2849052" cy="2517588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7"/>
            <a:srcRect/>
            <a:stretch>
              <a:fillRect l="-9000" t="2000" r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77" name="Group 33">
            <a:extLst>
              <a:ext uri="{FF2B5EF4-FFF2-40B4-BE49-F238E27FC236}">
                <a16:creationId xmlns:a16="http://schemas.microsoft.com/office/drawing/2014/main" id="{61E739EE-8F3E-4C31-91A7-9E29275D5128}"/>
              </a:ext>
            </a:extLst>
          </p:cNvPr>
          <p:cNvGrpSpPr/>
          <p:nvPr/>
        </p:nvGrpSpPr>
        <p:grpSpPr>
          <a:xfrm>
            <a:off x="10227471" y="242108"/>
            <a:ext cx="379049" cy="463548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78" name="Oval 34">
              <a:extLst>
                <a:ext uri="{FF2B5EF4-FFF2-40B4-BE49-F238E27FC236}">
                  <a16:creationId xmlns:a16="http://schemas.microsoft.com/office/drawing/2014/main" id="{A25BB5AA-8F00-4BF8-AB11-E32CC919F0E2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Trapezoid 10">
              <a:extLst>
                <a:ext uri="{FF2B5EF4-FFF2-40B4-BE49-F238E27FC236}">
                  <a16:creationId xmlns:a16="http://schemas.microsoft.com/office/drawing/2014/main" id="{6851AA3F-1510-4948-B89E-EE8337CB6B5B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36">
              <a:extLst>
                <a:ext uri="{FF2B5EF4-FFF2-40B4-BE49-F238E27FC236}">
                  <a16:creationId xmlns:a16="http://schemas.microsoft.com/office/drawing/2014/main" id="{2CAAA225-7FA4-4298-B212-1213B1086C8E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90732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3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"/>
                            </p:stCondLst>
                            <p:childTnLst>
                              <p:par>
                                <p:cTn id="29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3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3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3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3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3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"/>
                            </p:stCondLst>
                            <p:childTnLst>
                              <p:par>
                                <p:cTn id="60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3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3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200"/>
                            </p:stCondLst>
                            <p:childTnLst>
                              <p:par>
                                <p:cTn id="7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3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3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3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"/>
                            </p:stCondLst>
                            <p:childTnLst>
                              <p:par>
                                <p:cTn id="8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3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3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"/>
                            </p:stCondLst>
                            <p:childTnLst>
                              <p:par>
                                <p:cTn id="91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3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9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3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200"/>
                            </p:stCondLst>
                            <p:childTnLst>
                              <p:par>
                                <p:cTn id="10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3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118" dur="200" fill="hold"/>
                                        <p:tgtEl>
                                          <p:spTgt spid="76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9" grpId="0" animBg="1"/>
      <p:bldP spid="40" grpId="0" animBg="1"/>
      <p:bldP spid="41" grpId="0"/>
      <p:bldP spid="42" grpId="0" animBg="1"/>
      <p:bldP spid="43" grpId="0" animBg="1"/>
      <p:bldP spid="44" grpId="0" animBg="1"/>
      <p:bldP spid="53" grpId="0" animBg="1"/>
      <p:bldP spid="54" grpId="0" animBg="1"/>
      <p:bldP spid="55" grpId="0"/>
      <p:bldP spid="56" grpId="0" animBg="1"/>
      <p:bldP spid="57" grpId="0" animBg="1"/>
      <p:bldP spid="59" grpId="0" animBg="1"/>
      <p:bldP spid="71" grpId="0" animBg="1"/>
      <p:bldP spid="72" grpId="0" animBg="1"/>
      <p:bldP spid="73" grpId="0"/>
      <p:bldP spid="76" grpId="0" animBg="1"/>
      <p:bldP spid="7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E4CF1D-8303-4C28-8204-AF27FA3A6B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BA03B2A-E903-4957-A219-A3BADE2BD8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صورة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3472D628-8C2C-4F4A-BBCD-DE26ECD536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833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2789</TotalTime>
  <Words>124</Words>
  <Application>Microsoft Office PowerPoint</Application>
  <PresentationFormat>شاشة عريضة</PresentationFormat>
  <Paragraphs>33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Hand Of Sean</vt:lpstr>
      <vt:lpstr>Oswald</vt:lpstr>
      <vt:lpstr>Roboto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الناصر</cp:lastModifiedBy>
  <cp:revision>1510</cp:revision>
  <dcterms:created xsi:type="dcterms:W3CDTF">2020-10-10T04:32:51Z</dcterms:created>
  <dcterms:modified xsi:type="dcterms:W3CDTF">2021-03-15T18:53:30Z</dcterms:modified>
</cp:coreProperties>
</file>