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09" autoAdjust="0"/>
    <p:restoredTop sz="94668" autoAdjust="0"/>
  </p:normalViewPr>
  <p:slideViewPr>
    <p:cSldViewPr>
      <p:cViewPr varScale="1">
        <p:scale>
          <a:sx n="103" d="100"/>
          <a:sy n="103" d="100"/>
        </p:scale>
        <p:origin x="-11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A1CA09-3DF5-437B-925B-056911CB2A31}" type="doc">
      <dgm:prSet loTypeId="urn:microsoft.com/office/officeart/2005/8/layout/radial1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53E85B7A-98A5-4EC9-8B9E-480CF2BCDEC3}">
      <dgm:prSet phldrT="[نص]"/>
      <dgm:spPr/>
      <dgm:t>
        <a:bodyPr/>
        <a:lstStyle/>
        <a:p>
          <a:pPr rtl="1"/>
          <a:endParaRPr lang="ar-SA" dirty="0"/>
        </a:p>
      </dgm:t>
    </dgm:pt>
    <dgm:pt modelId="{EA436913-8344-41A8-8A8A-50B708B16259}" type="parTrans" cxnId="{BD874640-8566-4500-A364-09D22203A575}">
      <dgm:prSet/>
      <dgm:spPr/>
      <dgm:t>
        <a:bodyPr/>
        <a:lstStyle/>
        <a:p>
          <a:pPr rtl="1"/>
          <a:endParaRPr lang="ar-SA"/>
        </a:p>
      </dgm:t>
    </dgm:pt>
    <dgm:pt modelId="{D13E7F85-7F45-4459-94AE-0C802345909A}" type="sibTrans" cxnId="{BD874640-8566-4500-A364-09D22203A575}">
      <dgm:prSet/>
      <dgm:spPr/>
      <dgm:t>
        <a:bodyPr/>
        <a:lstStyle/>
        <a:p>
          <a:pPr rtl="1"/>
          <a:endParaRPr lang="ar-SA"/>
        </a:p>
      </dgm:t>
    </dgm:pt>
    <dgm:pt modelId="{71F9A750-BD60-4F38-A804-177A504CB574}">
      <dgm:prSet phldrT="[نص]"/>
      <dgm:spPr/>
      <dgm:t>
        <a:bodyPr/>
        <a:lstStyle/>
        <a:p>
          <a:pPr rtl="1"/>
          <a:endParaRPr lang="ar-SA" dirty="0"/>
        </a:p>
      </dgm:t>
    </dgm:pt>
    <dgm:pt modelId="{65A0C5A2-A12C-4469-A175-1AF209463571}" type="parTrans" cxnId="{729BFFED-F9F8-4A81-9879-D871FDD0AA76}">
      <dgm:prSet/>
      <dgm:spPr/>
      <dgm:t>
        <a:bodyPr/>
        <a:lstStyle/>
        <a:p>
          <a:pPr rtl="1"/>
          <a:endParaRPr lang="ar-SA"/>
        </a:p>
      </dgm:t>
    </dgm:pt>
    <dgm:pt modelId="{45865525-2CD0-493B-8E96-B3744D5020B2}" type="sibTrans" cxnId="{729BFFED-F9F8-4A81-9879-D871FDD0AA76}">
      <dgm:prSet/>
      <dgm:spPr/>
      <dgm:t>
        <a:bodyPr/>
        <a:lstStyle/>
        <a:p>
          <a:pPr rtl="1"/>
          <a:endParaRPr lang="ar-SA"/>
        </a:p>
      </dgm:t>
    </dgm:pt>
    <dgm:pt modelId="{61ABCC22-5A9F-4B8B-A549-F4D73FD05255}">
      <dgm:prSet phldrT="[نص]"/>
      <dgm:spPr/>
      <dgm:t>
        <a:bodyPr/>
        <a:lstStyle/>
        <a:p>
          <a:pPr rtl="1"/>
          <a:endParaRPr lang="ar-SA" dirty="0"/>
        </a:p>
      </dgm:t>
    </dgm:pt>
    <dgm:pt modelId="{33F4DE14-26DB-4D30-B111-DB5C84DC4357}" type="parTrans" cxnId="{CA89AD20-66E6-459F-9C28-9971B8748915}">
      <dgm:prSet/>
      <dgm:spPr/>
      <dgm:t>
        <a:bodyPr/>
        <a:lstStyle/>
        <a:p>
          <a:pPr rtl="1"/>
          <a:endParaRPr lang="ar-SA"/>
        </a:p>
      </dgm:t>
    </dgm:pt>
    <dgm:pt modelId="{5ABC965C-C226-4E64-B1F4-5EE2D3F0CB23}" type="sibTrans" cxnId="{CA89AD20-66E6-459F-9C28-9971B8748915}">
      <dgm:prSet/>
      <dgm:spPr/>
      <dgm:t>
        <a:bodyPr/>
        <a:lstStyle/>
        <a:p>
          <a:pPr rtl="1"/>
          <a:endParaRPr lang="ar-SA"/>
        </a:p>
      </dgm:t>
    </dgm:pt>
    <dgm:pt modelId="{2718E621-D304-4425-B2FB-E2A150243F46}">
      <dgm:prSet phldrT="[نص]"/>
      <dgm:spPr/>
      <dgm:t>
        <a:bodyPr/>
        <a:lstStyle/>
        <a:p>
          <a:pPr rtl="1"/>
          <a:endParaRPr lang="ar-SA" dirty="0"/>
        </a:p>
      </dgm:t>
    </dgm:pt>
    <dgm:pt modelId="{EB4BB360-91B2-45AC-B6D4-B08B329CD676}" type="parTrans" cxnId="{7CEB6704-8C94-4AF2-BB53-09D0FBD99ED2}">
      <dgm:prSet/>
      <dgm:spPr/>
      <dgm:t>
        <a:bodyPr/>
        <a:lstStyle/>
        <a:p>
          <a:pPr rtl="1"/>
          <a:endParaRPr lang="ar-SA"/>
        </a:p>
      </dgm:t>
    </dgm:pt>
    <dgm:pt modelId="{3F545247-392B-40DB-82C7-857F35AFB417}" type="sibTrans" cxnId="{7CEB6704-8C94-4AF2-BB53-09D0FBD99ED2}">
      <dgm:prSet/>
      <dgm:spPr/>
      <dgm:t>
        <a:bodyPr/>
        <a:lstStyle/>
        <a:p>
          <a:pPr rtl="1"/>
          <a:endParaRPr lang="ar-SA"/>
        </a:p>
      </dgm:t>
    </dgm:pt>
    <dgm:pt modelId="{A0E10CE0-CBBE-4EB1-98A4-9819B2AB9E28}">
      <dgm:prSet/>
      <dgm:spPr/>
      <dgm:t>
        <a:bodyPr/>
        <a:lstStyle/>
        <a:p>
          <a:pPr rtl="1"/>
          <a:endParaRPr lang="ar-SA"/>
        </a:p>
      </dgm:t>
    </dgm:pt>
    <dgm:pt modelId="{0918EF2A-2272-47E1-AE26-2152FA3D6CCF}" type="parTrans" cxnId="{8748C413-4129-4F41-B1F6-4064C63D5685}">
      <dgm:prSet/>
      <dgm:spPr/>
      <dgm:t>
        <a:bodyPr/>
        <a:lstStyle/>
        <a:p>
          <a:pPr rtl="1"/>
          <a:endParaRPr lang="ar-SA"/>
        </a:p>
      </dgm:t>
    </dgm:pt>
    <dgm:pt modelId="{147FCF3F-5540-4A29-A109-934C87A3AB18}" type="sibTrans" cxnId="{8748C413-4129-4F41-B1F6-4064C63D5685}">
      <dgm:prSet/>
      <dgm:spPr/>
      <dgm:t>
        <a:bodyPr/>
        <a:lstStyle/>
        <a:p>
          <a:pPr rtl="1"/>
          <a:endParaRPr lang="ar-SA"/>
        </a:p>
      </dgm:t>
    </dgm:pt>
    <dgm:pt modelId="{119C0F57-5762-466B-A67A-FA02216DF19C}">
      <dgm:prSet/>
      <dgm:spPr/>
      <dgm:t>
        <a:bodyPr/>
        <a:lstStyle/>
        <a:p>
          <a:pPr rtl="1"/>
          <a:endParaRPr lang="ar-SA"/>
        </a:p>
      </dgm:t>
    </dgm:pt>
    <dgm:pt modelId="{6E2C8D2B-0C49-4C11-A6BA-AF640F385A22}" type="parTrans" cxnId="{6445D666-816A-435B-956B-919A0882AF80}">
      <dgm:prSet/>
      <dgm:spPr/>
      <dgm:t>
        <a:bodyPr/>
        <a:lstStyle/>
        <a:p>
          <a:pPr rtl="1"/>
          <a:endParaRPr lang="ar-SA"/>
        </a:p>
      </dgm:t>
    </dgm:pt>
    <dgm:pt modelId="{5FBA7F2E-7FA6-41C2-A929-FE98ECFDA5F4}" type="sibTrans" cxnId="{6445D666-816A-435B-956B-919A0882AF80}">
      <dgm:prSet/>
      <dgm:spPr/>
      <dgm:t>
        <a:bodyPr/>
        <a:lstStyle/>
        <a:p>
          <a:pPr rtl="1"/>
          <a:endParaRPr lang="ar-SA"/>
        </a:p>
      </dgm:t>
    </dgm:pt>
    <dgm:pt modelId="{89A648D7-BDAD-4CD8-83D9-98807C69AF0B}">
      <dgm:prSet phldrT="[نص]"/>
      <dgm:spPr/>
      <dgm:t>
        <a:bodyPr/>
        <a:lstStyle/>
        <a:p>
          <a:pPr rtl="1"/>
          <a:endParaRPr lang="ar-SA" dirty="0"/>
        </a:p>
      </dgm:t>
    </dgm:pt>
    <dgm:pt modelId="{708843F3-B3AA-4181-BE31-5076C66F93D6}" type="sibTrans" cxnId="{1CC0932A-5351-49A4-A7FF-BBFE610C8B28}">
      <dgm:prSet/>
      <dgm:spPr/>
      <dgm:t>
        <a:bodyPr/>
        <a:lstStyle/>
        <a:p>
          <a:pPr rtl="1"/>
          <a:endParaRPr lang="ar-SA"/>
        </a:p>
      </dgm:t>
    </dgm:pt>
    <dgm:pt modelId="{D10D152B-2EDF-4D99-8FF6-F92B931AE7AC}" type="parTrans" cxnId="{1CC0932A-5351-49A4-A7FF-BBFE610C8B28}">
      <dgm:prSet/>
      <dgm:spPr/>
      <dgm:t>
        <a:bodyPr/>
        <a:lstStyle/>
        <a:p>
          <a:pPr rtl="1"/>
          <a:endParaRPr lang="ar-SA"/>
        </a:p>
      </dgm:t>
    </dgm:pt>
    <dgm:pt modelId="{2DC61DCD-3F78-45CC-8CD1-694B221E4040}" type="pres">
      <dgm:prSet presAssocID="{D8A1CA09-3DF5-437B-925B-056911CB2A3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FF734521-B1D0-4DA9-BBEE-C95949B44203}" type="pres">
      <dgm:prSet presAssocID="{53E85B7A-98A5-4EC9-8B9E-480CF2BCDEC3}" presName="centerShape" presStyleLbl="node0" presStyleIdx="0" presStyleCnt="1"/>
      <dgm:spPr/>
      <dgm:t>
        <a:bodyPr/>
        <a:lstStyle/>
        <a:p>
          <a:pPr rtl="1"/>
          <a:endParaRPr lang="ar-SA"/>
        </a:p>
      </dgm:t>
    </dgm:pt>
    <dgm:pt modelId="{F42CDDE9-5EB8-42D2-BBD8-989093F74474}" type="pres">
      <dgm:prSet presAssocID="{65A0C5A2-A12C-4469-A175-1AF209463571}" presName="Name9" presStyleLbl="parChTrans1D2" presStyleIdx="0" presStyleCnt="6"/>
      <dgm:spPr/>
      <dgm:t>
        <a:bodyPr/>
        <a:lstStyle/>
        <a:p>
          <a:pPr rtl="1"/>
          <a:endParaRPr lang="ar-SA"/>
        </a:p>
      </dgm:t>
    </dgm:pt>
    <dgm:pt modelId="{53F886F6-A65B-4D22-9227-9E92B1C3C47B}" type="pres">
      <dgm:prSet presAssocID="{65A0C5A2-A12C-4469-A175-1AF209463571}" presName="connTx" presStyleLbl="parChTrans1D2" presStyleIdx="0" presStyleCnt="6"/>
      <dgm:spPr/>
      <dgm:t>
        <a:bodyPr/>
        <a:lstStyle/>
        <a:p>
          <a:pPr rtl="1"/>
          <a:endParaRPr lang="ar-SA"/>
        </a:p>
      </dgm:t>
    </dgm:pt>
    <dgm:pt modelId="{2B6517A4-716A-4F8E-AA1E-733722387443}" type="pres">
      <dgm:prSet presAssocID="{71F9A750-BD60-4F38-A804-177A504CB57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B78D50B-1353-4438-81E1-967C0041D092}" type="pres">
      <dgm:prSet presAssocID="{D10D152B-2EDF-4D99-8FF6-F92B931AE7AC}" presName="Name9" presStyleLbl="parChTrans1D2" presStyleIdx="1" presStyleCnt="6"/>
      <dgm:spPr/>
      <dgm:t>
        <a:bodyPr/>
        <a:lstStyle/>
        <a:p>
          <a:pPr rtl="1"/>
          <a:endParaRPr lang="ar-SA"/>
        </a:p>
      </dgm:t>
    </dgm:pt>
    <dgm:pt modelId="{8968BCE4-D897-41A1-BBE0-2FE4025E3EEF}" type="pres">
      <dgm:prSet presAssocID="{D10D152B-2EDF-4D99-8FF6-F92B931AE7AC}" presName="connTx" presStyleLbl="parChTrans1D2" presStyleIdx="1" presStyleCnt="6"/>
      <dgm:spPr/>
      <dgm:t>
        <a:bodyPr/>
        <a:lstStyle/>
        <a:p>
          <a:pPr rtl="1"/>
          <a:endParaRPr lang="ar-SA"/>
        </a:p>
      </dgm:t>
    </dgm:pt>
    <dgm:pt modelId="{51A645F9-F1F3-42D6-9784-B67F632B7591}" type="pres">
      <dgm:prSet presAssocID="{89A648D7-BDAD-4CD8-83D9-98807C69AF0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5172E48-5F2A-4DCE-A9A1-967D810387E2}" type="pres">
      <dgm:prSet presAssocID="{33F4DE14-26DB-4D30-B111-DB5C84DC4357}" presName="Name9" presStyleLbl="parChTrans1D2" presStyleIdx="2" presStyleCnt="6"/>
      <dgm:spPr/>
      <dgm:t>
        <a:bodyPr/>
        <a:lstStyle/>
        <a:p>
          <a:pPr rtl="1"/>
          <a:endParaRPr lang="ar-SA"/>
        </a:p>
      </dgm:t>
    </dgm:pt>
    <dgm:pt modelId="{B5F72C5C-3116-4556-81A1-152DC69F3D00}" type="pres">
      <dgm:prSet presAssocID="{33F4DE14-26DB-4D30-B111-DB5C84DC4357}" presName="connTx" presStyleLbl="parChTrans1D2" presStyleIdx="2" presStyleCnt="6"/>
      <dgm:spPr/>
      <dgm:t>
        <a:bodyPr/>
        <a:lstStyle/>
        <a:p>
          <a:pPr rtl="1"/>
          <a:endParaRPr lang="ar-SA"/>
        </a:p>
      </dgm:t>
    </dgm:pt>
    <dgm:pt modelId="{08804243-A5AC-4574-839B-67170C6B19C8}" type="pres">
      <dgm:prSet presAssocID="{61ABCC22-5A9F-4B8B-A549-F4D73FD0525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DD6354C-1994-4013-A272-4739786AE49A}" type="pres">
      <dgm:prSet presAssocID="{EB4BB360-91B2-45AC-B6D4-B08B329CD676}" presName="Name9" presStyleLbl="parChTrans1D2" presStyleIdx="3" presStyleCnt="6"/>
      <dgm:spPr/>
      <dgm:t>
        <a:bodyPr/>
        <a:lstStyle/>
        <a:p>
          <a:pPr rtl="1"/>
          <a:endParaRPr lang="ar-SA"/>
        </a:p>
      </dgm:t>
    </dgm:pt>
    <dgm:pt modelId="{18F9A915-E16A-4DB3-9FD4-012F2AFB4EA3}" type="pres">
      <dgm:prSet presAssocID="{EB4BB360-91B2-45AC-B6D4-B08B329CD676}" presName="connTx" presStyleLbl="parChTrans1D2" presStyleIdx="3" presStyleCnt="6"/>
      <dgm:spPr/>
      <dgm:t>
        <a:bodyPr/>
        <a:lstStyle/>
        <a:p>
          <a:pPr rtl="1"/>
          <a:endParaRPr lang="ar-SA"/>
        </a:p>
      </dgm:t>
    </dgm:pt>
    <dgm:pt modelId="{E8DC7F84-D252-4C4D-990B-E5F83C94CEB7}" type="pres">
      <dgm:prSet presAssocID="{2718E621-D304-4425-B2FB-E2A150243F4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0CE5A54-F43D-4F68-886F-A6DA29148A59}" type="pres">
      <dgm:prSet presAssocID="{0918EF2A-2272-47E1-AE26-2152FA3D6CCF}" presName="Name9" presStyleLbl="parChTrans1D2" presStyleIdx="4" presStyleCnt="6"/>
      <dgm:spPr/>
      <dgm:t>
        <a:bodyPr/>
        <a:lstStyle/>
        <a:p>
          <a:pPr rtl="1"/>
          <a:endParaRPr lang="ar-SA"/>
        </a:p>
      </dgm:t>
    </dgm:pt>
    <dgm:pt modelId="{92973C01-8123-4E3F-82C2-26AD15AE96C7}" type="pres">
      <dgm:prSet presAssocID="{0918EF2A-2272-47E1-AE26-2152FA3D6CCF}" presName="connTx" presStyleLbl="parChTrans1D2" presStyleIdx="4" presStyleCnt="6"/>
      <dgm:spPr/>
      <dgm:t>
        <a:bodyPr/>
        <a:lstStyle/>
        <a:p>
          <a:pPr rtl="1"/>
          <a:endParaRPr lang="ar-SA"/>
        </a:p>
      </dgm:t>
    </dgm:pt>
    <dgm:pt modelId="{2C0C4D69-8436-40E6-B8AE-C8FCE48BDCAB}" type="pres">
      <dgm:prSet presAssocID="{A0E10CE0-CBBE-4EB1-98A4-9819B2AB9E2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C582C52-E40D-45C2-A00C-BBBD28EB9313}" type="pres">
      <dgm:prSet presAssocID="{6E2C8D2B-0C49-4C11-A6BA-AF640F385A22}" presName="Name9" presStyleLbl="parChTrans1D2" presStyleIdx="5" presStyleCnt="6"/>
      <dgm:spPr/>
      <dgm:t>
        <a:bodyPr/>
        <a:lstStyle/>
        <a:p>
          <a:pPr rtl="1"/>
          <a:endParaRPr lang="ar-SA"/>
        </a:p>
      </dgm:t>
    </dgm:pt>
    <dgm:pt modelId="{504698E7-CF9A-4466-BA8C-F29CDCC80382}" type="pres">
      <dgm:prSet presAssocID="{6E2C8D2B-0C49-4C11-A6BA-AF640F385A22}" presName="connTx" presStyleLbl="parChTrans1D2" presStyleIdx="5" presStyleCnt="6"/>
      <dgm:spPr/>
      <dgm:t>
        <a:bodyPr/>
        <a:lstStyle/>
        <a:p>
          <a:pPr rtl="1"/>
          <a:endParaRPr lang="ar-SA"/>
        </a:p>
      </dgm:t>
    </dgm:pt>
    <dgm:pt modelId="{147754A1-B034-41E0-A0AE-75F9A1F74733}" type="pres">
      <dgm:prSet presAssocID="{119C0F57-5762-466B-A67A-FA02216DF19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CA89AD20-66E6-459F-9C28-9971B8748915}" srcId="{53E85B7A-98A5-4EC9-8B9E-480CF2BCDEC3}" destId="{61ABCC22-5A9F-4B8B-A549-F4D73FD05255}" srcOrd="2" destOrd="0" parTransId="{33F4DE14-26DB-4D30-B111-DB5C84DC4357}" sibTransId="{5ABC965C-C226-4E64-B1F4-5EE2D3F0CB23}"/>
    <dgm:cxn modelId="{ECE83B7D-B117-4C72-8A83-EBF77F711EFA}" type="presOf" srcId="{D10D152B-2EDF-4D99-8FF6-F92B931AE7AC}" destId="{8968BCE4-D897-41A1-BBE0-2FE4025E3EEF}" srcOrd="1" destOrd="0" presId="urn:microsoft.com/office/officeart/2005/8/layout/radial1"/>
    <dgm:cxn modelId="{31447E87-4991-4297-9BE9-5D160CBF9D9E}" type="presOf" srcId="{EB4BB360-91B2-45AC-B6D4-B08B329CD676}" destId="{ADD6354C-1994-4013-A272-4739786AE49A}" srcOrd="0" destOrd="0" presId="urn:microsoft.com/office/officeart/2005/8/layout/radial1"/>
    <dgm:cxn modelId="{99EDD127-5C5B-443D-ABED-098A70FAD3F3}" type="presOf" srcId="{0918EF2A-2272-47E1-AE26-2152FA3D6CCF}" destId="{D0CE5A54-F43D-4F68-886F-A6DA29148A59}" srcOrd="0" destOrd="0" presId="urn:microsoft.com/office/officeart/2005/8/layout/radial1"/>
    <dgm:cxn modelId="{D14D75A5-A7A2-4C29-AF91-D5E1049146F6}" type="presOf" srcId="{33F4DE14-26DB-4D30-B111-DB5C84DC4357}" destId="{B5F72C5C-3116-4556-81A1-152DC69F3D00}" srcOrd="1" destOrd="0" presId="urn:microsoft.com/office/officeart/2005/8/layout/radial1"/>
    <dgm:cxn modelId="{50E922F6-0E6D-4D65-963B-78DA46EDB6CA}" type="presOf" srcId="{53E85B7A-98A5-4EC9-8B9E-480CF2BCDEC3}" destId="{FF734521-B1D0-4DA9-BBEE-C95949B44203}" srcOrd="0" destOrd="0" presId="urn:microsoft.com/office/officeart/2005/8/layout/radial1"/>
    <dgm:cxn modelId="{8748C413-4129-4F41-B1F6-4064C63D5685}" srcId="{53E85B7A-98A5-4EC9-8B9E-480CF2BCDEC3}" destId="{A0E10CE0-CBBE-4EB1-98A4-9819B2AB9E28}" srcOrd="4" destOrd="0" parTransId="{0918EF2A-2272-47E1-AE26-2152FA3D6CCF}" sibTransId="{147FCF3F-5540-4A29-A109-934C87A3AB18}"/>
    <dgm:cxn modelId="{1157A22D-9B6B-4ACF-8B46-CCFB87884D33}" type="presOf" srcId="{89A648D7-BDAD-4CD8-83D9-98807C69AF0B}" destId="{51A645F9-F1F3-42D6-9784-B67F632B7591}" srcOrd="0" destOrd="0" presId="urn:microsoft.com/office/officeart/2005/8/layout/radial1"/>
    <dgm:cxn modelId="{4353DC3E-74A1-4887-B77A-F938B98E15C1}" type="presOf" srcId="{71F9A750-BD60-4F38-A804-177A504CB574}" destId="{2B6517A4-716A-4F8E-AA1E-733722387443}" srcOrd="0" destOrd="0" presId="urn:microsoft.com/office/officeart/2005/8/layout/radial1"/>
    <dgm:cxn modelId="{31F9319A-ED51-4CC4-84A4-CADC31180167}" type="presOf" srcId="{D10D152B-2EDF-4D99-8FF6-F92B931AE7AC}" destId="{6B78D50B-1353-4438-81E1-967C0041D092}" srcOrd="0" destOrd="0" presId="urn:microsoft.com/office/officeart/2005/8/layout/radial1"/>
    <dgm:cxn modelId="{BD874640-8566-4500-A364-09D22203A575}" srcId="{D8A1CA09-3DF5-437B-925B-056911CB2A31}" destId="{53E85B7A-98A5-4EC9-8B9E-480CF2BCDEC3}" srcOrd="0" destOrd="0" parTransId="{EA436913-8344-41A8-8A8A-50B708B16259}" sibTransId="{D13E7F85-7F45-4459-94AE-0C802345909A}"/>
    <dgm:cxn modelId="{BD3CE0C8-1E7C-4220-B9C2-2F595EFA4E1C}" type="presOf" srcId="{0918EF2A-2272-47E1-AE26-2152FA3D6CCF}" destId="{92973C01-8123-4E3F-82C2-26AD15AE96C7}" srcOrd="1" destOrd="0" presId="urn:microsoft.com/office/officeart/2005/8/layout/radial1"/>
    <dgm:cxn modelId="{729BFFED-F9F8-4A81-9879-D871FDD0AA76}" srcId="{53E85B7A-98A5-4EC9-8B9E-480CF2BCDEC3}" destId="{71F9A750-BD60-4F38-A804-177A504CB574}" srcOrd="0" destOrd="0" parTransId="{65A0C5A2-A12C-4469-A175-1AF209463571}" sibTransId="{45865525-2CD0-493B-8E96-B3744D5020B2}"/>
    <dgm:cxn modelId="{1CC0932A-5351-49A4-A7FF-BBFE610C8B28}" srcId="{53E85B7A-98A5-4EC9-8B9E-480CF2BCDEC3}" destId="{89A648D7-BDAD-4CD8-83D9-98807C69AF0B}" srcOrd="1" destOrd="0" parTransId="{D10D152B-2EDF-4D99-8FF6-F92B931AE7AC}" sibTransId="{708843F3-B3AA-4181-BE31-5076C66F93D6}"/>
    <dgm:cxn modelId="{6445D666-816A-435B-956B-919A0882AF80}" srcId="{53E85B7A-98A5-4EC9-8B9E-480CF2BCDEC3}" destId="{119C0F57-5762-466B-A67A-FA02216DF19C}" srcOrd="5" destOrd="0" parTransId="{6E2C8D2B-0C49-4C11-A6BA-AF640F385A22}" sibTransId="{5FBA7F2E-7FA6-41C2-A929-FE98ECFDA5F4}"/>
    <dgm:cxn modelId="{7CEB6704-8C94-4AF2-BB53-09D0FBD99ED2}" srcId="{53E85B7A-98A5-4EC9-8B9E-480CF2BCDEC3}" destId="{2718E621-D304-4425-B2FB-E2A150243F46}" srcOrd="3" destOrd="0" parTransId="{EB4BB360-91B2-45AC-B6D4-B08B329CD676}" sibTransId="{3F545247-392B-40DB-82C7-857F35AFB417}"/>
    <dgm:cxn modelId="{90F1E860-4CF4-46E6-BBA5-BCAAB53A34E8}" type="presOf" srcId="{33F4DE14-26DB-4D30-B111-DB5C84DC4357}" destId="{75172E48-5F2A-4DCE-A9A1-967D810387E2}" srcOrd="0" destOrd="0" presId="urn:microsoft.com/office/officeart/2005/8/layout/radial1"/>
    <dgm:cxn modelId="{FF29CAA3-5015-4F20-A3CA-A454140BE003}" type="presOf" srcId="{EB4BB360-91B2-45AC-B6D4-B08B329CD676}" destId="{18F9A915-E16A-4DB3-9FD4-012F2AFB4EA3}" srcOrd="1" destOrd="0" presId="urn:microsoft.com/office/officeart/2005/8/layout/radial1"/>
    <dgm:cxn modelId="{07F3BA97-852C-4D03-9D84-140B20332682}" type="presOf" srcId="{61ABCC22-5A9F-4B8B-A549-F4D73FD05255}" destId="{08804243-A5AC-4574-839B-67170C6B19C8}" srcOrd="0" destOrd="0" presId="urn:microsoft.com/office/officeart/2005/8/layout/radial1"/>
    <dgm:cxn modelId="{8AC2F7A0-20BC-4145-8EC0-7E1E315C4BAB}" type="presOf" srcId="{119C0F57-5762-466B-A67A-FA02216DF19C}" destId="{147754A1-B034-41E0-A0AE-75F9A1F74733}" srcOrd="0" destOrd="0" presId="urn:microsoft.com/office/officeart/2005/8/layout/radial1"/>
    <dgm:cxn modelId="{CC871FBF-6F6B-49F8-9D5E-5EE4708765B0}" type="presOf" srcId="{A0E10CE0-CBBE-4EB1-98A4-9819B2AB9E28}" destId="{2C0C4D69-8436-40E6-B8AE-C8FCE48BDCAB}" srcOrd="0" destOrd="0" presId="urn:microsoft.com/office/officeart/2005/8/layout/radial1"/>
    <dgm:cxn modelId="{8231A9E6-F8C6-414C-8A75-01685F4F60B1}" type="presOf" srcId="{6E2C8D2B-0C49-4C11-A6BA-AF640F385A22}" destId="{504698E7-CF9A-4466-BA8C-F29CDCC80382}" srcOrd="1" destOrd="0" presId="urn:microsoft.com/office/officeart/2005/8/layout/radial1"/>
    <dgm:cxn modelId="{3990C84F-5A7F-4AF5-A70D-EDD1A110F3F2}" type="presOf" srcId="{D8A1CA09-3DF5-437B-925B-056911CB2A31}" destId="{2DC61DCD-3F78-45CC-8CD1-694B221E4040}" srcOrd="0" destOrd="0" presId="urn:microsoft.com/office/officeart/2005/8/layout/radial1"/>
    <dgm:cxn modelId="{2016968C-17D5-44FF-B2D8-88589E85578C}" type="presOf" srcId="{2718E621-D304-4425-B2FB-E2A150243F46}" destId="{E8DC7F84-D252-4C4D-990B-E5F83C94CEB7}" srcOrd="0" destOrd="0" presId="urn:microsoft.com/office/officeart/2005/8/layout/radial1"/>
    <dgm:cxn modelId="{7E34B1FF-1E90-4323-9C45-8A39AB3151B6}" type="presOf" srcId="{65A0C5A2-A12C-4469-A175-1AF209463571}" destId="{53F886F6-A65B-4D22-9227-9E92B1C3C47B}" srcOrd="1" destOrd="0" presId="urn:microsoft.com/office/officeart/2005/8/layout/radial1"/>
    <dgm:cxn modelId="{C5AE0B45-D507-4C26-8347-21B02904BCDA}" type="presOf" srcId="{6E2C8D2B-0C49-4C11-A6BA-AF640F385A22}" destId="{8C582C52-E40D-45C2-A00C-BBBD28EB9313}" srcOrd="0" destOrd="0" presId="urn:microsoft.com/office/officeart/2005/8/layout/radial1"/>
    <dgm:cxn modelId="{F5CF665D-28A9-4266-9669-EC2F4FEA9FCB}" type="presOf" srcId="{65A0C5A2-A12C-4469-A175-1AF209463571}" destId="{F42CDDE9-5EB8-42D2-BBD8-989093F74474}" srcOrd="0" destOrd="0" presId="urn:microsoft.com/office/officeart/2005/8/layout/radial1"/>
    <dgm:cxn modelId="{26652454-71DB-4E99-8E2F-51E232F4E5CB}" type="presParOf" srcId="{2DC61DCD-3F78-45CC-8CD1-694B221E4040}" destId="{FF734521-B1D0-4DA9-BBEE-C95949B44203}" srcOrd="0" destOrd="0" presId="urn:microsoft.com/office/officeart/2005/8/layout/radial1"/>
    <dgm:cxn modelId="{3E272A2C-4B82-4B32-A03E-A4BB65AC4C91}" type="presParOf" srcId="{2DC61DCD-3F78-45CC-8CD1-694B221E4040}" destId="{F42CDDE9-5EB8-42D2-BBD8-989093F74474}" srcOrd="1" destOrd="0" presId="urn:microsoft.com/office/officeart/2005/8/layout/radial1"/>
    <dgm:cxn modelId="{DC95CFCA-B2E6-4D61-BED4-63EDD933D91D}" type="presParOf" srcId="{F42CDDE9-5EB8-42D2-BBD8-989093F74474}" destId="{53F886F6-A65B-4D22-9227-9E92B1C3C47B}" srcOrd="0" destOrd="0" presId="urn:microsoft.com/office/officeart/2005/8/layout/radial1"/>
    <dgm:cxn modelId="{1D725D5E-57FD-4DE2-9530-BB96C0E96156}" type="presParOf" srcId="{2DC61DCD-3F78-45CC-8CD1-694B221E4040}" destId="{2B6517A4-716A-4F8E-AA1E-733722387443}" srcOrd="2" destOrd="0" presId="urn:microsoft.com/office/officeart/2005/8/layout/radial1"/>
    <dgm:cxn modelId="{75F4F39E-6B7C-4D29-9262-07549FC6D8F7}" type="presParOf" srcId="{2DC61DCD-3F78-45CC-8CD1-694B221E4040}" destId="{6B78D50B-1353-4438-81E1-967C0041D092}" srcOrd="3" destOrd="0" presId="urn:microsoft.com/office/officeart/2005/8/layout/radial1"/>
    <dgm:cxn modelId="{CF0F6D20-DBD2-4409-A213-1E3254C89638}" type="presParOf" srcId="{6B78D50B-1353-4438-81E1-967C0041D092}" destId="{8968BCE4-D897-41A1-BBE0-2FE4025E3EEF}" srcOrd="0" destOrd="0" presId="urn:microsoft.com/office/officeart/2005/8/layout/radial1"/>
    <dgm:cxn modelId="{9B85F175-A905-408C-91F2-40C7CF059BB3}" type="presParOf" srcId="{2DC61DCD-3F78-45CC-8CD1-694B221E4040}" destId="{51A645F9-F1F3-42D6-9784-B67F632B7591}" srcOrd="4" destOrd="0" presId="urn:microsoft.com/office/officeart/2005/8/layout/radial1"/>
    <dgm:cxn modelId="{47C11F26-36B7-466E-98F1-4792D54A38FC}" type="presParOf" srcId="{2DC61DCD-3F78-45CC-8CD1-694B221E4040}" destId="{75172E48-5F2A-4DCE-A9A1-967D810387E2}" srcOrd="5" destOrd="0" presId="urn:microsoft.com/office/officeart/2005/8/layout/radial1"/>
    <dgm:cxn modelId="{F1F8F965-88EF-4A4D-A0A0-2DE18BECC363}" type="presParOf" srcId="{75172E48-5F2A-4DCE-A9A1-967D810387E2}" destId="{B5F72C5C-3116-4556-81A1-152DC69F3D00}" srcOrd="0" destOrd="0" presId="urn:microsoft.com/office/officeart/2005/8/layout/radial1"/>
    <dgm:cxn modelId="{8CAA3070-BE05-4AC5-8943-42272344D15B}" type="presParOf" srcId="{2DC61DCD-3F78-45CC-8CD1-694B221E4040}" destId="{08804243-A5AC-4574-839B-67170C6B19C8}" srcOrd="6" destOrd="0" presId="urn:microsoft.com/office/officeart/2005/8/layout/radial1"/>
    <dgm:cxn modelId="{E80A46CE-54D4-4421-9F82-EC12AAC67B15}" type="presParOf" srcId="{2DC61DCD-3F78-45CC-8CD1-694B221E4040}" destId="{ADD6354C-1994-4013-A272-4739786AE49A}" srcOrd="7" destOrd="0" presId="urn:microsoft.com/office/officeart/2005/8/layout/radial1"/>
    <dgm:cxn modelId="{862F25F0-4FEE-4457-9BE3-CDEE328B6FB2}" type="presParOf" srcId="{ADD6354C-1994-4013-A272-4739786AE49A}" destId="{18F9A915-E16A-4DB3-9FD4-012F2AFB4EA3}" srcOrd="0" destOrd="0" presId="urn:microsoft.com/office/officeart/2005/8/layout/radial1"/>
    <dgm:cxn modelId="{2EA2CB4F-9CD0-45CE-AFBF-505DD080CE75}" type="presParOf" srcId="{2DC61DCD-3F78-45CC-8CD1-694B221E4040}" destId="{E8DC7F84-D252-4C4D-990B-E5F83C94CEB7}" srcOrd="8" destOrd="0" presId="urn:microsoft.com/office/officeart/2005/8/layout/radial1"/>
    <dgm:cxn modelId="{23044D6B-DEFD-4820-A4FD-4C01472E5BAE}" type="presParOf" srcId="{2DC61DCD-3F78-45CC-8CD1-694B221E4040}" destId="{D0CE5A54-F43D-4F68-886F-A6DA29148A59}" srcOrd="9" destOrd="0" presId="urn:microsoft.com/office/officeart/2005/8/layout/radial1"/>
    <dgm:cxn modelId="{E62F2445-B9CA-4AE5-AA2F-E5183E5E3493}" type="presParOf" srcId="{D0CE5A54-F43D-4F68-886F-A6DA29148A59}" destId="{92973C01-8123-4E3F-82C2-26AD15AE96C7}" srcOrd="0" destOrd="0" presId="urn:microsoft.com/office/officeart/2005/8/layout/radial1"/>
    <dgm:cxn modelId="{3922ABF8-2719-496D-99A7-CB9086F6C88F}" type="presParOf" srcId="{2DC61DCD-3F78-45CC-8CD1-694B221E4040}" destId="{2C0C4D69-8436-40E6-B8AE-C8FCE48BDCAB}" srcOrd="10" destOrd="0" presId="urn:microsoft.com/office/officeart/2005/8/layout/radial1"/>
    <dgm:cxn modelId="{17ABBA96-62D3-452E-AD25-B59DAEDC338F}" type="presParOf" srcId="{2DC61DCD-3F78-45CC-8CD1-694B221E4040}" destId="{8C582C52-E40D-45C2-A00C-BBBD28EB9313}" srcOrd="11" destOrd="0" presId="urn:microsoft.com/office/officeart/2005/8/layout/radial1"/>
    <dgm:cxn modelId="{6D600086-F0BB-4CF3-B947-9CA2F6D52B5A}" type="presParOf" srcId="{8C582C52-E40D-45C2-A00C-BBBD28EB9313}" destId="{504698E7-CF9A-4466-BA8C-F29CDCC80382}" srcOrd="0" destOrd="0" presId="urn:microsoft.com/office/officeart/2005/8/layout/radial1"/>
    <dgm:cxn modelId="{F1DB737E-D7FC-4DC0-9911-8EF1F463BB0C}" type="presParOf" srcId="{2DC61DCD-3F78-45CC-8CD1-694B221E4040}" destId="{147754A1-B034-41E0-A0AE-75F9A1F74733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897B7D-5D39-4991-A439-646A1A24562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5FB006F6-00C6-4781-BD48-6AE837AB8DEA}">
      <dgm:prSet phldrT="[نص]" phldr="1"/>
      <dgm:spPr/>
      <dgm:t>
        <a:bodyPr/>
        <a:lstStyle/>
        <a:p>
          <a:pPr rtl="1"/>
          <a:endParaRPr lang="ar-SA" dirty="0"/>
        </a:p>
      </dgm:t>
    </dgm:pt>
    <dgm:pt modelId="{4FDE2F12-FB50-4B7A-9098-02F0F83D3EEA}" type="parTrans" cxnId="{0319EE2A-0454-4D28-B3FA-A58FF8F8CE15}">
      <dgm:prSet/>
      <dgm:spPr/>
      <dgm:t>
        <a:bodyPr/>
        <a:lstStyle/>
        <a:p>
          <a:pPr rtl="1"/>
          <a:endParaRPr lang="ar-SA"/>
        </a:p>
      </dgm:t>
    </dgm:pt>
    <dgm:pt modelId="{2EE4697B-DCBC-4C8B-B857-7106EFBFBB92}" type="sibTrans" cxnId="{0319EE2A-0454-4D28-B3FA-A58FF8F8CE15}">
      <dgm:prSet/>
      <dgm:spPr/>
      <dgm:t>
        <a:bodyPr/>
        <a:lstStyle/>
        <a:p>
          <a:pPr rtl="1"/>
          <a:endParaRPr lang="ar-SA"/>
        </a:p>
      </dgm:t>
    </dgm:pt>
    <dgm:pt modelId="{FBE640E3-BDD9-4018-BC95-04FC40423A65}">
      <dgm:prSet phldrT="[نص]" phldr="1"/>
      <dgm:spPr/>
      <dgm:t>
        <a:bodyPr/>
        <a:lstStyle/>
        <a:p>
          <a:pPr rtl="1"/>
          <a:endParaRPr lang="ar-SA"/>
        </a:p>
      </dgm:t>
    </dgm:pt>
    <dgm:pt modelId="{12475D6C-DE58-43F4-9858-B1F68A6C0CA7}" type="parTrans" cxnId="{D8729CD1-5C31-4F5E-87FA-3E75311C220F}">
      <dgm:prSet/>
      <dgm:spPr/>
      <dgm:t>
        <a:bodyPr/>
        <a:lstStyle/>
        <a:p>
          <a:pPr rtl="1"/>
          <a:endParaRPr lang="ar-SA"/>
        </a:p>
      </dgm:t>
    </dgm:pt>
    <dgm:pt modelId="{45DC7475-18F2-4B94-8A20-4A6448F5385A}" type="sibTrans" cxnId="{D8729CD1-5C31-4F5E-87FA-3E75311C220F}">
      <dgm:prSet/>
      <dgm:spPr/>
      <dgm:t>
        <a:bodyPr/>
        <a:lstStyle/>
        <a:p>
          <a:pPr rtl="1"/>
          <a:endParaRPr lang="ar-SA"/>
        </a:p>
      </dgm:t>
    </dgm:pt>
    <dgm:pt modelId="{22445E23-941A-49A9-B383-6E7D9C70AB92}">
      <dgm:prSet phldrT="[نص]" phldr="1"/>
      <dgm:spPr/>
      <dgm:t>
        <a:bodyPr/>
        <a:lstStyle/>
        <a:p>
          <a:pPr rtl="1"/>
          <a:endParaRPr lang="ar-SA"/>
        </a:p>
      </dgm:t>
    </dgm:pt>
    <dgm:pt modelId="{2568790C-CD14-4F6C-ACE5-D2C91FE3D2D0}" type="parTrans" cxnId="{789F667E-1849-4C41-8FB4-EB67163BA6EC}">
      <dgm:prSet/>
      <dgm:spPr/>
      <dgm:t>
        <a:bodyPr/>
        <a:lstStyle/>
        <a:p>
          <a:pPr rtl="1"/>
          <a:endParaRPr lang="ar-SA"/>
        </a:p>
      </dgm:t>
    </dgm:pt>
    <dgm:pt modelId="{301E9955-5669-4998-8831-D94286233132}" type="sibTrans" cxnId="{789F667E-1849-4C41-8FB4-EB67163BA6EC}">
      <dgm:prSet/>
      <dgm:spPr/>
      <dgm:t>
        <a:bodyPr/>
        <a:lstStyle/>
        <a:p>
          <a:pPr rtl="1"/>
          <a:endParaRPr lang="ar-SA"/>
        </a:p>
      </dgm:t>
    </dgm:pt>
    <dgm:pt modelId="{7BF38787-61C7-4BB5-B1B7-CF8AD2E10C18}">
      <dgm:prSet phldrT="[نص]" phldr="1"/>
      <dgm:spPr/>
      <dgm:t>
        <a:bodyPr/>
        <a:lstStyle/>
        <a:p>
          <a:pPr rtl="1"/>
          <a:endParaRPr lang="ar-SA"/>
        </a:p>
      </dgm:t>
    </dgm:pt>
    <dgm:pt modelId="{B6EF6D4E-EAE1-46E4-B468-18133BC3F6D2}" type="parTrans" cxnId="{C620C590-A8F1-42D2-B922-311F581D263F}">
      <dgm:prSet/>
      <dgm:spPr/>
      <dgm:t>
        <a:bodyPr/>
        <a:lstStyle/>
        <a:p>
          <a:pPr rtl="1"/>
          <a:endParaRPr lang="ar-SA"/>
        </a:p>
      </dgm:t>
    </dgm:pt>
    <dgm:pt modelId="{86F60071-FE06-4B36-9DD4-DE6191DBABB5}" type="sibTrans" cxnId="{C620C590-A8F1-42D2-B922-311F581D263F}">
      <dgm:prSet/>
      <dgm:spPr/>
      <dgm:t>
        <a:bodyPr/>
        <a:lstStyle/>
        <a:p>
          <a:pPr rtl="1"/>
          <a:endParaRPr lang="ar-SA"/>
        </a:p>
      </dgm:t>
    </dgm:pt>
    <dgm:pt modelId="{FBACEDB5-95C4-40ED-9176-05590460DCB4}">
      <dgm:prSet phldrT="[نص]" phldr="1"/>
      <dgm:spPr/>
      <dgm:t>
        <a:bodyPr/>
        <a:lstStyle/>
        <a:p>
          <a:pPr rtl="1"/>
          <a:endParaRPr lang="ar-SA"/>
        </a:p>
      </dgm:t>
    </dgm:pt>
    <dgm:pt modelId="{6A9F6BFA-7D74-44BD-9CD5-F2B8A04ADADB}" type="parTrans" cxnId="{C7BF5CDB-342E-4AFD-94E3-397D22A9FD9D}">
      <dgm:prSet/>
      <dgm:spPr/>
      <dgm:t>
        <a:bodyPr/>
        <a:lstStyle/>
        <a:p>
          <a:pPr rtl="1"/>
          <a:endParaRPr lang="ar-SA"/>
        </a:p>
      </dgm:t>
    </dgm:pt>
    <dgm:pt modelId="{3A663242-8985-416C-B74C-BEF05BB12545}" type="sibTrans" cxnId="{C7BF5CDB-342E-4AFD-94E3-397D22A9FD9D}">
      <dgm:prSet/>
      <dgm:spPr/>
      <dgm:t>
        <a:bodyPr/>
        <a:lstStyle/>
        <a:p>
          <a:pPr rtl="1"/>
          <a:endParaRPr lang="ar-SA"/>
        </a:p>
      </dgm:t>
    </dgm:pt>
    <dgm:pt modelId="{968E7C8B-271F-4B38-A5BB-105D4BE67325}">
      <dgm:prSet phldrT="[نص]" phldr="1"/>
      <dgm:spPr/>
      <dgm:t>
        <a:bodyPr/>
        <a:lstStyle/>
        <a:p>
          <a:pPr rtl="1"/>
          <a:endParaRPr lang="ar-SA"/>
        </a:p>
      </dgm:t>
    </dgm:pt>
    <dgm:pt modelId="{513814F6-CFC4-4B83-9384-6F783E48D17B}" type="parTrans" cxnId="{1D7D2DE2-FBFB-49F3-B89C-5EF5D12FE2A5}">
      <dgm:prSet/>
      <dgm:spPr/>
      <dgm:t>
        <a:bodyPr/>
        <a:lstStyle/>
        <a:p>
          <a:pPr rtl="1"/>
          <a:endParaRPr lang="ar-SA"/>
        </a:p>
      </dgm:t>
    </dgm:pt>
    <dgm:pt modelId="{831C9845-09AC-4249-80D1-D88E0E7B8515}" type="sibTrans" cxnId="{1D7D2DE2-FBFB-49F3-B89C-5EF5D12FE2A5}">
      <dgm:prSet/>
      <dgm:spPr/>
      <dgm:t>
        <a:bodyPr/>
        <a:lstStyle/>
        <a:p>
          <a:pPr rtl="1"/>
          <a:endParaRPr lang="ar-SA"/>
        </a:p>
      </dgm:t>
    </dgm:pt>
    <dgm:pt modelId="{D15F2058-794F-4C4F-9FB3-C39A8E27865A}">
      <dgm:prSet/>
      <dgm:spPr/>
      <dgm:t>
        <a:bodyPr/>
        <a:lstStyle/>
        <a:p>
          <a:pPr rtl="1"/>
          <a:endParaRPr lang="ar-SA"/>
        </a:p>
      </dgm:t>
    </dgm:pt>
    <dgm:pt modelId="{B4998C35-DD80-4B6A-AF59-AAF0268DECD8}" type="parTrans" cxnId="{C903250F-0807-412F-B474-3B0BB8854B37}">
      <dgm:prSet/>
      <dgm:spPr/>
      <dgm:t>
        <a:bodyPr/>
        <a:lstStyle/>
        <a:p>
          <a:pPr rtl="1"/>
          <a:endParaRPr lang="ar-SA"/>
        </a:p>
      </dgm:t>
    </dgm:pt>
    <dgm:pt modelId="{3D93D663-BCDF-434D-B27A-EC0AE0ACE6B7}" type="sibTrans" cxnId="{C903250F-0807-412F-B474-3B0BB8854B37}">
      <dgm:prSet/>
      <dgm:spPr/>
      <dgm:t>
        <a:bodyPr/>
        <a:lstStyle/>
        <a:p>
          <a:pPr rtl="1"/>
          <a:endParaRPr lang="ar-SA"/>
        </a:p>
      </dgm:t>
    </dgm:pt>
    <dgm:pt modelId="{8A3419E6-2B45-4129-BD41-542622A501F8}">
      <dgm:prSet/>
      <dgm:spPr/>
      <dgm:t>
        <a:bodyPr/>
        <a:lstStyle/>
        <a:p>
          <a:pPr rtl="1"/>
          <a:endParaRPr lang="ar-SA"/>
        </a:p>
      </dgm:t>
    </dgm:pt>
    <dgm:pt modelId="{3A7AE6F5-B2F4-48C0-BEB6-17FF83D64AC2}" type="parTrans" cxnId="{60196FBA-20A1-4E0C-A2F9-57C94A290B72}">
      <dgm:prSet/>
      <dgm:spPr/>
      <dgm:t>
        <a:bodyPr/>
        <a:lstStyle/>
        <a:p>
          <a:pPr rtl="1"/>
          <a:endParaRPr lang="ar-SA"/>
        </a:p>
      </dgm:t>
    </dgm:pt>
    <dgm:pt modelId="{1B83694A-3C83-4C02-9385-9555BAD669EC}" type="sibTrans" cxnId="{60196FBA-20A1-4E0C-A2F9-57C94A290B72}">
      <dgm:prSet/>
      <dgm:spPr/>
      <dgm:t>
        <a:bodyPr/>
        <a:lstStyle/>
        <a:p>
          <a:pPr rtl="1"/>
          <a:endParaRPr lang="ar-SA"/>
        </a:p>
      </dgm:t>
    </dgm:pt>
    <dgm:pt modelId="{97505180-415D-4CFF-AB38-997FE4D64F1D}">
      <dgm:prSet/>
      <dgm:spPr/>
      <dgm:t>
        <a:bodyPr/>
        <a:lstStyle/>
        <a:p>
          <a:pPr rtl="1"/>
          <a:endParaRPr lang="ar-SA"/>
        </a:p>
      </dgm:t>
    </dgm:pt>
    <dgm:pt modelId="{C241B687-6405-4C86-87AE-0158F3B4B596}" type="parTrans" cxnId="{D58645D1-77A8-47CA-A932-904E455C2254}">
      <dgm:prSet/>
      <dgm:spPr/>
      <dgm:t>
        <a:bodyPr/>
        <a:lstStyle/>
        <a:p>
          <a:pPr rtl="1"/>
          <a:endParaRPr lang="ar-SA"/>
        </a:p>
      </dgm:t>
    </dgm:pt>
    <dgm:pt modelId="{DB9A23E5-B59A-4E90-A534-EED0AB5723FC}" type="sibTrans" cxnId="{D58645D1-77A8-47CA-A932-904E455C2254}">
      <dgm:prSet/>
      <dgm:spPr/>
      <dgm:t>
        <a:bodyPr/>
        <a:lstStyle/>
        <a:p>
          <a:pPr rtl="1"/>
          <a:endParaRPr lang="ar-SA"/>
        </a:p>
      </dgm:t>
    </dgm:pt>
    <dgm:pt modelId="{0A83D006-BA31-478A-8C25-6FAF2A9BE0CE}" type="pres">
      <dgm:prSet presAssocID="{35897B7D-5D39-4991-A439-646A1A2456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A782919-1082-4028-A4A0-514E3DCDA2E5}" type="pres">
      <dgm:prSet presAssocID="{5FB006F6-00C6-4781-BD48-6AE837AB8DEA}" presName="hierRoot1" presStyleCnt="0"/>
      <dgm:spPr/>
    </dgm:pt>
    <dgm:pt modelId="{0D92B2EA-CC28-482E-9F48-0F5BD26147CF}" type="pres">
      <dgm:prSet presAssocID="{5FB006F6-00C6-4781-BD48-6AE837AB8DEA}" presName="composite" presStyleCnt="0"/>
      <dgm:spPr/>
    </dgm:pt>
    <dgm:pt modelId="{9697C768-45EB-4763-A8D9-3B7702DD937E}" type="pres">
      <dgm:prSet presAssocID="{5FB006F6-00C6-4781-BD48-6AE837AB8DEA}" presName="background" presStyleLbl="node0" presStyleIdx="0" presStyleCnt="1"/>
      <dgm:spPr/>
    </dgm:pt>
    <dgm:pt modelId="{104900FA-8DF0-4D3A-B778-3DED484931FC}" type="pres">
      <dgm:prSet presAssocID="{5FB006F6-00C6-4781-BD48-6AE837AB8DE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910C636-A003-4DC5-8830-EF00DF317ED6}" type="pres">
      <dgm:prSet presAssocID="{5FB006F6-00C6-4781-BD48-6AE837AB8DEA}" presName="hierChild2" presStyleCnt="0"/>
      <dgm:spPr/>
    </dgm:pt>
    <dgm:pt modelId="{8EA91D61-9AB9-443C-8D0A-4F2CCB577B6B}" type="pres">
      <dgm:prSet presAssocID="{12475D6C-DE58-43F4-9858-B1F68A6C0CA7}" presName="Name10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0EA7C9A6-A762-430A-9CE0-6A6E2655BF8A}" type="pres">
      <dgm:prSet presAssocID="{FBE640E3-BDD9-4018-BC95-04FC40423A65}" presName="hierRoot2" presStyleCnt="0"/>
      <dgm:spPr/>
    </dgm:pt>
    <dgm:pt modelId="{4E25A8D2-B479-4435-8AF2-283FE887182F}" type="pres">
      <dgm:prSet presAssocID="{FBE640E3-BDD9-4018-BC95-04FC40423A65}" presName="composite2" presStyleCnt="0"/>
      <dgm:spPr/>
    </dgm:pt>
    <dgm:pt modelId="{7115AECE-95E9-415B-9AAF-766D9C8BFC97}" type="pres">
      <dgm:prSet presAssocID="{FBE640E3-BDD9-4018-BC95-04FC40423A65}" presName="background2" presStyleLbl="node2" presStyleIdx="0" presStyleCnt="3"/>
      <dgm:spPr/>
    </dgm:pt>
    <dgm:pt modelId="{F03A30C4-D277-435C-9E1B-7E921759BC36}" type="pres">
      <dgm:prSet presAssocID="{FBE640E3-BDD9-4018-BC95-04FC40423A65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1D8E997-9A51-4AA7-A81A-4278E0CB5B2C}" type="pres">
      <dgm:prSet presAssocID="{FBE640E3-BDD9-4018-BC95-04FC40423A65}" presName="hierChild3" presStyleCnt="0"/>
      <dgm:spPr/>
    </dgm:pt>
    <dgm:pt modelId="{90D860FF-77CC-4C7A-9CE0-4A0DB6FD3641}" type="pres">
      <dgm:prSet presAssocID="{2568790C-CD14-4F6C-ACE5-D2C91FE3D2D0}" presName="Name17" presStyleLbl="parChTrans1D3" presStyleIdx="0" presStyleCnt="5"/>
      <dgm:spPr/>
      <dgm:t>
        <a:bodyPr/>
        <a:lstStyle/>
        <a:p>
          <a:pPr rtl="1"/>
          <a:endParaRPr lang="ar-SA"/>
        </a:p>
      </dgm:t>
    </dgm:pt>
    <dgm:pt modelId="{6D1C8694-803B-4405-8B20-F9F5CE4B8E79}" type="pres">
      <dgm:prSet presAssocID="{22445E23-941A-49A9-B383-6E7D9C70AB92}" presName="hierRoot3" presStyleCnt="0"/>
      <dgm:spPr/>
    </dgm:pt>
    <dgm:pt modelId="{65EA74C5-457E-437A-87AB-C79DAE4B30FD}" type="pres">
      <dgm:prSet presAssocID="{22445E23-941A-49A9-B383-6E7D9C70AB92}" presName="composite3" presStyleCnt="0"/>
      <dgm:spPr/>
    </dgm:pt>
    <dgm:pt modelId="{5220546F-7A94-4ABB-ADEC-742490B00631}" type="pres">
      <dgm:prSet presAssocID="{22445E23-941A-49A9-B383-6E7D9C70AB92}" presName="background3" presStyleLbl="node3" presStyleIdx="0" presStyleCnt="5"/>
      <dgm:spPr/>
    </dgm:pt>
    <dgm:pt modelId="{6D839F7F-C01D-48ED-993B-FFE6D39B49E8}" type="pres">
      <dgm:prSet presAssocID="{22445E23-941A-49A9-B383-6E7D9C70AB92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492BBAC-1207-4012-84E4-27D3ED12A249}" type="pres">
      <dgm:prSet presAssocID="{22445E23-941A-49A9-B383-6E7D9C70AB92}" presName="hierChild4" presStyleCnt="0"/>
      <dgm:spPr/>
    </dgm:pt>
    <dgm:pt modelId="{5211285F-1C3D-4881-849F-C6774B3584F1}" type="pres">
      <dgm:prSet presAssocID="{B6EF6D4E-EAE1-46E4-B468-18133BC3F6D2}" presName="Name17" presStyleLbl="parChTrans1D3" presStyleIdx="1" presStyleCnt="5"/>
      <dgm:spPr/>
      <dgm:t>
        <a:bodyPr/>
        <a:lstStyle/>
        <a:p>
          <a:pPr rtl="1"/>
          <a:endParaRPr lang="ar-SA"/>
        </a:p>
      </dgm:t>
    </dgm:pt>
    <dgm:pt modelId="{99B12936-CB2C-4E87-9344-648EBB55952C}" type="pres">
      <dgm:prSet presAssocID="{7BF38787-61C7-4BB5-B1B7-CF8AD2E10C18}" presName="hierRoot3" presStyleCnt="0"/>
      <dgm:spPr/>
    </dgm:pt>
    <dgm:pt modelId="{FD9522EF-037E-4DEF-B07F-172E601B87AD}" type="pres">
      <dgm:prSet presAssocID="{7BF38787-61C7-4BB5-B1B7-CF8AD2E10C18}" presName="composite3" presStyleCnt="0"/>
      <dgm:spPr/>
    </dgm:pt>
    <dgm:pt modelId="{9F57B424-9FA5-4173-BA20-60E81E74FE1C}" type="pres">
      <dgm:prSet presAssocID="{7BF38787-61C7-4BB5-B1B7-CF8AD2E10C18}" presName="background3" presStyleLbl="node3" presStyleIdx="1" presStyleCnt="5"/>
      <dgm:spPr/>
    </dgm:pt>
    <dgm:pt modelId="{E5E0A1DD-334E-4E45-9287-101FBB5941CB}" type="pres">
      <dgm:prSet presAssocID="{7BF38787-61C7-4BB5-B1B7-CF8AD2E10C18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AB312BF-51F3-49FC-A0F7-F909D2B2B4E9}" type="pres">
      <dgm:prSet presAssocID="{7BF38787-61C7-4BB5-B1B7-CF8AD2E10C18}" presName="hierChild4" presStyleCnt="0"/>
      <dgm:spPr/>
    </dgm:pt>
    <dgm:pt modelId="{457E499C-6F46-4344-AE70-8A1F0636A3AE}" type="pres">
      <dgm:prSet presAssocID="{6A9F6BFA-7D74-44BD-9CD5-F2B8A04ADADB}" presName="Name10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45990AFC-084F-4132-B658-14BB300B6FD9}" type="pres">
      <dgm:prSet presAssocID="{FBACEDB5-95C4-40ED-9176-05590460DCB4}" presName="hierRoot2" presStyleCnt="0"/>
      <dgm:spPr/>
    </dgm:pt>
    <dgm:pt modelId="{1B6D7DF0-2D25-4286-9B98-09A5EA29D448}" type="pres">
      <dgm:prSet presAssocID="{FBACEDB5-95C4-40ED-9176-05590460DCB4}" presName="composite2" presStyleCnt="0"/>
      <dgm:spPr/>
    </dgm:pt>
    <dgm:pt modelId="{28F0E632-0AC8-48F7-B5B2-A9E1C5BCC571}" type="pres">
      <dgm:prSet presAssocID="{FBACEDB5-95C4-40ED-9176-05590460DCB4}" presName="background2" presStyleLbl="node2" presStyleIdx="1" presStyleCnt="3"/>
      <dgm:spPr/>
    </dgm:pt>
    <dgm:pt modelId="{E38F2B96-76FB-4899-AAA0-BC16A59237FF}" type="pres">
      <dgm:prSet presAssocID="{FBACEDB5-95C4-40ED-9176-05590460DCB4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9C9FC2D-5560-46F4-A228-6E70B0E2BFF5}" type="pres">
      <dgm:prSet presAssocID="{FBACEDB5-95C4-40ED-9176-05590460DCB4}" presName="hierChild3" presStyleCnt="0"/>
      <dgm:spPr/>
    </dgm:pt>
    <dgm:pt modelId="{3F23CD5E-F305-44DB-AA7A-9E2381003000}" type="pres">
      <dgm:prSet presAssocID="{513814F6-CFC4-4B83-9384-6F783E48D17B}" presName="Name17" presStyleLbl="parChTrans1D3" presStyleIdx="2" presStyleCnt="5"/>
      <dgm:spPr/>
      <dgm:t>
        <a:bodyPr/>
        <a:lstStyle/>
        <a:p>
          <a:pPr rtl="1"/>
          <a:endParaRPr lang="ar-SA"/>
        </a:p>
      </dgm:t>
    </dgm:pt>
    <dgm:pt modelId="{92E562C2-BD88-4C18-887B-7F8F79FE47A4}" type="pres">
      <dgm:prSet presAssocID="{968E7C8B-271F-4B38-A5BB-105D4BE67325}" presName="hierRoot3" presStyleCnt="0"/>
      <dgm:spPr/>
    </dgm:pt>
    <dgm:pt modelId="{ECDF276E-5A91-489D-BBF0-675F8215E554}" type="pres">
      <dgm:prSet presAssocID="{968E7C8B-271F-4B38-A5BB-105D4BE67325}" presName="composite3" presStyleCnt="0"/>
      <dgm:spPr/>
    </dgm:pt>
    <dgm:pt modelId="{407F3CA1-77DD-43EE-8AE8-A2D42D35F2C4}" type="pres">
      <dgm:prSet presAssocID="{968E7C8B-271F-4B38-A5BB-105D4BE67325}" presName="background3" presStyleLbl="node3" presStyleIdx="2" presStyleCnt="5"/>
      <dgm:spPr/>
    </dgm:pt>
    <dgm:pt modelId="{6A50DE28-1C20-4145-BDDF-B702C284254E}" type="pres">
      <dgm:prSet presAssocID="{968E7C8B-271F-4B38-A5BB-105D4BE67325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581A242-7E20-4669-80FF-6B2729EC00B5}" type="pres">
      <dgm:prSet presAssocID="{968E7C8B-271F-4B38-A5BB-105D4BE67325}" presName="hierChild4" presStyleCnt="0"/>
      <dgm:spPr/>
    </dgm:pt>
    <dgm:pt modelId="{A333688F-6A08-4684-8603-4675E89B0226}" type="pres">
      <dgm:prSet presAssocID="{3A7AE6F5-B2F4-48C0-BEB6-17FF83D64AC2}" presName="Name17" presStyleLbl="parChTrans1D3" presStyleIdx="3" presStyleCnt="5"/>
      <dgm:spPr/>
      <dgm:t>
        <a:bodyPr/>
        <a:lstStyle/>
        <a:p>
          <a:pPr rtl="1"/>
          <a:endParaRPr lang="ar-SA"/>
        </a:p>
      </dgm:t>
    </dgm:pt>
    <dgm:pt modelId="{FE67CD81-64A2-425F-B6CF-1784EE7E3AD9}" type="pres">
      <dgm:prSet presAssocID="{8A3419E6-2B45-4129-BD41-542622A501F8}" presName="hierRoot3" presStyleCnt="0"/>
      <dgm:spPr/>
    </dgm:pt>
    <dgm:pt modelId="{DA783900-C30D-44E2-8991-62E570D57D15}" type="pres">
      <dgm:prSet presAssocID="{8A3419E6-2B45-4129-BD41-542622A501F8}" presName="composite3" presStyleCnt="0"/>
      <dgm:spPr/>
    </dgm:pt>
    <dgm:pt modelId="{402847EF-7CE4-4D28-92E7-E9672A260AD7}" type="pres">
      <dgm:prSet presAssocID="{8A3419E6-2B45-4129-BD41-542622A501F8}" presName="background3" presStyleLbl="node3" presStyleIdx="3" presStyleCnt="5"/>
      <dgm:spPr/>
    </dgm:pt>
    <dgm:pt modelId="{B1973717-8AC8-4D7B-A0F4-6ABDFB3D8C94}" type="pres">
      <dgm:prSet presAssocID="{8A3419E6-2B45-4129-BD41-542622A501F8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BB7652E-86A7-4225-A057-7D17CE77027C}" type="pres">
      <dgm:prSet presAssocID="{8A3419E6-2B45-4129-BD41-542622A501F8}" presName="hierChild4" presStyleCnt="0"/>
      <dgm:spPr/>
    </dgm:pt>
    <dgm:pt modelId="{286B7510-196D-4255-B27F-5F40D656A7C1}" type="pres">
      <dgm:prSet presAssocID="{B4998C35-DD80-4B6A-AF59-AAF0268DECD8}" presName="Name10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E8B607F8-AFB3-490F-9E03-E6CE9FA5EE04}" type="pres">
      <dgm:prSet presAssocID="{D15F2058-794F-4C4F-9FB3-C39A8E27865A}" presName="hierRoot2" presStyleCnt="0"/>
      <dgm:spPr/>
    </dgm:pt>
    <dgm:pt modelId="{163B6220-1957-457E-B272-7868816B45C3}" type="pres">
      <dgm:prSet presAssocID="{D15F2058-794F-4C4F-9FB3-C39A8E27865A}" presName="composite2" presStyleCnt="0"/>
      <dgm:spPr/>
    </dgm:pt>
    <dgm:pt modelId="{2B47C750-1410-4639-AB93-8CAEFE550E87}" type="pres">
      <dgm:prSet presAssocID="{D15F2058-794F-4C4F-9FB3-C39A8E27865A}" presName="background2" presStyleLbl="node2" presStyleIdx="2" presStyleCnt="3"/>
      <dgm:spPr/>
    </dgm:pt>
    <dgm:pt modelId="{8AA18123-2227-4CE5-8D89-12F64FE5F0D0}" type="pres">
      <dgm:prSet presAssocID="{D15F2058-794F-4C4F-9FB3-C39A8E27865A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1A52B40-30E1-4E7D-B1BF-EA590CD13B82}" type="pres">
      <dgm:prSet presAssocID="{D15F2058-794F-4C4F-9FB3-C39A8E27865A}" presName="hierChild3" presStyleCnt="0"/>
      <dgm:spPr/>
    </dgm:pt>
    <dgm:pt modelId="{968D6418-B6A5-40E8-B35E-1455ED4C24DF}" type="pres">
      <dgm:prSet presAssocID="{C241B687-6405-4C86-87AE-0158F3B4B596}" presName="Name17" presStyleLbl="parChTrans1D3" presStyleIdx="4" presStyleCnt="5"/>
      <dgm:spPr/>
      <dgm:t>
        <a:bodyPr/>
        <a:lstStyle/>
        <a:p>
          <a:pPr rtl="1"/>
          <a:endParaRPr lang="ar-SA"/>
        </a:p>
      </dgm:t>
    </dgm:pt>
    <dgm:pt modelId="{27AE452F-5A77-4CF5-BD55-2F9F6D301207}" type="pres">
      <dgm:prSet presAssocID="{97505180-415D-4CFF-AB38-997FE4D64F1D}" presName="hierRoot3" presStyleCnt="0"/>
      <dgm:spPr/>
    </dgm:pt>
    <dgm:pt modelId="{F1086593-8851-4954-9260-F01A2A4C299F}" type="pres">
      <dgm:prSet presAssocID="{97505180-415D-4CFF-AB38-997FE4D64F1D}" presName="composite3" presStyleCnt="0"/>
      <dgm:spPr/>
    </dgm:pt>
    <dgm:pt modelId="{89F4041B-1581-4F22-B7F3-48D7DE601D6B}" type="pres">
      <dgm:prSet presAssocID="{97505180-415D-4CFF-AB38-997FE4D64F1D}" presName="background3" presStyleLbl="node3" presStyleIdx="4" presStyleCnt="5"/>
      <dgm:spPr/>
    </dgm:pt>
    <dgm:pt modelId="{C771F1BF-4941-4199-B230-C27E67673937}" type="pres">
      <dgm:prSet presAssocID="{97505180-415D-4CFF-AB38-997FE4D64F1D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C8750F1-C528-4EB0-8D00-8BE46ACC9BAB}" type="pres">
      <dgm:prSet presAssocID="{97505180-415D-4CFF-AB38-997FE4D64F1D}" presName="hierChild4" presStyleCnt="0"/>
      <dgm:spPr/>
    </dgm:pt>
  </dgm:ptLst>
  <dgm:cxnLst>
    <dgm:cxn modelId="{6DFE868A-4D97-4800-AD28-58438C554143}" type="presOf" srcId="{B6EF6D4E-EAE1-46E4-B468-18133BC3F6D2}" destId="{5211285F-1C3D-4881-849F-C6774B3584F1}" srcOrd="0" destOrd="0" presId="urn:microsoft.com/office/officeart/2005/8/layout/hierarchy1"/>
    <dgm:cxn modelId="{789F667E-1849-4C41-8FB4-EB67163BA6EC}" srcId="{FBE640E3-BDD9-4018-BC95-04FC40423A65}" destId="{22445E23-941A-49A9-B383-6E7D9C70AB92}" srcOrd="0" destOrd="0" parTransId="{2568790C-CD14-4F6C-ACE5-D2C91FE3D2D0}" sibTransId="{301E9955-5669-4998-8831-D94286233132}"/>
    <dgm:cxn modelId="{C620C590-A8F1-42D2-B922-311F581D263F}" srcId="{FBE640E3-BDD9-4018-BC95-04FC40423A65}" destId="{7BF38787-61C7-4BB5-B1B7-CF8AD2E10C18}" srcOrd="1" destOrd="0" parTransId="{B6EF6D4E-EAE1-46E4-B468-18133BC3F6D2}" sibTransId="{86F60071-FE06-4B36-9DD4-DE6191DBABB5}"/>
    <dgm:cxn modelId="{ADD26D30-8D39-44CA-B3E5-56A7D6BE19D8}" type="presOf" srcId="{6A9F6BFA-7D74-44BD-9CD5-F2B8A04ADADB}" destId="{457E499C-6F46-4344-AE70-8A1F0636A3AE}" srcOrd="0" destOrd="0" presId="urn:microsoft.com/office/officeart/2005/8/layout/hierarchy1"/>
    <dgm:cxn modelId="{D58645D1-77A8-47CA-A932-904E455C2254}" srcId="{D15F2058-794F-4C4F-9FB3-C39A8E27865A}" destId="{97505180-415D-4CFF-AB38-997FE4D64F1D}" srcOrd="0" destOrd="0" parTransId="{C241B687-6405-4C86-87AE-0158F3B4B596}" sibTransId="{DB9A23E5-B59A-4E90-A534-EED0AB5723FC}"/>
    <dgm:cxn modelId="{C7BF5CDB-342E-4AFD-94E3-397D22A9FD9D}" srcId="{5FB006F6-00C6-4781-BD48-6AE837AB8DEA}" destId="{FBACEDB5-95C4-40ED-9176-05590460DCB4}" srcOrd="1" destOrd="0" parTransId="{6A9F6BFA-7D74-44BD-9CD5-F2B8A04ADADB}" sibTransId="{3A663242-8985-416C-B74C-BEF05BB12545}"/>
    <dgm:cxn modelId="{60196FBA-20A1-4E0C-A2F9-57C94A290B72}" srcId="{FBACEDB5-95C4-40ED-9176-05590460DCB4}" destId="{8A3419E6-2B45-4129-BD41-542622A501F8}" srcOrd="1" destOrd="0" parTransId="{3A7AE6F5-B2F4-48C0-BEB6-17FF83D64AC2}" sibTransId="{1B83694A-3C83-4C02-9385-9555BAD669EC}"/>
    <dgm:cxn modelId="{8E1679C4-F886-4F73-BEBC-2AC853FBE667}" type="presOf" srcId="{968E7C8B-271F-4B38-A5BB-105D4BE67325}" destId="{6A50DE28-1C20-4145-BDDF-B702C284254E}" srcOrd="0" destOrd="0" presId="urn:microsoft.com/office/officeart/2005/8/layout/hierarchy1"/>
    <dgm:cxn modelId="{3C8D438A-386C-40F4-BC4A-DE6C652BDDEA}" type="presOf" srcId="{5FB006F6-00C6-4781-BD48-6AE837AB8DEA}" destId="{104900FA-8DF0-4D3A-B778-3DED484931FC}" srcOrd="0" destOrd="0" presId="urn:microsoft.com/office/officeart/2005/8/layout/hierarchy1"/>
    <dgm:cxn modelId="{658ADC7D-5D4F-400E-A434-CDAFE8315135}" type="presOf" srcId="{C241B687-6405-4C86-87AE-0158F3B4B596}" destId="{968D6418-B6A5-40E8-B35E-1455ED4C24DF}" srcOrd="0" destOrd="0" presId="urn:microsoft.com/office/officeart/2005/8/layout/hierarchy1"/>
    <dgm:cxn modelId="{5EF66C1A-5542-4DE6-BFC5-1E7D94CCF2A4}" type="presOf" srcId="{8A3419E6-2B45-4129-BD41-542622A501F8}" destId="{B1973717-8AC8-4D7B-A0F4-6ABDFB3D8C94}" srcOrd="0" destOrd="0" presId="urn:microsoft.com/office/officeart/2005/8/layout/hierarchy1"/>
    <dgm:cxn modelId="{C903250F-0807-412F-B474-3B0BB8854B37}" srcId="{5FB006F6-00C6-4781-BD48-6AE837AB8DEA}" destId="{D15F2058-794F-4C4F-9FB3-C39A8E27865A}" srcOrd="2" destOrd="0" parTransId="{B4998C35-DD80-4B6A-AF59-AAF0268DECD8}" sibTransId="{3D93D663-BCDF-434D-B27A-EC0AE0ACE6B7}"/>
    <dgm:cxn modelId="{EE35651A-9ED6-45AA-BBB5-9D128DECEAA3}" type="presOf" srcId="{513814F6-CFC4-4B83-9384-6F783E48D17B}" destId="{3F23CD5E-F305-44DB-AA7A-9E2381003000}" srcOrd="0" destOrd="0" presId="urn:microsoft.com/office/officeart/2005/8/layout/hierarchy1"/>
    <dgm:cxn modelId="{F46A10E8-E235-48A9-96A1-E9E2E2BA714C}" type="presOf" srcId="{12475D6C-DE58-43F4-9858-B1F68A6C0CA7}" destId="{8EA91D61-9AB9-443C-8D0A-4F2CCB577B6B}" srcOrd="0" destOrd="0" presId="urn:microsoft.com/office/officeart/2005/8/layout/hierarchy1"/>
    <dgm:cxn modelId="{BB05A7D2-6913-4437-BF86-23E318240173}" type="presOf" srcId="{22445E23-941A-49A9-B383-6E7D9C70AB92}" destId="{6D839F7F-C01D-48ED-993B-FFE6D39B49E8}" srcOrd="0" destOrd="0" presId="urn:microsoft.com/office/officeart/2005/8/layout/hierarchy1"/>
    <dgm:cxn modelId="{0319EE2A-0454-4D28-B3FA-A58FF8F8CE15}" srcId="{35897B7D-5D39-4991-A439-646A1A24562B}" destId="{5FB006F6-00C6-4781-BD48-6AE837AB8DEA}" srcOrd="0" destOrd="0" parTransId="{4FDE2F12-FB50-4B7A-9098-02F0F83D3EEA}" sibTransId="{2EE4697B-DCBC-4C8B-B857-7106EFBFBB92}"/>
    <dgm:cxn modelId="{5821E2EE-EFDD-43D0-BC9F-9E94AF219C88}" type="presOf" srcId="{FBACEDB5-95C4-40ED-9176-05590460DCB4}" destId="{E38F2B96-76FB-4899-AAA0-BC16A59237FF}" srcOrd="0" destOrd="0" presId="urn:microsoft.com/office/officeart/2005/8/layout/hierarchy1"/>
    <dgm:cxn modelId="{EA7745DA-733C-4CB8-8FA6-8A1C3546F55E}" type="presOf" srcId="{3A7AE6F5-B2F4-48C0-BEB6-17FF83D64AC2}" destId="{A333688F-6A08-4684-8603-4675E89B0226}" srcOrd="0" destOrd="0" presId="urn:microsoft.com/office/officeart/2005/8/layout/hierarchy1"/>
    <dgm:cxn modelId="{76AE4241-E12F-4588-91D6-D449004C0AF6}" type="presOf" srcId="{7BF38787-61C7-4BB5-B1B7-CF8AD2E10C18}" destId="{E5E0A1DD-334E-4E45-9287-101FBB5941CB}" srcOrd="0" destOrd="0" presId="urn:microsoft.com/office/officeart/2005/8/layout/hierarchy1"/>
    <dgm:cxn modelId="{E4E180C8-0982-45A2-9608-A4F03D893FAD}" type="presOf" srcId="{D15F2058-794F-4C4F-9FB3-C39A8E27865A}" destId="{8AA18123-2227-4CE5-8D89-12F64FE5F0D0}" srcOrd="0" destOrd="0" presId="urn:microsoft.com/office/officeart/2005/8/layout/hierarchy1"/>
    <dgm:cxn modelId="{E949E412-B0BF-49D9-AAE5-4A51BD8DF4A6}" type="presOf" srcId="{FBE640E3-BDD9-4018-BC95-04FC40423A65}" destId="{F03A30C4-D277-435C-9E1B-7E921759BC36}" srcOrd="0" destOrd="0" presId="urn:microsoft.com/office/officeart/2005/8/layout/hierarchy1"/>
    <dgm:cxn modelId="{804B766E-472A-4823-BD65-82DC11D268C8}" type="presOf" srcId="{35897B7D-5D39-4991-A439-646A1A24562B}" destId="{0A83D006-BA31-478A-8C25-6FAF2A9BE0CE}" srcOrd="0" destOrd="0" presId="urn:microsoft.com/office/officeart/2005/8/layout/hierarchy1"/>
    <dgm:cxn modelId="{1D7D2DE2-FBFB-49F3-B89C-5EF5D12FE2A5}" srcId="{FBACEDB5-95C4-40ED-9176-05590460DCB4}" destId="{968E7C8B-271F-4B38-A5BB-105D4BE67325}" srcOrd="0" destOrd="0" parTransId="{513814F6-CFC4-4B83-9384-6F783E48D17B}" sibTransId="{831C9845-09AC-4249-80D1-D88E0E7B8515}"/>
    <dgm:cxn modelId="{5BBDF027-ADFB-47E0-8068-42E2D018AE84}" type="presOf" srcId="{2568790C-CD14-4F6C-ACE5-D2C91FE3D2D0}" destId="{90D860FF-77CC-4C7A-9CE0-4A0DB6FD3641}" srcOrd="0" destOrd="0" presId="urn:microsoft.com/office/officeart/2005/8/layout/hierarchy1"/>
    <dgm:cxn modelId="{8A421118-6B00-4A8E-967B-3A4A5AB8EE83}" type="presOf" srcId="{B4998C35-DD80-4B6A-AF59-AAF0268DECD8}" destId="{286B7510-196D-4255-B27F-5F40D656A7C1}" srcOrd="0" destOrd="0" presId="urn:microsoft.com/office/officeart/2005/8/layout/hierarchy1"/>
    <dgm:cxn modelId="{72448179-0405-43FF-997F-5235471519C3}" type="presOf" srcId="{97505180-415D-4CFF-AB38-997FE4D64F1D}" destId="{C771F1BF-4941-4199-B230-C27E67673937}" srcOrd="0" destOrd="0" presId="urn:microsoft.com/office/officeart/2005/8/layout/hierarchy1"/>
    <dgm:cxn modelId="{D8729CD1-5C31-4F5E-87FA-3E75311C220F}" srcId="{5FB006F6-00C6-4781-BD48-6AE837AB8DEA}" destId="{FBE640E3-BDD9-4018-BC95-04FC40423A65}" srcOrd="0" destOrd="0" parTransId="{12475D6C-DE58-43F4-9858-B1F68A6C0CA7}" sibTransId="{45DC7475-18F2-4B94-8A20-4A6448F5385A}"/>
    <dgm:cxn modelId="{ABA97044-BA06-446C-B375-2466824D9F2A}" type="presParOf" srcId="{0A83D006-BA31-478A-8C25-6FAF2A9BE0CE}" destId="{7A782919-1082-4028-A4A0-514E3DCDA2E5}" srcOrd="0" destOrd="0" presId="urn:microsoft.com/office/officeart/2005/8/layout/hierarchy1"/>
    <dgm:cxn modelId="{7CA54B05-128C-4DE7-8B6A-55052D3B9F48}" type="presParOf" srcId="{7A782919-1082-4028-A4A0-514E3DCDA2E5}" destId="{0D92B2EA-CC28-482E-9F48-0F5BD26147CF}" srcOrd="0" destOrd="0" presId="urn:microsoft.com/office/officeart/2005/8/layout/hierarchy1"/>
    <dgm:cxn modelId="{C0247C6C-25E4-4564-810A-2AF715932059}" type="presParOf" srcId="{0D92B2EA-CC28-482E-9F48-0F5BD26147CF}" destId="{9697C768-45EB-4763-A8D9-3B7702DD937E}" srcOrd="0" destOrd="0" presId="urn:microsoft.com/office/officeart/2005/8/layout/hierarchy1"/>
    <dgm:cxn modelId="{7F711ADE-F63F-4D57-A125-78AABE9AA71E}" type="presParOf" srcId="{0D92B2EA-CC28-482E-9F48-0F5BD26147CF}" destId="{104900FA-8DF0-4D3A-B778-3DED484931FC}" srcOrd="1" destOrd="0" presId="urn:microsoft.com/office/officeart/2005/8/layout/hierarchy1"/>
    <dgm:cxn modelId="{4A6A4DB5-B19D-4A49-9FF8-BE55C5060EAD}" type="presParOf" srcId="{7A782919-1082-4028-A4A0-514E3DCDA2E5}" destId="{1910C636-A003-4DC5-8830-EF00DF317ED6}" srcOrd="1" destOrd="0" presId="urn:microsoft.com/office/officeart/2005/8/layout/hierarchy1"/>
    <dgm:cxn modelId="{0F2B21F4-2B4E-4B4C-B548-E23CFA35F6D3}" type="presParOf" srcId="{1910C636-A003-4DC5-8830-EF00DF317ED6}" destId="{8EA91D61-9AB9-443C-8D0A-4F2CCB577B6B}" srcOrd="0" destOrd="0" presId="urn:microsoft.com/office/officeart/2005/8/layout/hierarchy1"/>
    <dgm:cxn modelId="{11142284-2BD2-4757-80C9-B7B41DFE216C}" type="presParOf" srcId="{1910C636-A003-4DC5-8830-EF00DF317ED6}" destId="{0EA7C9A6-A762-430A-9CE0-6A6E2655BF8A}" srcOrd="1" destOrd="0" presId="urn:microsoft.com/office/officeart/2005/8/layout/hierarchy1"/>
    <dgm:cxn modelId="{8353E9DC-C558-4C64-B21B-D57D073DB849}" type="presParOf" srcId="{0EA7C9A6-A762-430A-9CE0-6A6E2655BF8A}" destId="{4E25A8D2-B479-4435-8AF2-283FE887182F}" srcOrd="0" destOrd="0" presId="urn:microsoft.com/office/officeart/2005/8/layout/hierarchy1"/>
    <dgm:cxn modelId="{699181FE-DC1E-4F3D-A235-EDB775725046}" type="presParOf" srcId="{4E25A8D2-B479-4435-8AF2-283FE887182F}" destId="{7115AECE-95E9-415B-9AAF-766D9C8BFC97}" srcOrd="0" destOrd="0" presId="urn:microsoft.com/office/officeart/2005/8/layout/hierarchy1"/>
    <dgm:cxn modelId="{2F7BD16C-6289-44C8-9C80-5C0320E0ABC6}" type="presParOf" srcId="{4E25A8D2-B479-4435-8AF2-283FE887182F}" destId="{F03A30C4-D277-435C-9E1B-7E921759BC36}" srcOrd="1" destOrd="0" presId="urn:microsoft.com/office/officeart/2005/8/layout/hierarchy1"/>
    <dgm:cxn modelId="{FEE84343-A5A6-4681-897E-B307B83AD6EB}" type="presParOf" srcId="{0EA7C9A6-A762-430A-9CE0-6A6E2655BF8A}" destId="{D1D8E997-9A51-4AA7-A81A-4278E0CB5B2C}" srcOrd="1" destOrd="0" presId="urn:microsoft.com/office/officeart/2005/8/layout/hierarchy1"/>
    <dgm:cxn modelId="{82570207-0A9B-4E24-9C75-D44BB14E9339}" type="presParOf" srcId="{D1D8E997-9A51-4AA7-A81A-4278E0CB5B2C}" destId="{90D860FF-77CC-4C7A-9CE0-4A0DB6FD3641}" srcOrd="0" destOrd="0" presId="urn:microsoft.com/office/officeart/2005/8/layout/hierarchy1"/>
    <dgm:cxn modelId="{57DE86A0-EACA-4ED5-AB32-4F204F71FB8F}" type="presParOf" srcId="{D1D8E997-9A51-4AA7-A81A-4278E0CB5B2C}" destId="{6D1C8694-803B-4405-8B20-F9F5CE4B8E79}" srcOrd="1" destOrd="0" presId="urn:microsoft.com/office/officeart/2005/8/layout/hierarchy1"/>
    <dgm:cxn modelId="{94484A33-9D11-4134-B49A-EE533CF0554E}" type="presParOf" srcId="{6D1C8694-803B-4405-8B20-F9F5CE4B8E79}" destId="{65EA74C5-457E-437A-87AB-C79DAE4B30FD}" srcOrd="0" destOrd="0" presId="urn:microsoft.com/office/officeart/2005/8/layout/hierarchy1"/>
    <dgm:cxn modelId="{69E0B71A-9C64-4646-8F82-FA0D27270EE2}" type="presParOf" srcId="{65EA74C5-457E-437A-87AB-C79DAE4B30FD}" destId="{5220546F-7A94-4ABB-ADEC-742490B00631}" srcOrd="0" destOrd="0" presId="urn:microsoft.com/office/officeart/2005/8/layout/hierarchy1"/>
    <dgm:cxn modelId="{F2E03B3D-1597-42AC-86DE-10CE54622F4D}" type="presParOf" srcId="{65EA74C5-457E-437A-87AB-C79DAE4B30FD}" destId="{6D839F7F-C01D-48ED-993B-FFE6D39B49E8}" srcOrd="1" destOrd="0" presId="urn:microsoft.com/office/officeart/2005/8/layout/hierarchy1"/>
    <dgm:cxn modelId="{0D3A43EF-FEF7-4003-8944-C805BF988DBB}" type="presParOf" srcId="{6D1C8694-803B-4405-8B20-F9F5CE4B8E79}" destId="{D492BBAC-1207-4012-84E4-27D3ED12A249}" srcOrd="1" destOrd="0" presId="urn:microsoft.com/office/officeart/2005/8/layout/hierarchy1"/>
    <dgm:cxn modelId="{FFCC4089-3738-4E26-84B6-DF1FBEB9F67D}" type="presParOf" srcId="{D1D8E997-9A51-4AA7-A81A-4278E0CB5B2C}" destId="{5211285F-1C3D-4881-849F-C6774B3584F1}" srcOrd="2" destOrd="0" presId="urn:microsoft.com/office/officeart/2005/8/layout/hierarchy1"/>
    <dgm:cxn modelId="{10D1A04C-3AD5-4373-AD3B-E7CAAAB4089C}" type="presParOf" srcId="{D1D8E997-9A51-4AA7-A81A-4278E0CB5B2C}" destId="{99B12936-CB2C-4E87-9344-648EBB55952C}" srcOrd="3" destOrd="0" presId="urn:microsoft.com/office/officeart/2005/8/layout/hierarchy1"/>
    <dgm:cxn modelId="{F756543D-6636-4E59-90B6-1FF859AA66FB}" type="presParOf" srcId="{99B12936-CB2C-4E87-9344-648EBB55952C}" destId="{FD9522EF-037E-4DEF-B07F-172E601B87AD}" srcOrd="0" destOrd="0" presId="urn:microsoft.com/office/officeart/2005/8/layout/hierarchy1"/>
    <dgm:cxn modelId="{D0E02BAC-9700-4FA6-A0F0-430D9C099500}" type="presParOf" srcId="{FD9522EF-037E-4DEF-B07F-172E601B87AD}" destId="{9F57B424-9FA5-4173-BA20-60E81E74FE1C}" srcOrd="0" destOrd="0" presId="urn:microsoft.com/office/officeart/2005/8/layout/hierarchy1"/>
    <dgm:cxn modelId="{6DA2796F-D1BC-469C-AB38-48541BFFFE47}" type="presParOf" srcId="{FD9522EF-037E-4DEF-B07F-172E601B87AD}" destId="{E5E0A1DD-334E-4E45-9287-101FBB5941CB}" srcOrd="1" destOrd="0" presId="urn:microsoft.com/office/officeart/2005/8/layout/hierarchy1"/>
    <dgm:cxn modelId="{1246D4CA-8618-480A-9A61-9E025CC7A62E}" type="presParOf" srcId="{99B12936-CB2C-4E87-9344-648EBB55952C}" destId="{EAB312BF-51F3-49FC-A0F7-F909D2B2B4E9}" srcOrd="1" destOrd="0" presId="urn:microsoft.com/office/officeart/2005/8/layout/hierarchy1"/>
    <dgm:cxn modelId="{B6E9CF9D-6B78-46E1-B2C7-D3F04356EF83}" type="presParOf" srcId="{1910C636-A003-4DC5-8830-EF00DF317ED6}" destId="{457E499C-6F46-4344-AE70-8A1F0636A3AE}" srcOrd="2" destOrd="0" presId="urn:microsoft.com/office/officeart/2005/8/layout/hierarchy1"/>
    <dgm:cxn modelId="{89975061-EBC5-4585-90DD-35251293201B}" type="presParOf" srcId="{1910C636-A003-4DC5-8830-EF00DF317ED6}" destId="{45990AFC-084F-4132-B658-14BB300B6FD9}" srcOrd="3" destOrd="0" presId="urn:microsoft.com/office/officeart/2005/8/layout/hierarchy1"/>
    <dgm:cxn modelId="{7632C092-111F-4737-B9E3-18474FAAC8C7}" type="presParOf" srcId="{45990AFC-084F-4132-B658-14BB300B6FD9}" destId="{1B6D7DF0-2D25-4286-9B98-09A5EA29D448}" srcOrd="0" destOrd="0" presId="urn:microsoft.com/office/officeart/2005/8/layout/hierarchy1"/>
    <dgm:cxn modelId="{A351D142-9A83-4B5B-9F7F-ED7335C53358}" type="presParOf" srcId="{1B6D7DF0-2D25-4286-9B98-09A5EA29D448}" destId="{28F0E632-0AC8-48F7-B5B2-A9E1C5BCC571}" srcOrd="0" destOrd="0" presId="urn:microsoft.com/office/officeart/2005/8/layout/hierarchy1"/>
    <dgm:cxn modelId="{73A35743-CC43-428D-986B-AD1620ECD25E}" type="presParOf" srcId="{1B6D7DF0-2D25-4286-9B98-09A5EA29D448}" destId="{E38F2B96-76FB-4899-AAA0-BC16A59237FF}" srcOrd="1" destOrd="0" presId="urn:microsoft.com/office/officeart/2005/8/layout/hierarchy1"/>
    <dgm:cxn modelId="{542D378D-91DD-4F76-B3E9-CD353184FAA3}" type="presParOf" srcId="{45990AFC-084F-4132-B658-14BB300B6FD9}" destId="{79C9FC2D-5560-46F4-A228-6E70B0E2BFF5}" srcOrd="1" destOrd="0" presId="urn:microsoft.com/office/officeart/2005/8/layout/hierarchy1"/>
    <dgm:cxn modelId="{2CD51329-5FC3-4413-AAC4-4904FC6594B3}" type="presParOf" srcId="{79C9FC2D-5560-46F4-A228-6E70B0E2BFF5}" destId="{3F23CD5E-F305-44DB-AA7A-9E2381003000}" srcOrd="0" destOrd="0" presId="urn:microsoft.com/office/officeart/2005/8/layout/hierarchy1"/>
    <dgm:cxn modelId="{50BDD345-BDFE-4C36-B276-D7D5D5DC8E29}" type="presParOf" srcId="{79C9FC2D-5560-46F4-A228-6E70B0E2BFF5}" destId="{92E562C2-BD88-4C18-887B-7F8F79FE47A4}" srcOrd="1" destOrd="0" presId="urn:microsoft.com/office/officeart/2005/8/layout/hierarchy1"/>
    <dgm:cxn modelId="{D0721D58-BDB8-4B20-9374-F3A25D5D014E}" type="presParOf" srcId="{92E562C2-BD88-4C18-887B-7F8F79FE47A4}" destId="{ECDF276E-5A91-489D-BBF0-675F8215E554}" srcOrd="0" destOrd="0" presId="urn:microsoft.com/office/officeart/2005/8/layout/hierarchy1"/>
    <dgm:cxn modelId="{C4C5248A-2A82-42A6-A26D-82781E5CABF1}" type="presParOf" srcId="{ECDF276E-5A91-489D-BBF0-675F8215E554}" destId="{407F3CA1-77DD-43EE-8AE8-A2D42D35F2C4}" srcOrd="0" destOrd="0" presId="urn:microsoft.com/office/officeart/2005/8/layout/hierarchy1"/>
    <dgm:cxn modelId="{29521A68-2BF5-4365-8D8D-751B410ACFC2}" type="presParOf" srcId="{ECDF276E-5A91-489D-BBF0-675F8215E554}" destId="{6A50DE28-1C20-4145-BDDF-B702C284254E}" srcOrd="1" destOrd="0" presId="urn:microsoft.com/office/officeart/2005/8/layout/hierarchy1"/>
    <dgm:cxn modelId="{4D647A8D-8800-4DAE-B969-F862AE852E4A}" type="presParOf" srcId="{92E562C2-BD88-4C18-887B-7F8F79FE47A4}" destId="{3581A242-7E20-4669-80FF-6B2729EC00B5}" srcOrd="1" destOrd="0" presId="urn:microsoft.com/office/officeart/2005/8/layout/hierarchy1"/>
    <dgm:cxn modelId="{804F0725-3284-41B0-BC88-04DEBB99BD55}" type="presParOf" srcId="{79C9FC2D-5560-46F4-A228-6E70B0E2BFF5}" destId="{A333688F-6A08-4684-8603-4675E89B0226}" srcOrd="2" destOrd="0" presId="urn:microsoft.com/office/officeart/2005/8/layout/hierarchy1"/>
    <dgm:cxn modelId="{81CF4738-639B-4D53-B9A2-4E2207895B02}" type="presParOf" srcId="{79C9FC2D-5560-46F4-A228-6E70B0E2BFF5}" destId="{FE67CD81-64A2-425F-B6CF-1784EE7E3AD9}" srcOrd="3" destOrd="0" presId="urn:microsoft.com/office/officeart/2005/8/layout/hierarchy1"/>
    <dgm:cxn modelId="{05ACC86C-9893-4F9D-AE77-60E8954BC385}" type="presParOf" srcId="{FE67CD81-64A2-425F-B6CF-1784EE7E3AD9}" destId="{DA783900-C30D-44E2-8991-62E570D57D15}" srcOrd="0" destOrd="0" presId="urn:microsoft.com/office/officeart/2005/8/layout/hierarchy1"/>
    <dgm:cxn modelId="{8904FA03-7879-49B4-B250-DF438D95A1DD}" type="presParOf" srcId="{DA783900-C30D-44E2-8991-62E570D57D15}" destId="{402847EF-7CE4-4D28-92E7-E9672A260AD7}" srcOrd="0" destOrd="0" presId="urn:microsoft.com/office/officeart/2005/8/layout/hierarchy1"/>
    <dgm:cxn modelId="{FEA0D274-506B-4704-BFF3-487B56C14A46}" type="presParOf" srcId="{DA783900-C30D-44E2-8991-62E570D57D15}" destId="{B1973717-8AC8-4D7B-A0F4-6ABDFB3D8C94}" srcOrd="1" destOrd="0" presId="urn:microsoft.com/office/officeart/2005/8/layout/hierarchy1"/>
    <dgm:cxn modelId="{9D9BE30B-3660-4556-B42A-C150D14B8247}" type="presParOf" srcId="{FE67CD81-64A2-425F-B6CF-1784EE7E3AD9}" destId="{DBB7652E-86A7-4225-A057-7D17CE77027C}" srcOrd="1" destOrd="0" presId="urn:microsoft.com/office/officeart/2005/8/layout/hierarchy1"/>
    <dgm:cxn modelId="{DDE31161-767A-40ED-AA15-7C5D80EAD50B}" type="presParOf" srcId="{1910C636-A003-4DC5-8830-EF00DF317ED6}" destId="{286B7510-196D-4255-B27F-5F40D656A7C1}" srcOrd="4" destOrd="0" presId="urn:microsoft.com/office/officeart/2005/8/layout/hierarchy1"/>
    <dgm:cxn modelId="{449420B3-FB80-4854-9944-B0DF624E226B}" type="presParOf" srcId="{1910C636-A003-4DC5-8830-EF00DF317ED6}" destId="{E8B607F8-AFB3-490F-9E03-E6CE9FA5EE04}" srcOrd="5" destOrd="0" presId="urn:microsoft.com/office/officeart/2005/8/layout/hierarchy1"/>
    <dgm:cxn modelId="{0122769C-478E-474F-A812-90CC2A347490}" type="presParOf" srcId="{E8B607F8-AFB3-490F-9E03-E6CE9FA5EE04}" destId="{163B6220-1957-457E-B272-7868816B45C3}" srcOrd="0" destOrd="0" presId="urn:microsoft.com/office/officeart/2005/8/layout/hierarchy1"/>
    <dgm:cxn modelId="{C031A740-A416-4411-BD2A-20505E9DA6B1}" type="presParOf" srcId="{163B6220-1957-457E-B272-7868816B45C3}" destId="{2B47C750-1410-4639-AB93-8CAEFE550E87}" srcOrd="0" destOrd="0" presId="urn:microsoft.com/office/officeart/2005/8/layout/hierarchy1"/>
    <dgm:cxn modelId="{B6FDB2D9-DD15-429A-AF60-555166A9F4CA}" type="presParOf" srcId="{163B6220-1957-457E-B272-7868816B45C3}" destId="{8AA18123-2227-4CE5-8D89-12F64FE5F0D0}" srcOrd="1" destOrd="0" presId="urn:microsoft.com/office/officeart/2005/8/layout/hierarchy1"/>
    <dgm:cxn modelId="{E5B8260F-AACB-4A2A-9596-CDE98B80C127}" type="presParOf" srcId="{E8B607F8-AFB3-490F-9E03-E6CE9FA5EE04}" destId="{31A52B40-30E1-4E7D-B1BF-EA590CD13B82}" srcOrd="1" destOrd="0" presId="urn:microsoft.com/office/officeart/2005/8/layout/hierarchy1"/>
    <dgm:cxn modelId="{02EC165D-9329-4E36-BA91-FE0B21276F62}" type="presParOf" srcId="{31A52B40-30E1-4E7D-B1BF-EA590CD13B82}" destId="{968D6418-B6A5-40E8-B35E-1455ED4C24DF}" srcOrd="0" destOrd="0" presId="urn:microsoft.com/office/officeart/2005/8/layout/hierarchy1"/>
    <dgm:cxn modelId="{D7EEA243-68AE-41FC-95CE-4A30D3972D95}" type="presParOf" srcId="{31A52B40-30E1-4E7D-B1BF-EA590CD13B82}" destId="{27AE452F-5A77-4CF5-BD55-2F9F6D301207}" srcOrd="1" destOrd="0" presId="urn:microsoft.com/office/officeart/2005/8/layout/hierarchy1"/>
    <dgm:cxn modelId="{239D3F96-D68A-4693-ABF6-1BCD2F8C49B6}" type="presParOf" srcId="{27AE452F-5A77-4CF5-BD55-2F9F6D301207}" destId="{F1086593-8851-4954-9260-F01A2A4C299F}" srcOrd="0" destOrd="0" presId="urn:microsoft.com/office/officeart/2005/8/layout/hierarchy1"/>
    <dgm:cxn modelId="{26624E66-4220-4A74-9249-4934EC5013AE}" type="presParOf" srcId="{F1086593-8851-4954-9260-F01A2A4C299F}" destId="{89F4041B-1581-4F22-B7F3-48D7DE601D6B}" srcOrd="0" destOrd="0" presId="urn:microsoft.com/office/officeart/2005/8/layout/hierarchy1"/>
    <dgm:cxn modelId="{3076E067-65BE-423A-881B-BFFDE3EEC1F7}" type="presParOf" srcId="{F1086593-8851-4954-9260-F01A2A4C299F}" destId="{C771F1BF-4941-4199-B230-C27E67673937}" srcOrd="1" destOrd="0" presId="urn:microsoft.com/office/officeart/2005/8/layout/hierarchy1"/>
    <dgm:cxn modelId="{128E27A3-C9C3-4643-8D77-FAC7D8BBECE9}" type="presParOf" srcId="{27AE452F-5A77-4CF5-BD55-2F9F6D301207}" destId="{FC8750F1-C528-4EB0-8D00-8BE46ACC9BA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34521-B1D0-4DA9-BBEE-C95949B44203}">
      <dsp:nvSpPr>
        <dsp:cNvPr id="0" name=""/>
        <dsp:cNvSpPr/>
      </dsp:nvSpPr>
      <dsp:spPr>
        <a:xfrm>
          <a:off x="3425697" y="2237565"/>
          <a:ext cx="1717556" cy="171755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 dirty="0"/>
        </a:p>
      </dsp:txBody>
      <dsp:txXfrm>
        <a:off x="3677227" y="2489095"/>
        <a:ext cx="1214496" cy="1214496"/>
      </dsp:txXfrm>
    </dsp:sp>
    <dsp:sp modelId="{F42CDDE9-5EB8-42D2-BBD8-989093F74474}">
      <dsp:nvSpPr>
        <dsp:cNvPr id="0" name=""/>
        <dsp:cNvSpPr/>
      </dsp:nvSpPr>
      <dsp:spPr>
        <a:xfrm rot="16200000">
          <a:off x="4026708" y="1961758"/>
          <a:ext cx="515535" cy="36079"/>
        </a:xfrm>
        <a:custGeom>
          <a:avLst/>
          <a:gdLst/>
          <a:ahLst/>
          <a:cxnLst/>
          <a:rect l="0" t="0" r="0" b="0"/>
          <a:pathLst>
            <a:path>
              <a:moveTo>
                <a:pt x="0" y="18039"/>
              </a:moveTo>
              <a:lnTo>
                <a:pt x="515535" y="1803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271587" y="1966910"/>
        <a:ext cx="25776" cy="25776"/>
      </dsp:txXfrm>
    </dsp:sp>
    <dsp:sp modelId="{2B6517A4-716A-4F8E-AA1E-733722387443}">
      <dsp:nvSpPr>
        <dsp:cNvPr id="0" name=""/>
        <dsp:cNvSpPr/>
      </dsp:nvSpPr>
      <dsp:spPr>
        <a:xfrm>
          <a:off x="3425697" y="4474"/>
          <a:ext cx="1717556" cy="171755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 dirty="0"/>
        </a:p>
      </dsp:txBody>
      <dsp:txXfrm>
        <a:off x="3677227" y="256004"/>
        <a:ext cx="1214496" cy="1214496"/>
      </dsp:txXfrm>
    </dsp:sp>
    <dsp:sp modelId="{6B78D50B-1353-4438-81E1-967C0041D092}">
      <dsp:nvSpPr>
        <dsp:cNvPr id="0" name=""/>
        <dsp:cNvSpPr/>
      </dsp:nvSpPr>
      <dsp:spPr>
        <a:xfrm rot="19800000">
          <a:off x="4993665" y="2520031"/>
          <a:ext cx="515535" cy="36079"/>
        </a:xfrm>
        <a:custGeom>
          <a:avLst/>
          <a:gdLst/>
          <a:ahLst/>
          <a:cxnLst/>
          <a:rect l="0" t="0" r="0" b="0"/>
          <a:pathLst>
            <a:path>
              <a:moveTo>
                <a:pt x="0" y="18039"/>
              </a:moveTo>
              <a:lnTo>
                <a:pt x="515535" y="1803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5238544" y="2525182"/>
        <a:ext cx="25776" cy="25776"/>
      </dsp:txXfrm>
    </dsp:sp>
    <dsp:sp modelId="{51A645F9-F1F3-42D6-9784-B67F632B7591}">
      <dsp:nvSpPr>
        <dsp:cNvPr id="0" name=""/>
        <dsp:cNvSpPr/>
      </dsp:nvSpPr>
      <dsp:spPr>
        <a:xfrm>
          <a:off x="5359611" y="1121020"/>
          <a:ext cx="1717556" cy="171755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 dirty="0"/>
        </a:p>
      </dsp:txBody>
      <dsp:txXfrm>
        <a:off x="5611141" y="1372550"/>
        <a:ext cx="1214496" cy="1214496"/>
      </dsp:txXfrm>
    </dsp:sp>
    <dsp:sp modelId="{75172E48-5F2A-4DCE-A9A1-967D810387E2}">
      <dsp:nvSpPr>
        <dsp:cNvPr id="0" name=""/>
        <dsp:cNvSpPr/>
      </dsp:nvSpPr>
      <dsp:spPr>
        <a:xfrm rot="1800000">
          <a:off x="4993665" y="3636577"/>
          <a:ext cx="515535" cy="36079"/>
        </a:xfrm>
        <a:custGeom>
          <a:avLst/>
          <a:gdLst/>
          <a:ahLst/>
          <a:cxnLst/>
          <a:rect l="0" t="0" r="0" b="0"/>
          <a:pathLst>
            <a:path>
              <a:moveTo>
                <a:pt x="0" y="18039"/>
              </a:moveTo>
              <a:lnTo>
                <a:pt x="515535" y="1803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5238544" y="3641728"/>
        <a:ext cx="25776" cy="25776"/>
      </dsp:txXfrm>
    </dsp:sp>
    <dsp:sp modelId="{08804243-A5AC-4574-839B-67170C6B19C8}">
      <dsp:nvSpPr>
        <dsp:cNvPr id="0" name=""/>
        <dsp:cNvSpPr/>
      </dsp:nvSpPr>
      <dsp:spPr>
        <a:xfrm>
          <a:off x="5359611" y="3354111"/>
          <a:ext cx="1717556" cy="171755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 dirty="0"/>
        </a:p>
      </dsp:txBody>
      <dsp:txXfrm>
        <a:off x="5611141" y="3605641"/>
        <a:ext cx="1214496" cy="1214496"/>
      </dsp:txXfrm>
    </dsp:sp>
    <dsp:sp modelId="{ADD6354C-1994-4013-A272-4739786AE49A}">
      <dsp:nvSpPr>
        <dsp:cNvPr id="0" name=""/>
        <dsp:cNvSpPr/>
      </dsp:nvSpPr>
      <dsp:spPr>
        <a:xfrm rot="5400000">
          <a:off x="4026708" y="4194850"/>
          <a:ext cx="515535" cy="36079"/>
        </a:xfrm>
        <a:custGeom>
          <a:avLst/>
          <a:gdLst/>
          <a:ahLst/>
          <a:cxnLst/>
          <a:rect l="0" t="0" r="0" b="0"/>
          <a:pathLst>
            <a:path>
              <a:moveTo>
                <a:pt x="0" y="18039"/>
              </a:moveTo>
              <a:lnTo>
                <a:pt x="515535" y="1803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271587" y="4200001"/>
        <a:ext cx="25776" cy="25776"/>
      </dsp:txXfrm>
    </dsp:sp>
    <dsp:sp modelId="{E8DC7F84-D252-4C4D-990B-E5F83C94CEB7}">
      <dsp:nvSpPr>
        <dsp:cNvPr id="0" name=""/>
        <dsp:cNvSpPr/>
      </dsp:nvSpPr>
      <dsp:spPr>
        <a:xfrm>
          <a:off x="3425697" y="4470657"/>
          <a:ext cx="1717556" cy="171755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 dirty="0"/>
        </a:p>
      </dsp:txBody>
      <dsp:txXfrm>
        <a:off x="3677227" y="4722187"/>
        <a:ext cx="1214496" cy="1214496"/>
      </dsp:txXfrm>
    </dsp:sp>
    <dsp:sp modelId="{D0CE5A54-F43D-4F68-886F-A6DA29148A59}">
      <dsp:nvSpPr>
        <dsp:cNvPr id="0" name=""/>
        <dsp:cNvSpPr/>
      </dsp:nvSpPr>
      <dsp:spPr>
        <a:xfrm rot="9000000">
          <a:off x="3059751" y="3636577"/>
          <a:ext cx="515535" cy="36079"/>
        </a:xfrm>
        <a:custGeom>
          <a:avLst/>
          <a:gdLst/>
          <a:ahLst/>
          <a:cxnLst/>
          <a:rect l="0" t="0" r="0" b="0"/>
          <a:pathLst>
            <a:path>
              <a:moveTo>
                <a:pt x="0" y="18039"/>
              </a:moveTo>
              <a:lnTo>
                <a:pt x="515535" y="1803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 rot="10800000">
        <a:off x="3304630" y="3641728"/>
        <a:ext cx="25776" cy="25776"/>
      </dsp:txXfrm>
    </dsp:sp>
    <dsp:sp modelId="{2C0C4D69-8436-40E6-B8AE-C8FCE48BDCAB}">
      <dsp:nvSpPr>
        <dsp:cNvPr id="0" name=""/>
        <dsp:cNvSpPr/>
      </dsp:nvSpPr>
      <dsp:spPr>
        <a:xfrm>
          <a:off x="1491784" y="3354111"/>
          <a:ext cx="1717556" cy="171755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/>
        </a:p>
      </dsp:txBody>
      <dsp:txXfrm>
        <a:off x="1743314" y="3605641"/>
        <a:ext cx="1214496" cy="1214496"/>
      </dsp:txXfrm>
    </dsp:sp>
    <dsp:sp modelId="{8C582C52-E40D-45C2-A00C-BBBD28EB9313}">
      <dsp:nvSpPr>
        <dsp:cNvPr id="0" name=""/>
        <dsp:cNvSpPr/>
      </dsp:nvSpPr>
      <dsp:spPr>
        <a:xfrm rot="12600000">
          <a:off x="3059751" y="2520031"/>
          <a:ext cx="515535" cy="36079"/>
        </a:xfrm>
        <a:custGeom>
          <a:avLst/>
          <a:gdLst/>
          <a:ahLst/>
          <a:cxnLst/>
          <a:rect l="0" t="0" r="0" b="0"/>
          <a:pathLst>
            <a:path>
              <a:moveTo>
                <a:pt x="0" y="18039"/>
              </a:moveTo>
              <a:lnTo>
                <a:pt x="515535" y="1803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 rot="10800000">
        <a:off x="3304630" y="2525182"/>
        <a:ext cx="25776" cy="25776"/>
      </dsp:txXfrm>
    </dsp:sp>
    <dsp:sp modelId="{147754A1-B034-41E0-A0AE-75F9A1F74733}">
      <dsp:nvSpPr>
        <dsp:cNvPr id="0" name=""/>
        <dsp:cNvSpPr/>
      </dsp:nvSpPr>
      <dsp:spPr>
        <a:xfrm>
          <a:off x="1491784" y="1121020"/>
          <a:ext cx="1717556" cy="171755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/>
        </a:p>
      </dsp:txBody>
      <dsp:txXfrm>
        <a:off x="1743314" y="1372550"/>
        <a:ext cx="1214496" cy="12144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D6418-B6A5-40E8-B35E-1455ED4C24DF}">
      <dsp:nvSpPr>
        <dsp:cNvPr id="0" name=""/>
        <dsp:cNvSpPr/>
      </dsp:nvSpPr>
      <dsp:spPr>
        <a:xfrm>
          <a:off x="7066247" y="3193549"/>
          <a:ext cx="91440" cy="3836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36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6B7510-196D-4255-B27F-5F40D656A7C1}">
      <dsp:nvSpPr>
        <dsp:cNvPr id="0" name=""/>
        <dsp:cNvSpPr/>
      </dsp:nvSpPr>
      <dsp:spPr>
        <a:xfrm>
          <a:off x="4290251" y="1972148"/>
          <a:ext cx="2821716" cy="3836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466"/>
              </a:lnTo>
              <a:lnTo>
                <a:pt x="2821716" y="261466"/>
              </a:lnTo>
              <a:lnTo>
                <a:pt x="2821716" y="38368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33688F-6A08-4684-8603-4675E89B0226}">
      <dsp:nvSpPr>
        <dsp:cNvPr id="0" name=""/>
        <dsp:cNvSpPr/>
      </dsp:nvSpPr>
      <dsp:spPr>
        <a:xfrm>
          <a:off x="4693353" y="3193549"/>
          <a:ext cx="806204" cy="3836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466"/>
              </a:lnTo>
              <a:lnTo>
                <a:pt x="806204" y="261466"/>
              </a:lnTo>
              <a:lnTo>
                <a:pt x="806204" y="3836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23CD5E-F305-44DB-AA7A-9E2381003000}">
      <dsp:nvSpPr>
        <dsp:cNvPr id="0" name=""/>
        <dsp:cNvSpPr/>
      </dsp:nvSpPr>
      <dsp:spPr>
        <a:xfrm>
          <a:off x="3887148" y="3193549"/>
          <a:ext cx="806204" cy="383680"/>
        </a:xfrm>
        <a:custGeom>
          <a:avLst/>
          <a:gdLst/>
          <a:ahLst/>
          <a:cxnLst/>
          <a:rect l="0" t="0" r="0" b="0"/>
          <a:pathLst>
            <a:path>
              <a:moveTo>
                <a:pt x="806204" y="0"/>
              </a:moveTo>
              <a:lnTo>
                <a:pt x="806204" y="261466"/>
              </a:lnTo>
              <a:lnTo>
                <a:pt x="0" y="261466"/>
              </a:lnTo>
              <a:lnTo>
                <a:pt x="0" y="3836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7E499C-6F46-4344-AE70-8A1F0636A3AE}">
      <dsp:nvSpPr>
        <dsp:cNvPr id="0" name=""/>
        <dsp:cNvSpPr/>
      </dsp:nvSpPr>
      <dsp:spPr>
        <a:xfrm>
          <a:off x="4290251" y="1972148"/>
          <a:ext cx="403102" cy="3836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466"/>
              </a:lnTo>
              <a:lnTo>
                <a:pt x="403102" y="261466"/>
              </a:lnTo>
              <a:lnTo>
                <a:pt x="403102" y="38368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1285F-1C3D-4881-849F-C6774B3584F1}">
      <dsp:nvSpPr>
        <dsp:cNvPr id="0" name=""/>
        <dsp:cNvSpPr/>
      </dsp:nvSpPr>
      <dsp:spPr>
        <a:xfrm>
          <a:off x="1468534" y="3193549"/>
          <a:ext cx="806204" cy="3836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466"/>
              </a:lnTo>
              <a:lnTo>
                <a:pt x="806204" y="261466"/>
              </a:lnTo>
              <a:lnTo>
                <a:pt x="806204" y="3836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D860FF-77CC-4C7A-9CE0-4A0DB6FD3641}">
      <dsp:nvSpPr>
        <dsp:cNvPr id="0" name=""/>
        <dsp:cNvSpPr/>
      </dsp:nvSpPr>
      <dsp:spPr>
        <a:xfrm>
          <a:off x="662329" y="3193549"/>
          <a:ext cx="806204" cy="383680"/>
        </a:xfrm>
        <a:custGeom>
          <a:avLst/>
          <a:gdLst/>
          <a:ahLst/>
          <a:cxnLst/>
          <a:rect l="0" t="0" r="0" b="0"/>
          <a:pathLst>
            <a:path>
              <a:moveTo>
                <a:pt x="806204" y="0"/>
              </a:moveTo>
              <a:lnTo>
                <a:pt x="806204" y="261466"/>
              </a:lnTo>
              <a:lnTo>
                <a:pt x="0" y="261466"/>
              </a:lnTo>
              <a:lnTo>
                <a:pt x="0" y="3836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A91D61-9AB9-443C-8D0A-4F2CCB577B6B}">
      <dsp:nvSpPr>
        <dsp:cNvPr id="0" name=""/>
        <dsp:cNvSpPr/>
      </dsp:nvSpPr>
      <dsp:spPr>
        <a:xfrm>
          <a:off x="1468534" y="1972148"/>
          <a:ext cx="2821716" cy="383680"/>
        </a:xfrm>
        <a:custGeom>
          <a:avLst/>
          <a:gdLst/>
          <a:ahLst/>
          <a:cxnLst/>
          <a:rect l="0" t="0" r="0" b="0"/>
          <a:pathLst>
            <a:path>
              <a:moveTo>
                <a:pt x="2821716" y="0"/>
              </a:moveTo>
              <a:lnTo>
                <a:pt x="2821716" y="261466"/>
              </a:lnTo>
              <a:lnTo>
                <a:pt x="0" y="261466"/>
              </a:lnTo>
              <a:lnTo>
                <a:pt x="0" y="38368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7C768-45EB-4763-A8D9-3B7702DD937E}">
      <dsp:nvSpPr>
        <dsp:cNvPr id="0" name=""/>
        <dsp:cNvSpPr/>
      </dsp:nvSpPr>
      <dsp:spPr>
        <a:xfrm>
          <a:off x="3630628" y="1134428"/>
          <a:ext cx="1319244" cy="8377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4900FA-8DF0-4D3A-B778-3DED484931FC}">
      <dsp:nvSpPr>
        <dsp:cNvPr id="0" name=""/>
        <dsp:cNvSpPr/>
      </dsp:nvSpPr>
      <dsp:spPr>
        <a:xfrm>
          <a:off x="3777211" y="1273682"/>
          <a:ext cx="1319244" cy="837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 dirty="0"/>
        </a:p>
      </dsp:txBody>
      <dsp:txXfrm>
        <a:off x="3801747" y="1298218"/>
        <a:ext cx="1270172" cy="788648"/>
      </dsp:txXfrm>
    </dsp:sp>
    <dsp:sp modelId="{7115AECE-95E9-415B-9AAF-766D9C8BFC97}">
      <dsp:nvSpPr>
        <dsp:cNvPr id="0" name=""/>
        <dsp:cNvSpPr/>
      </dsp:nvSpPr>
      <dsp:spPr>
        <a:xfrm>
          <a:off x="808912" y="2355829"/>
          <a:ext cx="1319244" cy="8377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3A30C4-D277-435C-9E1B-7E921759BC36}">
      <dsp:nvSpPr>
        <dsp:cNvPr id="0" name=""/>
        <dsp:cNvSpPr/>
      </dsp:nvSpPr>
      <dsp:spPr>
        <a:xfrm>
          <a:off x="955494" y="2495082"/>
          <a:ext cx="1319244" cy="837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/>
        </a:p>
      </dsp:txBody>
      <dsp:txXfrm>
        <a:off x="980030" y="2519618"/>
        <a:ext cx="1270172" cy="788648"/>
      </dsp:txXfrm>
    </dsp:sp>
    <dsp:sp modelId="{5220546F-7A94-4ABB-ADEC-742490B00631}">
      <dsp:nvSpPr>
        <dsp:cNvPr id="0" name=""/>
        <dsp:cNvSpPr/>
      </dsp:nvSpPr>
      <dsp:spPr>
        <a:xfrm>
          <a:off x="2707" y="3577229"/>
          <a:ext cx="1319244" cy="8377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839F7F-C01D-48ED-993B-FFE6D39B49E8}">
      <dsp:nvSpPr>
        <dsp:cNvPr id="0" name=""/>
        <dsp:cNvSpPr/>
      </dsp:nvSpPr>
      <dsp:spPr>
        <a:xfrm>
          <a:off x="149290" y="3716483"/>
          <a:ext cx="1319244" cy="837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/>
        </a:p>
      </dsp:txBody>
      <dsp:txXfrm>
        <a:off x="173826" y="3741019"/>
        <a:ext cx="1270172" cy="788648"/>
      </dsp:txXfrm>
    </dsp:sp>
    <dsp:sp modelId="{9F57B424-9FA5-4173-BA20-60E81E74FE1C}">
      <dsp:nvSpPr>
        <dsp:cNvPr id="0" name=""/>
        <dsp:cNvSpPr/>
      </dsp:nvSpPr>
      <dsp:spPr>
        <a:xfrm>
          <a:off x="1615116" y="3577229"/>
          <a:ext cx="1319244" cy="8377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E0A1DD-334E-4E45-9287-101FBB5941CB}">
      <dsp:nvSpPr>
        <dsp:cNvPr id="0" name=""/>
        <dsp:cNvSpPr/>
      </dsp:nvSpPr>
      <dsp:spPr>
        <a:xfrm>
          <a:off x="1761699" y="3716483"/>
          <a:ext cx="1319244" cy="837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/>
        </a:p>
      </dsp:txBody>
      <dsp:txXfrm>
        <a:off x="1786235" y="3741019"/>
        <a:ext cx="1270172" cy="788648"/>
      </dsp:txXfrm>
    </dsp:sp>
    <dsp:sp modelId="{28F0E632-0AC8-48F7-B5B2-A9E1C5BCC571}">
      <dsp:nvSpPr>
        <dsp:cNvPr id="0" name=""/>
        <dsp:cNvSpPr/>
      </dsp:nvSpPr>
      <dsp:spPr>
        <a:xfrm>
          <a:off x="4033731" y="2355829"/>
          <a:ext cx="1319244" cy="8377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8F2B96-76FB-4899-AAA0-BC16A59237FF}">
      <dsp:nvSpPr>
        <dsp:cNvPr id="0" name=""/>
        <dsp:cNvSpPr/>
      </dsp:nvSpPr>
      <dsp:spPr>
        <a:xfrm>
          <a:off x="4180314" y="2495082"/>
          <a:ext cx="1319244" cy="837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/>
        </a:p>
      </dsp:txBody>
      <dsp:txXfrm>
        <a:off x="4204850" y="2519618"/>
        <a:ext cx="1270172" cy="788648"/>
      </dsp:txXfrm>
    </dsp:sp>
    <dsp:sp modelId="{407F3CA1-77DD-43EE-8AE8-A2D42D35F2C4}">
      <dsp:nvSpPr>
        <dsp:cNvPr id="0" name=""/>
        <dsp:cNvSpPr/>
      </dsp:nvSpPr>
      <dsp:spPr>
        <a:xfrm>
          <a:off x="3227526" y="3577229"/>
          <a:ext cx="1319244" cy="8377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0DE28-1C20-4145-BDDF-B702C284254E}">
      <dsp:nvSpPr>
        <dsp:cNvPr id="0" name=""/>
        <dsp:cNvSpPr/>
      </dsp:nvSpPr>
      <dsp:spPr>
        <a:xfrm>
          <a:off x="3374109" y="3716483"/>
          <a:ext cx="1319244" cy="837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/>
        </a:p>
      </dsp:txBody>
      <dsp:txXfrm>
        <a:off x="3398645" y="3741019"/>
        <a:ext cx="1270172" cy="788648"/>
      </dsp:txXfrm>
    </dsp:sp>
    <dsp:sp modelId="{402847EF-7CE4-4D28-92E7-E9672A260AD7}">
      <dsp:nvSpPr>
        <dsp:cNvPr id="0" name=""/>
        <dsp:cNvSpPr/>
      </dsp:nvSpPr>
      <dsp:spPr>
        <a:xfrm>
          <a:off x="4839936" y="3577229"/>
          <a:ext cx="1319244" cy="8377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73717-8AC8-4D7B-A0F4-6ABDFB3D8C94}">
      <dsp:nvSpPr>
        <dsp:cNvPr id="0" name=""/>
        <dsp:cNvSpPr/>
      </dsp:nvSpPr>
      <dsp:spPr>
        <a:xfrm>
          <a:off x="4986518" y="3716483"/>
          <a:ext cx="1319244" cy="837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/>
        </a:p>
      </dsp:txBody>
      <dsp:txXfrm>
        <a:off x="5011054" y="3741019"/>
        <a:ext cx="1270172" cy="788648"/>
      </dsp:txXfrm>
    </dsp:sp>
    <dsp:sp modelId="{2B47C750-1410-4639-AB93-8CAEFE550E87}">
      <dsp:nvSpPr>
        <dsp:cNvPr id="0" name=""/>
        <dsp:cNvSpPr/>
      </dsp:nvSpPr>
      <dsp:spPr>
        <a:xfrm>
          <a:off x="6452345" y="2355829"/>
          <a:ext cx="1319244" cy="8377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18123-2227-4CE5-8D89-12F64FE5F0D0}">
      <dsp:nvSpPr>
        <dsp:cNvPr id="0" name=""/>
        <dsp:cNvSpPr/>
      </dsp:nvSpPr>
      <dsp:spPr>
        <a:xfrm>
          <a:off x="6598928" y="2495082"/>
          <a:ext cx="1319244" cy="837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/>
        </a:p>
      </dsp:txBody>
      <dsp:txXfrm>
        <a:off x="6623464" y="2519618"/>
        <a:ext cx="1270172" cy="788648"/>
      </dsp:txXfrm>
    </dsp:sp>
    <dsp:sp modelId="{89F4041B-1581-4F22-B7F3-48D7DE601D6B}">
      <dsp:nvSpPr>
        <dsp:cNvPr id="0" name=""/>
        <dsp:cNvSpPr/>
      </dsp:nvSpPr>
      <dsp:spPr>
        <a:xfrm>
          <a:off x="6452345" y="3577229"/>
          <a:ext cx="1319244" cy="8377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1F1BF-4941-4199-B230-C27E67673937}">
      <dsp:nvSpPr>
        <dsp:cNvPr id="0" name=""/>
        <dsp:cNvSpPr/>
      </dsp:nvSpPr>
      <dsp:spPr>
        <a:xfrm>
          <a:off x="6598928" y="3716483"/>
          <a:ext cx="1319244" cy="837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/>
        </a:p>
      </dsp:txBody>
      <dsp:txXfrm>
        <a:off x="6623464" y="3741019"/>
        <a:ext cx="1270172" cy="788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0A31D-2037-481C-A374-E0AB6A036AA1}" type="datetimeFigureOut">
              <a:rPr lang="ar-SA" smtClean="0"/>
              <a:t>16/06/34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BC182-C6A8-46B1-A9AD-4EBF2A15BD92}" type="slidenum">
              <a:rPr lang="ar-SA" smtClean="0"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vista\Desktop\هدى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357298"/>
            <a:ext cx="6500858" cy="3790965"/>
          </a:xfrm>
          <a:prstGeom prst="rect">
            <a:avLst/>
          </a:prstGeom>
          <a:noFill/>
        </p:spPr>
      </p:pic>
      <p:sp>
        <p:nvSpPr>
          <p:cNvPr id="3" name="مربع نص 2"/>
          <p:cNvSpPr txBox="1"/>
          <p:nvPr/>
        </p:nvSpPr>
        <p:spPr>
          <a:xfrm>
            <a:off x="3643312" y="3000372"/>
            <a:ext cx="1973618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/>
              <a:t>التفكير ال</a:t>
            </a:r>
            <a:r>
              <a:rPr lang="ar-SA" sz="2800" b="1" dirty="0"/>
              <a:t>إ</a:t>
            </a:r>
            <a:r>
              <a:rPr lang="ar-SA" sz="2800" b="1" dirty="0" smtClean="0"/>
              <a:t>يجابي</a:t>
            </a:r>
            <a:endParaRPr lang="ar-SA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1908526040"/>
              </p:ext>
            </p:extLst>
          </p:nvPr>
        </p:nvGraphicFramePr>
        <p:xfrm>
          <a:off x="323528" y="332656"/>
          <a:ext cx="856895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203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3989535185"/>
              </p:ext>
            </p:extLst>
          </p:nvPr>
        </p:nvGraphicFramePr>
        <p:xfrm>
          <a:off x="467544" y="620688"/>
          <a:ext cx="792088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157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لقطة الشاشة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17" b="10222"/>
          <a:stretch/>
        </p:blipFill>
        <p:spPr>
          <a:xfrm>
            <a:off x="0" y="634482"/>
            <a:ext cx="9144000" cy="517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77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9"/>
            <a:ext cx="8820472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6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لقطة الشاشة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0"/>
          <a:stretch/>
        </p:blipFill>
        <p:spPr>
          <a:xfrm>
            <a:off x="0" y="620688"/>
            <a:ext cx="9144000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61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</Words>
  <Application>Microsoft Office PowerPoint</Application>
  <PresentationFormat>عرض على الشاشة (3:4)‏</PresentationFormat>
  <Paragraphs>1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vista</dc:creator>
  <cp:lastModifiedBy>noralmoalem1</cp:lastModifiedBy>
  <cp:revision>7</cp:revision>
  <dcterms:created xsi:type="dcterms:W3CDTF">2010-01-05T23:15:12Z</dcterms:created>
  <dcterms:modified xsi:type="dcterms:W3CDTF">2013-04-26T18:42:49Z</dcterms:modified>
</cp:coreProperties>
</file>