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4958" r:id="rId1"/>
  </p:sldMasterIdLst>
  <p:notesMasterIdLst>
    <p:notesMasterId r:id="rId11"/>
  </p:notesMasterIdLst>
  <p:handoutMasterIdLst>
    <p:handoutMasterId r:id="rId12"/>
  </p:handoutMasterIdLst>
  <p:sldIdLst>
    <p:sldId id="259" r:id="rId2"/>
    <p:sldId id="260" r:id="rId3"/>
    <p:sldId id="261" r:id="rId4"/>
    <p:sldId id="262" r:id="rId5"/>
    <p:sldId id="263" r:id="rId6"/>
    <p:sldId id="264" r:id="rId7"/>
    <p:sldId id="269" r:id="rId8"/>
    <p:sldId id="267" r:id="rId9"/>
    <p:sldId id="268" r:id="rId10"/>
  </p:sldIdLst>
  <p:sldSz cx="9144000" cy="6858000" type="screen4x3"/>
  <p:notesSz cx="6797675" cy="987425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71" autoAdjust="0"/>
    <p:restoredTop sz="94607" autoAdjust="0"/>
  </p:normalViewPr>
  <p:slideViewPr>
    <p:cSldViewPr>
      <p:cViewPr varScale="1">
        <p:scale>
          <a:sx n="66" d="100"/>
          <a:sy n="66" d="100"/>
        </p:scale>
        <p:origin x="-148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51275" y="0"/>
            <a:ext cx="2946400" cy="49530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46400" cy="49530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73D2169-B3CA-46C7-905D-961B181B59BF}" type="datetimeFigureOut">
              <a:rPr lang="ar-SA" smtClean="0"/>
              <a:pPr/>
              <a:t>28/06/37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3851275" y="9378950"/>
            <a:ext cx="2946400" cy="495301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1588" y="9378950"/>
            <a:ext cx="2946400" cy="495301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E3F7AEE-D305-48BC-9CC9-1A0E3EB23F78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010469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52017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75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B32B80B-F0EE-4C29-8A05-0D8D66379EC8}" type="datetimeFigureOut">
              <a:rPr lang="ar-SA" smtClean="0"/>
              <a:pPr/>
              <a:t>28/06/37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52017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75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E1FFF57-8167-47C5-B066-633CB6EACD31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85485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FFF57-8167-47C5-B066-633CB6EACD31}" type="slidenum">
              <a:rPr lang="ar-SA" smtClean="0"/>
              <a:pPr/>
              <a:t>1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9072985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FFF57-8167-47C5-B066-633CB6EACD31}" type="slidenum">
              <a:rPr lang="ar-SA" smtClean="0"/>
              <a:pPr/>
              <a:t>2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464027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FFF57-8167-47C5-B066-633CB6EACD31}" type="slidenum">
              <a:rPr lang="ar-SA" smtClean="0"/>
              <a:pPr/>
              <a:t>3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7740159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FFF57-8167-47C5-B066-633CB6EACD31}" type="slidenum">
              <a:rPr lang="ar-SA" smtClean="0"/>
              <a:pPr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89766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FFF57-8167-47C5-B066-633CB6EACD31}" type="slidenum">
              <a:rPr lang="ar-SA" smtClean="0"/>
              <a:pPr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66698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FFF57-8167-47C5-B066-633CB6EACD31}" type="slidenum">
              <a:rPr lang="ar-SA" smtClean="0"/>
              <a:pPr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75959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FFF57-8167-47C5-B066-633CB6EACD31}" type="slidenum">
              <a:rPr lang="ar-SA" smtClean="0"/>
              <a:pPr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588868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FFF57-8167-47C5-B066-633CB6EACD31}" type="slidenum">
              <a:rPr lang="ar-SA" smtClean="0"/>
              <a:pPr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50378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1BEBC597-7D7E-4725-9340-87E66E03399A}" type="datetime1">
              <a:rPr lang="ar-SA" smtClean="0"/>
              <a:pPr/>
              <a:t>28/06/37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A0831D04-5186-4D34-A6BC-39446C9B4156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841954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6E44-824A-444A-A0E7-00333D453C8B}" type="datetime1">
              <a:rPr lang="ar-SA" smtClean="0"/>
              <a:pPr/>
              <a:t>28/06/37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1D04-5186-4D34-A6BC-39446C9B41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1538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1AE52-3A0A-4863-9568-4E3C39D737D8}" type="datetime1">
              <a:rPr lang="ar-SA" smtClean="0"/>
              <a:pPr/>
              <a:t>28/06/37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1D04-5186-4D34-A6BC-39446C9B41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8493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5E472-8CF7-4477-8C47-7DAFA61A3F05}" type="datetime1">
              <a:rPr lang="ar-SA" smtClean="0"/>
              <a:pPr/>
              <a:t>28/06/37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1D04-5186-4D34-A6BC-39446C9B41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1563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2F2C9-7914-448C-A737-071F42FCED0E}" type="datetime1">
              <a:rPr lang="ar-SA" smtClean="0"/>
              <a:pPr/>
              <a:t>28/06/37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1D04-5186-4D34-A6BC-39446C9B41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61322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141F5-AFC5-44B6-A48D-9F2397D47668}" type="datetime1">
              <a:rPr lang="ar-SA" smtClean="0"/>
              <a:pPr/>
              <a:t>28/06/37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1D04-5186-4D34-A6BC-39446C9B41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9428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7E4D-7C46-494D-BED1-B752A00C5F51}" type="datetime1">
              <a:rPr lang="ar-SA" smtClean="0"/>
              <a:pPr/>
              <a:t>28/06/37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1D04-5186-4D34-A6BC-39446C9B41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62576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69C5-DEE1-427C-9CBF-07F4FAB1F250}" type="datetime1">
              <a:rPr lang="ar-SA" smtClean="0"/>
              <a:pPr/>
              <a:t>28/06/37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1D04-5186-4D34-A6BC-39446C9B41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116185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5036-799A-4EF1-A7E0-A00A92A43796}" type="datetime1">
              <a:rPr lang="ar-SA" smtClean="0"/>
              <a:pPr/>
              <a:t>28/06/37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1D04-5186-4D34-A6BC-39446C9B41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19285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B661651F-7456-4C8E-9B5A-2C15BD3191FB}" type="datetime1">
              <a:rPr lang="ar-SA" smtClean="0"/>
              <a:pPr/>
              <a:t>28/06/37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A0831D04-5186-4D34-A6BC-39446C9B41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08362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72D1-7C33-4823-A115-46600F0AB2C8}" type="datetime1">
              <a:rPr lang="ar-SA" smtClean="0"/>
              <a:pPr/>
              <a:t>28/06/37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A0831D04-5186-4D34-A6BC-39446C9B41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70016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24141-C3DD-47BE-8A47-B065F68ABC07}" type="datetime1">
              <a:rPr lang="ar-SA" smtClean="0"/>
              <a:pPr/>
              <a:t>28/06/37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1D04-5186-4D34-A6BC-39446C9B41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767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35914-D49C-4D6D-A728-A99C0DD52471}" type="datetime1">
              <a:rPr lang="ar-SA" smtClean="0"/>
              <a:pPr/>
              <a:t>28/06/37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1D04-5186-4D34-A6BC-39446C9B41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18853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D67C8-9179-4CC6-91F2-7ED1180A49CF}" type="datetime1">
              <a:rPr lang="ar-SA" smtClean="0"/>
              <a:pPr/>
              <a:t>28/06/37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1D04-5186-4D34-A6BC-39446C9B41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6146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A2E97-52D3-432D-8278-2C170EB8CCB1}" type="datetime1">
              <a:rPr lang="ar-SA" smtClean="0"/>
              <a:pPr/>
              <a:t>28/06/37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1D04-5186-4D34-A6BC-39446C9B41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209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57D86-4654-4282-BE48-0C62F1CA8B74}" type="datetime1">
              <a:rPr lang="ar-SA" smtClean="0"/>
              <a:pPr/>
              <a:t>28/06/37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1D04-5186-4D34-A6BC-39446C9B41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1038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3711-2925-4BEF-AF15-482EA9A36ACB}" type="datetime1">
              <a:rPr lang="ar-SA" smtClean="0"/>
              <a:pPr/>
              <a:t>28/06/37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1D04-5186-4D34-A6BC-39446C9B41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06814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DC2594B-8AC5-4338-9F29-D52C6C290151}" type="datetime1">
              <a:rPr lang="ar-SA" smtClean="0"/>
              <a:pPr/>
              <a:t>28/06/37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0831D04-5186-4D34-A6BC-39446C9B41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941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59" r:id="rId1"/>
    <p:sldLayoutId id="2147484960" r:id="rId2"/>
    <p:sldLayoutId id="2147484961" r:id="rId3"/>
    <p:sldLayoutId id="2147484962" r:id="rId4"/>
    <p:sldLayoutId id="2147484963" r:id="rId5"/>
    <p:sldLayoutId id="2147484964" r:id="rId6"/>
    <p:sldLayoutId id="2147484965" r:id="rId7"/>
    <p:sldLayoutId id="2147484966" r:id="rId8"/>
    <p:sldLayoutId id="2147484967" r:id="rId9"/>
    <p:sldLayoutId id="2147484968" r:id="rId10"/>
    <p:sldLayoutId id="2147484969" r:id="rId11"/>
    <p:sldLayoutId id="2147484970" r:id="rId12"/>
    <p:sldLayoutId id="2147484971" r:id="rId13"/>
    <p:sldLayoutId id="2147484972" r:id="rId14"/>
    <p:sldLayoutId id="2147484973" r:id="rId15"/>
    <p:sldLayoutId id="2147484974" r:id="rId16"/>
    <p:sldLayoutId id="2147484975" r:id="rId17"/>
  </p:sldLayoutIdLst>
  <p:hf hdr="0" ftr="0" dt="0"/>
  <p:txStyles>
    <p:titleStyle>
      <a:lvl1pPr algn="ctr" defTabSz="457200" rtl="1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85493" y="2276872"/>
            <a:ext cx="7704667" cy="4032448"/>
          </a:xfrm>
        </p:spPr>
        <p:txBody>
          <a:bodyPr>
            <a:normAutofit/>
          </a:bodyPr>
          <a:lstStyle/>
          <a:p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عرض التدريب التعاوني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400</a:t>
            </a:r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هزر</a:t>
            </a:r>
            <a:b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SA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ar-SA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إعداد المتدرب /عبده بن علي راجحي.</a:t>
            </a:r>
            <a:b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الرقم الجامعي /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432105302 </a:t>
            </a:r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SA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ar-SA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1438-1437</a:t>
            </a:r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هـ</a:t>
            </a:r>
            <a:endParaRPr lang="ar-S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11" y="-6489"/>
            <a:ext cx="2177208" cy="1481753"/>
          </a:xfr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-1"/>
            <a:ext cx="3429000" cy="1475265"/>
          </a:xfrm>
          <a:prstGeom prst="rect">
            <a:avLst/>
          </a:prstGeom>
        </p:spPr>
      </p:pic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200" dirty="0" smtClean="0">
                <a:latin typeface="Arial" pitchFamily="34" charset="0"/>
                <a:cs typeface="Arial" pitchFamily="34" charset="0"/>
              </a:rPr>
              <a:t>1</a:t>
            </a:r>
            <a:endParaRPr lang="ar-SA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98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16016" y="260648"/>
            <a:ext cx="4042792" cy="1169641"/>
          </a:xfrm>
        </p:spPr>
        <p:txBody>
          <a:bodyPr>
            <a:normAutofit/>
          </a:bodyPr>
          <a:lstStyle/>
          <a:p>
            <a:pPr algn="r"/>
            <a:r>
              <a:rPr lang="ar-SA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محتويات العرض </a:t>
            </a:r>
            <a:endParaRPr lang="ar-S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475656" y="1700808"/>
            <a:ext cx="7056784" cy="31085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المقدمة.</a:t>
            </a:r>
          </a:p>
          <a:p>
            <a:endParaRPr lang="ar-SA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جهة التدريب.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ar-SA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طبيعة عمل المتدرب.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ar-SA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الخاتمة.</a:t>
            </a:r>
            <a:endParaRPr lang="ar-S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200" dirty="0" smtClean="0">
                <a:latin typeface="Arial" pitchFamily="34" charset="0"/>
                <a:cs typeface="Arial" pitchFamily="34" charset="0"/>
              </a:rPr>
              <a:t>2</a:t>
            </a:r>
            <a:endParaRPr lang="ar-SA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08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500034" y="428604"/>
            <a:ext cx="8461604" cy="55092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المقدمة </a:t>
            </a:r>
            <a:r>
              <a:rPr lang="ar-SA" dirty="0" smtClean="0"/>
              <a:t> </a:t>
            </a:r>
          </a:p>
          <a:p>
            <a:endParaRPr lang="ar-SA" dirty="0"/>
          </a:p>
          <a:p>
            <a:endParaRPr lang="ar-SA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يهدف هذا العرض إلى استعراض ما تم تدريبيه في التعليم التعاوني.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ar-SA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تم التعليم التعاوني في شركتي الخريف التجارية وشركة المراعي, </a:t>
            </a:r>
          </a:p>
          <a:p>
            <a:pPr marL="342900" indent="-342900"/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لمدة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اشهر</a:t>
            </a: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ar-SA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باجمالي</a:t>
            </a: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690</a:t>
            </a: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ساعة.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ar-SA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كانت بداية التدريب في قسم الري من </a:t>
            </a:r>
            <a:r>
              <a:rPr lang="ar-SA" sz="2800" dirty="0">
                <a:latin typeface="Arial" panose="020B0604020202020204" pitchFamily="34" charset="0"/>
                <a:cs typeface="Arial" panose="020B0604020202020204" pitchFamily="34" charset="0"/>
              </a:rPr>
              <a:t>تاريخ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1437/1/23 1437/2/13 </a:t>
            </a: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هـ بإجمالي عدد </a:t>
            </a:r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ساعات تدريب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140</a:t>
            </a:r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ساعة,</a:t>
            </a:r>
          </a:p>
          <a:p>
            <a:pPr marL="342900" indent="-342900"/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بمعدل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ar-S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ساعات يوميا.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ar-S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ar-S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ar-S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200" dirty="0" smtClean="0">
                <a:latin typeface="Arial" pitchFamily="34" charset="0"/>
                <a:cs typeface="Arial" pitchFamily="34" charset="0"/>
              </a:rPr>
              <a:t>3</a:t>
            </a:r>
            <a:endParaRPr lang="ar-SA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13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67544" y="260648"/>
            <a:ext cx="8352928" cy="49552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جهة التدريب</a:t>
            </a:r>
          </a:p>
          <a:p>
            <a:endParaRPr lang="ar-SA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المملكة </a:t>
            </a:r>
            <a:r>
              <a:rPr lang="ar-SA" sz="2800" dirty="0">
                <a:latin typeface="Arial" panose="020B0604020202020204" pitchFamily="34" charset="0"/>
                <a:cs typeface="Arial" panose="020B0604020202020204" pitchFamily="34" charset="0"/>
              </a:rPr>
              <a:t>العربية السعودية </a:t>
            </a: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– الرياض.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الألبان, الزبادي, الأجبان, العصائر الطبيعية, الدواجن.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ar-SA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عدد العاملين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34000</a:t>
            </a: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موقع التدريب: شركة المراعي مشروع </a:t>
            </a:r>
            <a:r>
              <a:rPr lang="ar-SA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هادكو</a:t>
            </a: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حائل.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ar-SA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مشرف التدريب/ م. تركي الدمجان.</a:t>
            </a:r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200" dirty="0" smtClean="0">
                <a:latin typeface="Arial" pitchFamily="34" charset="0"/>
                <a:cs typeface="Arial" pitchFamily="34" charset="0"/>
              </a:rPr>
              <a:t>4</a:t>
            </a:r>
            <a:endParaRPr lang="ar-SA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81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1763688" y="168085"/>
            <a:ext cx="7200800" cy="55092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طبيعة عمل المتدرب في قسم الري</a:t>
            </a:r>
          </a:p>
          <a:p>
            <a:endParaRPr lang="ar-SA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/>
            <a:endParaRPr lang="ar-SA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التدريب </a:t>
            </a:r>
            <a:r>
              <a:rPr lang="ar-SA" sz="2800" dirty="0">
                <a:latin typeface="Arial" panose="020B0604020202020204" pitchFamily="34" charset="0"/>
                <a:cs typeface="Arial" panose="020B0604020202020204" pitchFamily="34" charset="0"/>
              </a:rPr>
              <a:t>على تشغيل </a:t>
            </a: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المحركات </a:t>
            </a:r>
            <a:r>
              <a:rPr lang="ar-SA" sz="2800" dirty="0">
                <a:latin typeface="Arial" panose="020B0604020202020204" pitchFamily="34" charset="0"/>
                <a:cs typeface="Arial" panose="020B0604020202020204" pitchFamily="34" charset="0"/>
              </a:rPr>
              <a:t>والمولدات </a:t>
            </a: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والرشاشات.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ar-SA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dirty="0">
                <a:latin typeface="Arial" panose="020B0604020202020204" pitchFamily="34" charset="0"/>
                <a:cs typeface="Arial" panose="020B0604020202020204" pitchFamily="34" charset="0"/>
              </a:rPr>
              <a:t> مرافقة الكهربائي </a:t>
            </a: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المسؤول عن </a:t>
            </a:r>
            <a:r>
              <a:rPr lang="ar-SA" sz="2800" dirty="0">
                <a:latin typeface="Arial" panose="020B0604020202020204" pitchFamily="34" charset="0"/>
                <a:cs typeface="Arial" panose="020B0604020202020204" pitchFamily="34" charset="0"/>
              </a:rPr>
              <a:t>إصلاح بعض </a:t>
            </a: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الاعطال </a:t>
            </a:r>
            <a:r>
              <a:rPr lang="ar-SA" sz="2800" dirty="0">
                <a:latin typeface="Arial" panose="020B0604020202020204" pitchFamily="34" charset="0"/>
                <a:cs typeface="Arial" panose="020B0604020202020204" pitchFamily="34" charset="0"/>
              </a:rPr>
              <a:t>التي يواجهها بشكل </a:t>
            </a: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يومي.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ar-SA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/>
            <a:endParaRPr lang="ar-SA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ar-SA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ar-SA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ar-S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200" dirty="0" smtClean="0">
                <a:latin typeface="Arial" pitchFamily="34" charset="0"/>
                <a:cs typeface="Arial" pitchFamily="34" charset="0"/>
              </a:rPr>
              <a:t>5</a:t>
            </a:r>
            <a:endParaRPr lang="ar-SA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73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/>
          <p:cNvSpPr txBox="1"/>
          <p:nvPr/>
        </p:nvSpPr>
        <p:spPr>
          <a:xfrm>
            <a:off x="683568" y="116632"/>
            <a:ext cx="8136904" cy="815607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تابع طبيعة عمل المتدرب </a:t>
            </a:r>
          </a:p>
          <a:p>
            <a:endParaRPr lang="ar-SA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ar-SA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ar-SA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كان التدريب على تشغيل المحركات من </a:t>
            </a:r>
            <a:r>
              <a:rPr lang="ar-SA" sz="2800" smtClean="0">
                <a:latin typeface="Arial" panose="020B0604020202020204" pitchFamily="34" charset="0"/>
                <a:cs typeface="Arial" panose="020B0604020202020204" pitchFamily="34" charset="0"/>
              </a:rPr>
              <a:t>طراز </a:t>
            </a:r>
            <a:r>
              <a:rPr lang="ar-SA" sz="2800" smtClean="0">
                <a:latin typeface="Arial" panose="020B0604020202020204" pitchFamily="34" charset="0"/>
                <a:cs typeface="Arial" panose="020B0604020202020204" pitchFamily="34" charset="0"/>
              </a:rPr>
              <a:t>كات بلر وميتسوبيشي</a:t>
            </a: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ar-SA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تشغيل المولدات من طراز </a:t>
            </a:r>
            <a:r>
              <a:rPr lang="ar-SA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جوندير</a:t>
            </a: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و اولمبيان.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ar-SA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تشغيل الرشاشات من طراز </a:t>
            </a:r>
            <a:r>
              <a:rPr lang="ar-SA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زماتك</a:t>
            </a:r>
            <a:r>
              <a:rPr lang="ar-SA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والمطور.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ar-SA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ar-SA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ar-SA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ar-S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ar-SA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ar-S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ar-S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6</a:t>
            </a:r>
            <a:endParaRPr lang="ar-SA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80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200" dirty="0" smtClean="0">
                <a:latin typeface="Arial" pitchFamily="34" charset="0"/>
                <a:cs typeface="Arial" pitchFamily="34" charset="0"/>
              </a:rPr>
              <a:t>7</a:t>
            </a:r>
            <a:endParaRPr lang="ar-SA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1928794" y="428604"/>
            <a:ext cx="600079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sp>
        <p:nvSpPr>
          <p:cNvPr id="6" name="مربع نص 5"/>
          <p:cNvSpPr txBox="1"/>
          <p:nvPr/>
        </p:nvSpPr>
        <p:spPr>
          <a:xfrm>
            <a:off x="1071538" y="214290"/>
            <a:ext cx="7715304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latin typeface="Arial" pitchFamily="34" charset="0"/>
                <a:cs typeface="Arial" pitchFamily="34" charset="0"/>
              </a:rPr>
              <a:t>تابع طبيعة عمل المتدرب</a:t>
            </a:r>
          </a:p>
          <a:p>
            <a:endParaRPr lang="ar-SA" dirty="0" smtClean="0">
              <a:latin typeface="Arial" pitchFamily="34" charset="0"/>
              <a:cs typeface="Arial" pitchFamily="34" charset="0"/>
            </a:endParaRPr>
          </a:p>
          <a:p>
            <a:endParaRPr lang="ar-SA" dirty="0" smtClean="0">
              <a:latin typeface="Arial" pitchFamily="34" charset="0"/>
              <a:cs typeface="Arial" pitchFamily="34" charset="0"/>
            </a:endParaRPr>
          </a:p>
          <a:p>
            <a:r>
              <a:rPr lang="ar-S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مرافقة الكهربائي المسئول عن إصلاح بعض الأعطال التي يواجهها بشكل يومي.</a:t>
            </a:r>
          </a:p>
          <a:p>
            <a:endParaRPr lang="ar-SA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ar-S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توقف الرشاش. </a:t>
            </a:r>
          </a:p>
          <a:p>
            <a:pPr>
              <a:buFont typeface="Wingdings" pitchFamily="2" charset="2"/>
              <a:buChar char="q"/>
            </a:pPr>
            <a:endParaRPr lang="ar-SA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ar-S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تعطل صندوق التروس.</a:t>
            </a:r>
            <a:r>
              <a:rPr lang="ar-SA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ar-SA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1142976" y="214290"/>
            <a:ext cx="7572428" cy="52014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latin typeface="Arial" pitchFamily="34" charset="0"/>
                <a:cs typeface="Arial" pitchFamily="34" charset="0"/>
              </a:rPr>
              <a:t>الخـاتمة</a:t>
            </a:r>
          </a:p>
          <a:p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/>
              <a:t> </a:t>
            </a:r>
          </a:p>
          <a:p>
            <a:pPr>
              <a:buFont typeface="Wingdings" pitchFamily="2" charset="2"/>
              <a:buChar char="q"/>
            </a:pPr>
            <a:r>
              <a:rPr lang="ar-SA" sz="2800" dirty="0" smtClean="0">
                <a:latin typeface="Arial" pitchFamily="34" charset="0"/>
                <a:cs typeface="Arial" pitchFamily="34" charset="0"/>
              </a:rPr>
              <a:t>التوصيات: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ar-SA" sz="2800" dirty="0" smtClean="0">
                <a:latin typeface="Arial" pitchFamily="34" charset="0"/>
                <a:cs typeface="Arial" pitchFamily="34" charset="0"/>
              </a:rPr>
              <a:t>وجود خطة تدريب واضحة من جهة التدريب لكي يطلع عليها الطالب قبل أن يبدأ التدريب التعاوني.</a:t>
            </a:r>
            <a:r>
              <a:rPr lang="ar-SA" sz="28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ar-SA" sz="2800" b="1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ar-SA" sz="2800" dirty="0" smtClean="0">
                <a:latin typeface="Arial" pitchFamily="34" charset="0"/>
                <a:cs typeface="Arial" pitchFamily="34" charset="0"/>
              </a:rPr>
              <a:t>المقترحات: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ar-SA" sz="2800" dirty="0" smtClean="0">
                <a:latin typeface="Arial" pitchFamily="34" charset="0"/>
                <a:cs typeface="Arial" pitchFamily="34" charset="0"/>
              </a:rPr>
              <a:t>أن يكون إجباري في خطة الطالب, لكي يستفيد منه ويتعرف على طبيعة العمل.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ar-SA" dirty="0" smtClean="0"/>
              <a:t>  </a:t>
            </a:r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200" dirty="0" smtClean="0">
                <a:latin typeface="Arial" pitchFamily="34" charset="0"/>
                <a:cs typeface="Arial" pitchFamily="34" charset="0"/>
              </a:rPr>
              <a:t>8</a:t>
            </a:r>
            <a:endParaRPr lang="ar-SA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1500166" y="2500306"/>
            <a:ext cx="685804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>
                <a:latin typeface="Arial" pitchFamily="34" charset="0"/>
                <a:cs typeface="Arial" pitchFamily="34" charset="0"/>
              </a:rPr>
              <a:t>شـــكرا لكم على حسن استماعكم </a:t>
            </a:r>
            <a:endParaRPr lang="ar-SA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8286776" y="6143644"/>
            <a:ext cx="427833" cy="365125"/>
          </a:xfrm>
        </p:spPr>
        <p:txBody>
          <a:bodyPr/>
          <a:lstStyle/>
          <a:p>
            <a:r>
              <a:rPr lang="en-US" sz="2200" dirty="0" smtClean="0">
                <a:latin typeface="Arial" pitchFamily="34" charset="0"/>
                <a:cs typeface="Arial" pitchFamily="34" charset="0"/>
              </a:rPr>
              <a:t>9</a:t>
            </a:r>
            <a:endParaRPr lang="ar-SA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خداعي">
  <a:themeElements>
    <a:clrScheme name="خداعي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خداعي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خداعي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TM03457496[[fn=خداعي]]</Template>
  <TotalTime>703</TotalTime>
  <Words>218</Words>
  <Application>Microsoft Office PowerPoint</Application>
  <PresentationFormat>On-screen Show (4:3)</PresentationFormat>
  <Paragraphs>92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خداعي</vt:lpstr>
      <vt:lpstr>عرض التدريب التعاوني 400 هزر   إعداد المتدرب /عبده بن علي راجحي.  الرقم الجامعي /432105302     1438-1437  هـ</vt:lpstr>
      <vt:lpstr>محتويات العرض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DELL</dc:creator>
  <cp:lastModifiedBy>USER</cp:lastModifiedBy>
  <cp:revision>57</cp:revision>
  <cp:lastPrinted>2016-04-05T11:05:47Z</cp:lastPrinted>
  <dcterms:created xsi:type="dcterms:W3CDTF">2015-12-12T21:06:51Z</dcterms:created>
  <dcterms:modified xsi:type="dcterms:W3CDTF">2016-04-06T07:59:39Z</dcterms:modified>
</cp:coreProperties>
</file>