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339" r:id="rId2"/>
    <p:sldId id="340" r:id="rId3"/>
    <p:sldId id="341" r:id="rId4"/>
    <p:sldId id="342" r:id="rId5"/>
    <p:sldId id="343" r:id="rId6"/>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4" autoAdjust="0"/>
    <p:restoredTop sz="94660"/>
  </p:normalViewPr>
  <p:slideViewPr>
    <p:cSldViewPr snapToGrid="0">
      <p:cViewPr varScale="1">
        <p:scale>
          <a:sx n="96" d="100"/>
          <a:sy n="96" d="100"/>
        </p:scale>
        <p:origin x="6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AA7C103-A59A-42F9-9712-A53606A2D699}"/>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en-US"/>
          </a:p>
        </p:txBody>
      </p:sp>
      <p:sp>
        <p:nvSpPr>
          <p:cNvPr id="3" name="عنوان فرعي 2">
            <a:extLst>
              <a:ext uri="{FF2B5EF4-FFF2-40B4-BE49-F238E27FC236}">
                <a16:creationId xmlns:a16="http://schemas.microsoft.com/office/drawing/2014/main" id="{9D5E5727-3BCC-4899-AF5D-DD9663B4AA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a:p>
        </p:txBody>
      </p:sp>
      <p:sp>
        <p:nvSpPr>
          <p:cNvPr id="4" name="عنصر نائب للتاريخ 3">
            <a:extLst>
              <a:ext uri="{FF2B5EF4-FFF2-40B4-BE49-F238E27FC236}">
                <a16:creationId xmlns:a16="http://schemas.microsoft.com/office/drawing/2014/main" id="{89FA5375-2DFB-4AC6-9521-AD9D19C63C22}"/>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5" name="عنصر نائب للتذييل 4">
            <a:extLst>
              <a:ext uri="{FF2B5EF4-FFF2-40B4-BE49-F238E27FC236}">
                <a16:creationId xmlns:a16="http://schemas.microsoft.com/office/drawing/2014/main" id="{67CDD2A6-766E-40A7-B716-C905AF5B2162}"/>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E347EE91-63B3-4E00-A07F-ADBEE6225667}"/>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1190770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549E213-7385-42A7-8854-1E38CC53107D}"/>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عنوان العمودي 2">
            <a:extLst>
              <a:ext uri="{FF2B5EF4-FFF2-40B4-BE49-F238E27FC236}">
                <a16:creationId xmlns:a16="http://schemas.microsoft.com/office/drawing/2014/main" id="{A37F783D-9545-414A-8F2C-7AE4BB5BEA23}"/>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B70289F0-6E0F-4F7C-B026-88E6E63C04DA}"/>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5" name="عنصر نائب للتذييل 4">
            <a:extLst>
              <a:ext uri="{FF2B5EF4-FFF2-40B4-BE49-F238E27FC236}">
                <a16:creationId xmlns:a16="http://schemas.microsoft.com/office/drawing/2014/main" id="{A52A5882-B28A-4A6C-A124-514F079D2438}"/>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BF4F4481-DE83-4843-93BF-E03DAB359952}"/>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1337387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0CF94A2-9805-486D-A2F7-AE523719C2C6}"/>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44405D99-7B6B-416B-B025-D798CEC50789}"/>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563BF351-E564-4EE0-B6E2-33CCF070A0CD}"/>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5" name="عنصر نائب للتذييل 4">
            <a:extLst>
              <a:ext uri="{FF2B5EF4-FFF2-40B4-BE49-F238E27FC236}">
                <a16:creationId xmlns:a16="http://schemas.microsoft.com/office/drawing/2014/main" id="{9ED67993-A8F6-472D-BC4A-6D3352FEA0D2}"/>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F1F9AA7D-ED56-470B-8A1A-1B465A02B6C3}"/>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3874024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45E0C23-BF43-4F50-9CAD-9CEF3DD27DE6}"/>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9BA9DD9F-F7A9-4EC4-ABB5-80FFCE22FD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76E28738-F405-4E9F-AAAB-25FBAAF573A9}"/>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5" name="عنصر نائب للتذييل 4">
            <a:extLst>
              <a:ext uri="{FF2B5EF4-FFF2-40B4-BE49-F238E27FC236}">
                <a16:creationId xmlns:a16="http://schemas.microsoft.com/office/drawing/2014/main" id="{45AB5BB3-FEC4-4127-BA84-79C71D80F37B}"/>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FD00196B-3804-4238-8328-95C8987FD43E}"/>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23057869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07C1218-4B80-41F1-955B-076BA120F61F}"/>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1C310459-3A54-494F-9754-3575637F12C4}"/>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a:extLst>
              <a:ext uri="{FF2B5EF4-FFF2-40B4-BE49-F238E27FC236}">
                <a16:creationId xmlns:a16="http://schemas.microsoft.com/office/drawing/2014/main" id="{55D97793-9F6C-47EA-B541-DDD0A9DFB188}"/>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9D0ADD91-177E-4C94-B1C3-49831E4FDE57}"/>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6" name="عنصر نائب للتذييل 5">
            <a:extLst>
              <a:ext uri="{FF2B5EF4-FFF2-40B4-BE49-F238E27FC236}">
                <a16:creationId xmlns:a16="http://schemas.microsoft.com/office/drawing/2014/main" id="{7D7E4553-8E57-43A2-904A-DC46EB8BB506}"/>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CAA4F5E6-DB70-4F1B-8D6F-FEA0E2C1EB51}"/>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2721144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AB46A2E-2328-41A5-9575-2DC76D71C880}"/>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3F788DCF-7159-43EF-9222-10B1FC7185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C1DBBC8D-189C-471A-ADC3-749C660ABF45}"/>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نص 4">
            <a:extLst>
              <a:ext uri="{FF2B5EF4-FFF2-40B4-BE49-F238E27FC236}">
                <a16:creationId xmlns:a16="http://schemas.microsoft.com/office/drawing/2014/main" id="{4443C2EB-27DD-4601-A578-90405267CB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58E49BD3-D028-47BC-9F96-57BF88144115}"/>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6">
            <a:extLst>
              <a:ext uri="{FF2B5EF4-FFF2-40B4-BE49-F238E27FC236}">
                <a16:creationId xmlns:a16="http://schemas.microsoft.com/office/drawing/2014/main" id="{8A1CA94E-9D2D-473F-AF4E-B7108313F625}"/>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8" name="عنصر نائب للتذييل 7">
            <a:extLst>
              <a:ext uri="{FF2B5EF4-FFF2-40B4-BE49-F238E27FC236}">
                <a16:creationId xmlns:a16="http://schemas.microsoft.com/office/drawing/2014/main" id="{567F2E4C-D1B6-45DA-8E9D-43B7CD555F8D}"/>
              </a:ext>
            </a:extLst>
          </p:cNvPr>
          <p:cNvSpPr>
            <a:spLocks noGrp="1"/>
          </p:cNvSpPr>
          <p:nvPr>
            <p:ph type="ftr" sz="quarter" idx="11"/>
          </p:nvPr>
        </p:nvSpPr>
        <p:spPr/>
        <p:txBody>
          <a:bodyPr/>
          <a:lstStyle/>
          <a:p>
            <a:endParaRPr lang="en-US"/>
          </a:p>
        </p:txBody>
      </p:sp>
      <p:sp>
        <p:nvSpPr>
          <p:cNvPr id="9" name="عنصر نائب لرقم الشريحة 8">
            <a:extLst>
              <a:ext uri="{FF2B5EF4-FFF2-40B4-BE49-F238E27FC236}">
                <a16:creationId xmlns:a16="http://schemas.microsoft.com/office/drawing/2014/main" id="{E0A1EE31-BC39-4EF5-A41F-F6DBA7187CE2}"/>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1604794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5684508-E398-4A28-9280-F4D0577B74B5}"/>
              </a:ext>
            </a:extLst>
          </p:cNvPr>
          <p:cNvSpPr>
            <a:spLocks noGrp="1"/>
          </p:cNvSpPr>
          <p:nvPr>
            <p:ph type="title"/>
          </p:nvPr>
        </p:nvSpPr>
        <p:spPr>
          <a:xfrm>
            <a:off x="1" y="136525"/>
            <a:ext cx="12191998" cy="1089025"/>
          </a:xfrm>
        </p:spPr>
        <p:txBody>
          <a:bodyPr>
            <a:normAutofit/>
          </a:bodyPr>
          <a:lstStyle>
            <a:lvl1pPr algn="ctr">
              <a:defRPr sz="3600"/>
            </a:lvl1pPr>
          </a:lstStyle>
          <a:p>
            <a:r>
              <a:rPr lang="ar-SA" dirty="0"/>
              <a:t>انقر لتحرير نمط عنوان الشكل الرئيسي</a:t>
            </a:r>
            <a:endParaRPr lang="en-US" dirty="0"/>
          </a:p>
        </p:txBody>
      </p:sp>
      <p:sp>
        <p:nvSpPr>
          <p:cNvPr id="3" name="عنصر نائب للتاريخ 2">
            <a:extLst>
              <a:ext uri="{FF2B5EF4-FFF2-40B4-BE49-F238E27FC236}">
                <a16:creationId xmlns:a16="http://schemas.microsoft.com/office/drawing/2014/main" id="{BD2C35C2-0DC2-4E07-B242-7F5DC94EDB85}"/>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4" name="عنصر نائب للتذييل 3">
            <a:extLst>
              <a:ext uri="{FF2B5EF4-FFF2-40B4-BE49-F238E27FC236}">
                <a16:creationId xmlns:a16="http://schemas.microsoft.com/office/drawing/2014/main" id="{B8462905-6558-4940-87B1-DC96E868D345}"/>
              </a:ext>
            </a:extLst>
          </p:cNvPr>
          <p:cNvSpPr>
            <a:spLocks noGrp="1"/>
          </p:cNvSpPr>
          <p:nvPr>
            <p:ph type="ftr" sz="quarter" idx="11"/>
          </p:nvPr>
        </p:nvSpPr>
        <p:spPr/>
        <p:txBody>
          <a:bodyPr/>
          <a:lstStyle/>
          <a:p>
            <a:endParaRPr lang="en-US"/>
          </a:p>
        </p:txBody>
      </p:sp>
      <p:sp>
        <p:nvSpPr>
          <p:cNvPr id="5" name="عنصر نائب لرقم الشريحة 4">
            <a:extLst>
              <a:ext uri="{FF2B5EF4-FFF2-40B4-BE49-F238E27FC236}">
                <a16:creationId xmlns:a16="http://schemas.microsoft.com/office/drawing/2014/main" id="{3A5516FC-8531-47C1-A330-F1024273D684}"/>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1206310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45B08A6B-740E-49D4-8097-A04157239218}"/>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3" name="عنصر نائب للتذييل 2">
            <a:extLst>
              <a:ext uri="{FF2B5EF4-FFF2-40B4-BE49-F238E27FC236}">
                <a16:creationId xmlns:a16="http://schemas.microsoft.com/office/drawing/2014/main" id="{09E66B19-3968-46B0-B890-56B33CA6D08A}"/>
              </a:ext>
            </a:extLst>
          </p:cNvPr>
          <p:cNvSpPr>
            <a:spLocks noGrp="1"/>
          </p:cNvSpPr>
          <p:nvPr>
            <p:ph type="ftr" sz="quarter" idx="11"/>
          </p:nvPr>
        </p:nvSpPr>
        <p:spPr/>
        <p:txBody>
          <a:bodyPr/>
          <a:lstStyle/>
          <a:p>
            <a:endParaRPr lang="en-US"/>
          </a:p>
        </p:txBody>
      </p:sp>
      <p:sp>
        <p:nvSpPr>
          <p:cNvPr id="4" name="عنصر نائب لرقم الشريحة 3">
            <a:extLst>
              <a:ext uri="{FF2B5EF4-FFF2-40B4-BE49-F238E27FC236}">
                <a16:creationId xmlns:a16="http://schemas.microsoft.com/office/drawing/2014/main" id="{12833EBE-C653-43D3-A80E-2A017E8B7521}"/>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419127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75FA1EE-C133-4E7A-A827-D720E7C911D7}"/>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F44E7061-D716-42D6-8CDD-73DDEF2E10E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نص 3">
            <a:extLst>
              <a:ext uri="{FF2B5EF4-FFF2-40B4-BE49-F238E27FC236}">
                <a16:creationId xmlns:a16="http://schemas.microsoft.com/office/drawing/2014/main" id="{5328C495-88F7-4C9B-AA15-F5957D2467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F8BA1241-12FA-4BD9-9A24-9EE23AAD5C02}"/>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6" name="عنصر نائب للتذييل 5">
            <a:extLst>
              <a:ext uri="{FF2B5EF4-FFF2-40B4-BE49-F238E27FC236}">
                <a16:creationId xmlns:a16="http://schemas.microsoft.com/office/drawing/2014/main" id="{50C68845-1B51-41CC-91AA-9FE0B22E6B1C}"/>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EEF57584-5C1D-49DD-BF26-3C505423D35C}"/>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1666552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68B8641-251C-4EA5-9FBC-CE040D52F03A}"/>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en-US"/>
          </a:p>
        </p:txBody>
      </p:sp>
      <p:sp>
        <p:nvSpPr>
          <p:cNvPr id="3" name="عنصر نائب للصورة 2">
            <a:extLst>
              <a:ext uri="{FF2B5EF4-FFF2-40B4-BE49-F238E27FC236}">
                <a16:creationId xmlns:a16="http://schemas.microsoft.com/office/drawing/2014/main" id="{8EFCA839-6834-478B-A8F7-559C12B73A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a:extLst>
              <a:ext uri="{FF2B5EF4-FFF2-40B4-BE49-F238E27FC236}">
                <a16:creationId xmlns:a16="http://schemas.microsoft.com/office/drawing/2014/main" id="{CF172B2F-A645-4E8F-ACA7-6C25ECC711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F855BD63-EC80-4E97-A7AE-DCECE6419333}"/>
              </a:ext>
            </a:extLst>
          </p:cNvPr>
          <p:cNvSpPr>
            <a:spLocks noGrp="1"/>
          </p:cNvSpPr>
          <p:nvPr>
            <p:ph type="dt" sz="half" idx="10"/>
          </p:nvPr>
        </p:nvSpPr>
        <p:spPr/>
        <p:txBody>
          <a:bodyPr/>
          <a:lstStyle/>
          <a:p>
            <a:fld id="{90773E0B-E090-4BCA-99C1-2A4F85C84343}" type="datetimeFigureOut">
              <a:rPr lang="en-US" smtClean="0"/>
              <a:t>3/7/2021</a:t>
            </a:fld>
            <a:endParaRPr lang="en-US"/>
          </a:p>
        </p:txBody>
      </p:sp>
      <p:sp>
        <p:nvSpPr>
          <p:cNvPr id="6" name="عنصر نائب للتذييل 5">
            <a:extLst>
              <a:ext uri="{FF2B5EF4-FFF2-40B4-BE49-F238E27FC236}">
                <a16:creationId xmlns:a16="http://schemas.microsoft.com/office/drawing/2014/main" id="{7A24DDC4-8168-4930-BF2E-C6D104883372}"/>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84BEA4CD-AA15-4E3E-82EC-7F1596F931F4}"/>
              </a:ext>
            </a:extLst>
          </p:cNvPr>
          <p:cNvSpPr>
            <a:spLocks noGrp="1"/>
          </p:cNvSpPr>
          <p:nvPr>
            <p:ph type="sldNum" sz="quarter" idx="12"/>
          </p:nvPr>
        </p:nvSpPr>
        <p:spPr/>
        <p:txBody>
          <a:bodyPr/>
          <a:lstStyle/>
          <a:p>
            <a:fld id="{5672D331-2876-4256-8D5B-4DDBCC3EC782}" type="slidenum">
              <a:rPr lang="en-US" smtClean="0"/>
              <a:t>‹#›</a:t>
            </a:fld>
            <a:endParaRPr lang="en-US"/>
          </a:p>
        </p:txBody>
      </p:sp>
    </p:spTree>
    <p:extLst>
      <p:ext uri="{BB962C8B-B14F-4D97-AF65-F5344CB8AC3E}">
        <p14:creationId xmlns:p14="http://schemas.microsoft.com/office/powerpoint/2010/main" val="1410740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CC26C111-FCB3-4BCB-B386-AEBE6E995EF7}"/>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08688A7E-49E7-4EFD-8912-578CDC7EA276}"/>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A5040CD2-1472-4674-92BF-F56DA77E23EC}"/>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0773E0B-E090-4BCA-99C1-2A4F85C84343}" type="datetimeFigureOut">
              <a:rPr lang="en-US" smtClean="0"/>
              <a:t>3/7/2021</a:t>
            </a:fld>
            <a:endParaRPr lang="en-US"/>
          </a:p>
        </p:txBody>
      </p:sp>
      <p:sp>
        <p:nvSpPr>
          <p:cNvPr id="5" name="عنصر نائب للتذييل 4">
            <a:extLst>
              <a:ext uri="{FF2B5EF4-FFF2-40B4-BE49-F238E27FC236}">
                <a16:creationId xmlns:a16="http://schemas.microsoft.com/office/drawing/2014/main" id="{D480520A-0E31-462D-8B98-7F40634043B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a:extLst>
              <a:ext uri="{FF2B5EF4-FFF2-40B4-BE49-F238E27FC236}">
                <a16:creationId xmlns:a16="http://schemas.microsoft.com/office/drawing/2014/main" id="{6EED66AF-B242-4A48-A951-4CA0BB19EAF1}"/>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672D331-2876-4256-8D5B-4DDBCC3EC782}" type="slidenum">
              <a:rPr lang="en-US" smtClean="0"/>
              <a:t>‹#›</a:t>
            </a:fld>
            <a:endParaRPr lang="en-US"/>
          </a:p>
        </p:txBody>
      </p:sp>
    </p:spTree>
    <p:extLst>
      <p:ext uri="{BB962C8B-B14F-4D97-AF65-F5344CB8AC3E}">
        <p14:creationId xmlns:p14="http://schemas.microsoft.com/office/powerpoint/2010/main" val="3546045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6.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s>
</file>

<file path=ppt/slides/_rels/slide2.xml.rels><?xml version="1.0" encoding="UTF-8" standalone="yes"?>
<Relationships xmlns="http://schemas.openxmlformats.org/package/2006/relationships"><Relationship Id="rId8" Type="http://schemas.openxmlformats.org/officeDocument/2006/relationships/image" Target="../media/image31.png"/><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image" Target="../media/image25.png"/><Relationship Id="rId1" Type="http://schemas.openxmlformats.org/officeDocument/2006/relationships/slideLayout" Target="../slideLayouts/slideLayout6.xml"/><Relationship Id="rId6" Type="http://schemas.openxmlformats.org/officeDocument/2006/relationships/image" Target="../media/image29.png"/><Relationship Id="rId5" Type="http://schemas.openxmlformats.org/officeDocument/2006/relationships/image" Target="../media/image28.png"/><Relationship Id="rId10" Type="http://schemas.openxmlformats.org/officeDocument/2006/relationships/image" Target="../media/image33.png"/><Relationship Id="rId4" Type="http://schemas.openxmlformats.org/officeDocument/2006/relationships/image" Target="../media/image27.png"/><Relationship Id="rId9" Type="http://schemas.openxmlformats.org/officeDocument/2006/relationships/image" Target="../media/image32.png"/></Relationships>
</file>

<file path=ppt/slides/_rels/slide3.xml.rels><?xml version="1.0" encoding="UTF-8" standalone="yes"?>
<Relationships xmlns="http://schemas.openxmlformats.org/package/2006/relationships"><Relationship Id="rId8" Type="http://schemas.openxmlformats.org/officeDocument/2006/relationships/image" Target="../media/image40.png"/><Relationship Id="rId13" Type="http://schemas.openxmlformats.org/officeDocument/2006/relationships/image" Target="../media/image45.png"/><Relationship Id="rId3" Type="http://schemas.openxmlformats.org/officeDocument/2006/relationships/image" Target="../media/image35.png"/><Relationship Id="rId7" Type="http://schemas.openxmlformats.org/officeDocument/2006/relationships/image" Target="../media/image39.png"/><Relationship Id="rId12" Type="http://schemas.openxmlformats.org/officeDocument/2006/relationships/image" Target="../media/image44.png"/><Relationship Id="rId2" Type="http://schemas.openxmlformats.org/officeDocument/2006/relationships/image" Target="../media/image34.png"/><Relationship Id="rId1" Type="http://schemas.openxmlformats.org/officeDocument/2006/relationships/slideLayout" Target="../slideLayouts/slideLayout6.xml"/><Relationship Id="rId6" Type="http://schemas.openxmlformats.org/officeDocument/2006/relationships/image" Target="../media/image38.png"/><Relationship Id="rId11" Type="http://schemas.openxmlformats.org/officeDocument/2006/relationships/image" Target="../media/image43.png"/><Relationship Id="rId5" Type="http://schemas.openxmlformats.org/officeDocument/2006/relationships/image" Target="../media/image37.png"/><Relationship Id="rId10" Type="http://schemas.openxmlformats.org/officeDocument/2006/relationships/image" Target="../media/image42.png"/><Relationship Id="rId4" Type="http://schemas.openxmlformats.org/officeDocument/2006/relationships/image" Target="../media/image36.png"/><Relationship Id="rId9" Type="http://schemas.openxmlformats.org/officeDocument/2006/relationships/image" Target="../media/image41.png"/><Relationship Id="rId14" Type="http://schemas.openxmlformats.org/officeDocument/2006/relationships/image" Target="../media/image4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B8E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F576B-FAE1-47F6-A632-E754CDA04ACA}"/>
              </a:ext>
            </a:extLst>
          </p:cNvPr>
          <p:cNvSpPr>
            <a:spLocks noGrp="1"/>
          </p:cNvSpPr>
          <p:nvPr>
            <p:ph type="title"/>
          </p:nvPr>
        </p:nvSpPr>
        <p:spPr/>
        <p:txBody>
          <a:bodyPr/>
          <a:lstStyle/>
          <a:p>
            <a:pPr algn="ctr" rtl="1"/>
            <a:r>
              <a:rPr lang="ar-EG" dirty="0">
                <a:solidFill>
                  <a:schemeClr val="bg1"/>
                </a:solidFill>
                <a:latin typeface="JF Flat" panose="02000500000000000000" pitchFamily="2" charset="-78"/>
                <a:cs typeface="+mn-cs"/>
              </a:rPr>
              <a:t>انفوجرافيك الكتب</a:t>
            </a:r>
            <a:endParaRPr lang="en-IN" dirty="0">
              <a:solidFill>
                <a:schemeClr val="bg1"/>
              </a:solidFill>
              <a:latin typeface="JF Flat" panose="02000500000000000000" pitchFamily="2" charset="-78"/>
              <a:cs typeface="+mn-cs"/>
            </a:endParaRPr>
          </a:p>
        </p:txBody>
      </p:sp>
      <p:grpSp>
        <p:nvGrpSpPr>
          <p:cNvPr id="17924" name="Group 17923">
            <a:extLst>
              <a:ext uri="{FF2B5EF4-FFF2-40B4-BE49-F238E27FC236}">
                <a16:creationId xmlns:a16="http://schemas.microsoft.com/office/drawing/2014/main" id="{76466472-9D17-4F05-BA03-88DB82CC2D77}"/>
              </a:ext>
            </a:extLst>
          </p:cNvPr>
          <p:cNvGrpSpPr>
            <a:grpSpLocks noChangeAspect="1"/>
          </p:cNvGrpSpPr>
          <p:nvPr/>
        </p:nvGrpSpPr>
        <p:grpSpPr>
          <a:xfrm>
            <a:off x="113000" y="1937544"/>
            <a:ext cx="7586720" cy="3646692"/>
            <a:chOff x="4341755" y="1696243"/>
            <a:chExt cx="7586720" cy="3646692"/>
          </a:xfrm>
        </p:grpSpPr>
        <p:sp>
          <p:nvSpPr>
            <p:cNvPr id="17521" name="Freeform 448">
              <a:extLst>
                <a:ext uri="{FF2B5EF4-FFF2-40B4-BE49-F238E27FC236}">
                  <a16:creationId xmlns:a16="http://schemas.microsoft.com/office/drawing/2014/main" id="{0A86E847-2144-40D1-BF60-DF6CA1AF7D8B}"/>
                </a:ext>
              </a:extLst>
            </p:cNvPr>
            <p:cNvSpPr>
              <a:spLocks noChangeAspect="1" noEditPoints="1"/>
            </p:cNvSpPr>
            <p:nvPr/>
          </p:nvSpPr>
          <p:spPr bwMode="auto">
            <a:xfrm>
              <a:off x="7719807" y="1705507"/>
              <a:ext cx="830619" cy="2433186"/>
            </a:xfrm>
            <a:custGeom>
              <a:avLst/>
              <a:gdLst>
                <a:gd name="T0" fmla="*/ 607 w 1040"/>
                <a:gd name="T1" fmla="*/ 3043 h 3043"/>
                <a:gd name="T2" fmla="*/ 607 w 1040"/>
                <a:gd name="T3" fmla="*/ 3043 h 3043"/>
                <a:gd name="T4" fmla="*/ 608 w 1040"/>
                <a:gd name="T5" fmla="*/ 3035 h 3043"/>
                <a:gd name="T6" fmla="*/ 608 w 1040"/>
                <a:gd name="T7" fmla="*/ 3035 h 3043"/>
                <a:gd name="T8" fmla="*/ 607 w 1040"/>
                <a:gd name="T9" fmla="*/ 3043 h 3043"/>
                <a:gd name="T10" fmla="*/ 670 w 1040"/>
                <a:gd name="T11" fmla="*/ 2600 h 3043"/>
                <a:gd name="T12" fmla="*/ 670 w 1040"/>
                <a:gd name="T13" fmla="*/ 2600 h 3043"/>
                <a:gd name="T14" fmla="*/ 671 w 1040"/>
                <a:gd name="T15" fmla="*/ 2597 h 3043"/>
                <a:gd name="T16" fmla="*/ 671 w 1040"/>
                <a:gd name="T17" fmla="*/ 2597 h 3043"/>
                <a:gd name="T18" fmla="*/ 670 w 1040"/>
                <a:gd name="T19" fmla="*/ 2600 h 3043"/>
                <a:gd name="T20" fmla="*/ 775 w 1040"/>
                <a:gd name="T21" fmla="*/ 1862 h 3043"/>
                <a:gd name="T22" fmla="*/ 775 w 1040"/>
                <a:gd name="T23" fmla="*/ 1862 h 3043"/>
                <a:gd name="T24" fmla="*/ 1040 w 1040"/>
                <a:gd name="T25" fmla="*/ 0 h 3043"/>
                <a:gd name="T26" fmla="*/ 1040 w 1040"/>
                <a:gd name="T27" fmla="*/ 0 h 3043"/>
                <a:gd name="T28" fmla="*/ 775 w 1040"/>
                <a:gd name="T29" fmla="*/ 1862 h 3043"/>
                <a:gd name="T30" fmla="*/ 0 w 1040"/>
                <a:gd name="T31" fmla="*/ 11 h 3043"/>
                <a:gd name="T32" fmla="*/ 416 w 1040"/>
                <a:gd name="T33" fmla="*/ 7 h 3043"/>
                <a:gd name="T34" fmla="*/ 728 w 1040"/>
                <a:gd name="T35" fmla="*/ 3 h 3043"/>
                <a:gd name="T36" fmla="*/ 416 w 1040"/>
                <a:gd name="T37" fmla="*/ 7 h 3043"/>
                <a:gd name="T38" fmla="*/ 0 w 1040"/>
                <a:gd name="T39" fmla="*/ 11 h 30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0" h="3043">
                  <a:moveTo>
                    <a:pt x="607" y="3043"/>
                  </a:moveTo>
                  <a:lnTo>
                    <a:pt x="607" y="3043"/>
                  </a:lnTo>
                  <a:lnTo>
                    <a:pt x="608" y="3035"/>
                  </a:lnTo>
                  <a:lnTo>
                    <a:pt x="608" y="3035"/>
                  </a:lnTo>
                  <a:lnTo>
                    <a:pt x="607" y="3043"/>
                  </a:lnTo>
                  <a:close/>
                  <a:moveTo>
                    <a:pt x="670" y="2600"/>
                  </a:moveTo>
                  <a:lnTo>
                    <a:pt x="670" y="2600"/>
                  </a:lnTo>
                  <a:lnTo>
                    <a:pt x="671" y="2597"/>
                  </a:lnTo>
                  <a:lnTo>
                    <a:pt x="671" y="2597"/>
                  </a:lnTo>
                  <a:lnTo>
                    <a:pt x="670" y="2600"/>
                  </a:lnTo>
                  <a:close/>
                  <a:moveTo>
                    <a:pt x="775" y="1862"/>
                  </a:moveTo>
                  <a:lnTo>
                    <a:pt x="775" y="1862"/>
                  </a:lnTo>
                  <a:lnTo>
                    <a:pt x="1040" y="0"/>
                  </a:lnTo>
                  <a:lnTo>
                    <a:pt x="1040" y="0"/>
                  </a:lnTo>
                  <a:lnTo>
                    <a:pt x="775" y="1862"/>
                  </a:lnTo>
                  <a:moveTo>
                    <a:pt x="0" y="11"/>
                  </a:moveTo>
                  <a:lnTo>
                    <a:pt x="416" y="7"/>
                  </a:lnTo>
                  <a:lnTo>
                    <a:pt x="728" y="3"/>
                  </a:lnTo>
                  <a:lnTo>
                    <a:pt x="416" y="7"/>
                  </a:lnTo>
                  <a:lnTo>
                    <a:pt x="0" y="11"/>
                  </a:lnTo>
                  <a:close/>
                </a:path>
              </a:pathLst>
            </a:custGeom>
            <a:solidFill>
              <a:srgbClr val="98D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33" name="Picture 449">
              <a:extLst>
                <a:ext uri="{FF2B5EF4-FFF2-40B4-BE49-F238E27FC236}">
                  <a16:creationId xmlns:a16="http://schemas.microsoft.com/office/drawing/2014/main" id="{6A038ACF-420A-4B93-BD9D-376EAAD44E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43801" y="1696243"/>
              <a:ext cx="1059116" cy="2547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22" name="Freeform 450">
              <a:extLst>
                <a:ext uri="{FF2B5EF4-FFF2-40B4-BE49-F238E27FC236}">
                  <a16:creationId xmlns:a16="http://schemas.microsoft.com/office/drawing/2014/main" id="{7DE4F283-A1A7-46A3-8764-5E006E835D6E}"/>
                </a:ext>
              </a:extLst>
            </p:cNvPr>
            <p:cNvSpPr>
              <a:spLocks noChangeAspect="1" noEditPoints="1"/>
            </p:cNvSpPr>
            <p:nvPr/>
          </p:nvSpPr>
          <p:spPr bwMode="auto">
            <a:xfrm>
              <a:off x="8677024" y="1761088"/>
              <a:ext cx="1108521" cy="2377605"/>
            </a:xfrm>
            <a:custGeom>
              <a:avLst/>
              <a:gdLst>
                <a:gd name="T0" fmla="*/ 0 w 1387"/>
                <a:gd name="T1" fmla="*/ 2973 h 2973"/>
                <a:gd name="T2" fmla="*/ 0 w 1387"/>
                <a:gd name="T3" fmla="*/ 2973 h 2973"/>
                <a:gd name="T4" fmla="*/ 23 w 1387"/>
                <a:gd name="T5" fmla="*/ 2930 h 2973"/>
                <a:gd name="T6" fmla="*/ 23 w 1387"/>
                <a:gd name="T7" fmla="*/ 2930 h 2973"/>
                <a:gd name="T8" fmla="*/ 0 w 1387"/>
                <a:gd name="T9" fmla="*/ 2973 h 2973"/>
                <a:gd name="T10" fmla="*/ 29 w 1387"/>
                <a:gd name="T11" fmla="*/ 2918 h 2973"/>
                <a:gd name="T12" fmla="*/ 29 w 1387"/>
                <a:gd name="T13" fmla="*/ 2918 h 2973"/>
                <a:gd name="T14" fmla="*/ 241 w 1387"/>
                <a:gd name="T15" fmla="*/ 2527 h 2973"/>
                <a:gd name="T16" fmla="*/ 241 w 1387"/>
                <a:gd name="T17" fmla="*/ 2527 h 2973"/>
                <a:gd name="T18" fmla="*/ 29 w 1387"/>
                <a:gd name="T19" fmla="*/ 2918 h 2973"/>
                <a:gd name="T20" fmla="*/ 373 w 1387"/>
                <a:gd name="T21" fmla="*/ 2282 h 2973"/>
                <a:gd name="T22" fmla="*/ 373 w 1387"/>
                <a:gd name="T23" fmla="*/ 2282 h 2973"/>
                <a:gd name="T24" fmla="*/ 408 w 1387"/>
                <a:gd name="T25" fmla="*/ 2218 h 2973"/>
                <a:gd name="T26" fmla="*/ 1387 w 1387"/>
                <a:gd name="T27" fmla="*/ 406 h 2973"/>
                <a:gd name="T28" fmla="*/ 798 w 1387"/>
                <a:gd name="T29" fmla="*/ 203 h 2973"/>
                <a:gd name="T30" fmla="*/ 209 w 1387"/>
                <a:gd name="T31" fmla="*/ 0 h 2973"/>
                <a:gd name="T32" fmla="*/ 209 w 1387"/>
                <a:gd name="T33" fmla="*/ 0 h 2973"/>
                <a:gd name="T34" fmla="*/ 798 w 1387"/>
                <a:gd name="T35" fmla="*/ 203 h 2973"/>
                <a:gd name="T36" fmla="*/ 1387 w 1387"/>
                <a:gd name="T37" fmla="*/ 406 h 2973"/>
                <a:gd name="T38" fmla="*/ 408 w 1387"/>
                <a:gd name="T39" fmla="*/ 2218 h 2973"/>
                <a:gd name="T40" fmla="*/ 373 w 1387"/>
                <a:gd name="T41" fmla="*/ 2282 h 2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387" h="2973">
                  <a:moveTo>
                    <a:pt x="0" y="2973"/>
                  </a:moveTo>
                  <a:lnTo>
                    <a:pt x="0" y="2973"/>
                  </a:lnTo>
                  <a:lnTo>
                    <a:pt x="23" y="2930"/>
                  </a:lnTo>
                  <a:cubicBezTo>
                    <a:pt x="23" y="2930"/>
                    <a:pt x="23" y="2930"/>
                    <a:pt x="23" y="2930"/>
                  </a:cubicBezTo>
                  <a:lnTo>
                    <a:pt x="0" y="2973"/>
                  </a:lnTo>
                  <a:close/>
                  <a:moveTo>
                    <a:pt x="29" y="2918"/>
                  </a:moveTo>
                  <a:cubicBezTo>
                    <a:pt x="29" y="2918"/>
                    <a:pt x="29" y="2918"/>
                    <a:pt x="29" y="2918"/>
                  </a:cubicBezTo>
                  <a:lnTo>
                    <a:pt x="241" y="2527"/>
                  </a:lnTo>
                  <a:lnTo>
                    <a:pt x="241" y="2527"/>
                  </a:lnTo>
                  <a:lnTo>
                    <a:pt x="29" y="2918"/>
                  </a:lnTo>
                  <a:moveTo>
                    <a:pt x="373" y="2282"/>
                  </a:moveTo>
                  <a:cubicBezTo>
                    <a:pt x="373" y="2282"/>
                    <a:pt x="373" y="2282"/>
                    <a:pt x="373" y="2282"/>
                  </a:cubicBezTo>
                  <a:lnTo>
                    <a:pt x="408" y="2218"/>
                  </a:lnTo>
                  <a:lnTo>
                    <a:pt x="1387" y="406"/>
                  </a:lnTo>
                  <a:lnTo>
                    <a:pt x="798" y="203"/>
                  </a:lnTo>
                  <a:lnTo>
                    <a:pt x="209" y="0"/>
                  </a:lnTo>
                  <a:lnTo>
                    <a:pt x="209" y="0"/>
                  </a:lnTo>
                  <a:lnTo>
                    <a:pt x="798" y="203"/>
                  </a:lnTo>
                  <a:lnTo>
                    <a:pt x="1387" y="406"/>
                  </a:lnTo>
                  <a:lnTo>
                    <a:pt x="408" y="2218"/>
                  </a:lnTo>
                  <a:lnTo>
                    <a:pt x="373" y="2282"/>
                  </a:lnTo>
                  <a:close/>
                </a:path>
              </a:pathLst>
            </a:custGeom>
            <a:solidFill>
              <a:srgbClr val="98D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35" name="Picture 451">
              <a:extLst>
                <a:ext uri="{FF2B5EF4-FFF2-40B4-BE49-F238E27FC236}">
                  <a16:creationId xmlns:a16="http://schemas.microsoft.com/office/drawing/2014/main" id="{0AE3DB21-A328-4192-A206-EE5F16491A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74420" y="1751823"/>
              <a:ext cx="1475968" cy="2300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23" name="Freeform 452">
              <a:extLst>
                <a:ext uri="{FF2B5EF4-FFF2-40B4-BE49-F238E27FC236}">
                  <a16:creationId xmlns:a16="http://schemas.microsoft.com/office/drawing/2014/main" id="{AF74E956-AC2B-4593-8087-A0334451202D}"/>
                </a:ext>
              </a:extLst>
            </p:cNvPr>
            <p:cNvSpPr>
              <a:spLocks noChangeAspect="1"/>
            </p:cNvSpPr>
            <p:nvPr/>
          </p:nvSpPr>
          <p:spPr bwMode="auto">
            <a:xfrm>
              <a:off x="8819063" y="2236609"/>
              <a:ext cx="1991631" cy="2389957"/>
            </a:xfrm>
            <a:custGeom>
              <a:avLst/>
              <a:gdLst>
                <a:gd name="T0" fmla="*/ 0 w 645"/>
                <a:gd name="T1" fmla="*/ 774 h 774"/>
                <a:gd name="T2" fmla="*/ 0 w 645"/>
                <a:gd name="T3" fmla="*/ 774 h 774"/>
                <a:gd name="T4" fmla="*/ 243 w 645"/>
                <a:gd name="T5" fmla="*/ 557 h 774"/>
                <a:gd name="T6" fmla="*/ 645 w 645"/>
                <a:gd name="T7" fmla="*/ 202 h 774"/>
                <a:gd name="T8" fmla="*/ 520 w 645"/>
                <a:gd name="T9" fmla="*/ 101 h 774"/>
                <a:gd name="T10" fmla="*/ 395 w 645"/>
                <a:gd name="T11" fmla="*/ 0 h 774"/>
                <a:gd name="T12" fmla="*/ 395 w 645"/>
                <a:gd name="T13" fmla="*/ 0 h 774"/>
                <a:gd name="T14" fmla="*/ 520 w 645"/>
                <a:gd name="T15" fmla="*/ 101 h 774"/>
                <a:gd name="T16" fmla="*/ 645 w 645"/>
                <a:gd name="T17" fmla="*/ 202 h 774"/>
                <a:gd name="T18" fmla="*/ 243 w 645"/>
                <a:gd name="T19" fmla="*/ 557 h 774"/>
                <a:gd name="T20" fmla="*/ 0 w 645"/>
                <a:gd name="T21" fmla="*/ 774 h 7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45" h="774">
                  <a:moveTo>
                    <a:pt x="0" y="774"/>
                  </a:moveTo>
                  <a:lnTo>
                    <a:pt x="0" y="774"/>
                  </a:lnTo>
                  <a:lnTo>
                    <a:pt x="243" y="557"/>
                  </a:lnTo>
                  <a:lnTo>
                    <a:pt x="645" y="202"/>
                  </a:lnTo>
                  <a:lnTo>
                    <a:pt x="520" y="101"/>
                  </a:lnTo>
                  <a:lnTo>
                    <a:pt x="395" y="0"/>
                  </a:lnTo>
                  <a:lnTo>
                    <a:pt x="395" y="0"/>
                  </a:lnTo>
                  <a:lnTo>
                    <a:pt x="520" y="101"/>
                  </a:lnTo>
                  <a:lnTo>
                    <a:pt x="645" y="202"/>
                  </a:lnTo>
                  <a:lnTo>
                    <a:pt x="243" y="557"/>
                  </a:lnTo>
                  <a:lnTo>
                    <a:pt x="0" y="774"/>
                  </a:lnTo>
                  <a:close/>
                </a:path>
              </a:pathLst>
            </a:custGeom>
            <a:solidFill>
              <a:srgbClr val="98D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37" name="Picture 453">
              <a:extLst>
                <a:ext uri="{FF2B5EF4-FFF2-40B4-BE49-F238E27FC236}">
                  <a16:creationId xmlns:a16="http://schemas.microsoft.com/office/drawing/2014/main" id="{912424B6-303D-4FF1-AB06-33411C20277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09798" y="2224258"/>
              <a:ext cx="2093527" cy="2504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24" name="Freeform 454">
              <a:extLst>
                <a:ext uri="{FF2B5EF4-FFF2-40B4-BE49-F238E27FC236}">
                  <a16:creationId xmlns:a16="http://schemas.microsoft.com/office/drawing/2014/main" id="{9339CFFE-5B26-43C4-82C1-7A80145989BB}"/>
                </a:ext>
              </a:extLst>
            </p:cNvPr>
            <p:cNvSpPr>
              <a:spLocks noChangeAspect="1" noEditPoints="1"/>
            </p:cNvSpPr>
            <p:nvPr/>
          </p:nvSpPr>
          <p:spPr bwMode="auto">
            <a:xfrm>
              <a:off x="9470587" y="3085753"/>
              <a:ext cx="2034860" cy="1655060"/>
            </a:xfrm>
            <a:custGeom>
              <a:avLst/>
              <a:gdLst>
                <a:gd name="T0" fmla="*/ 0 w 2547"/>
                <a:gd name="T1" fmla="*/ 2066 h 2066"/>
                <a:gd name="T2" fmla="*/ 0 w 2547"/>
                <a:gd name="T3" fmla="*/ 2066 h 2066"/>
                <a:gd name="T4" fmla="*/ 414 w 2547"/>
                <a:gd name="T5" fmla="*/ 1902 h 2066"/>
                <a:gd name="T6" fmla="*/ 414 w 2547"/>
                <a:gd name="T7" fmla="*/ 1902 h 2066"/>
                <a:gd name="T8" fmla="*/ 0 w 2547"/>
                <a:gd name="T9" fmla="*/ 2066 h 2066"/>
                <a:gd name="T10" fmla="*/ 2542 w 2547"/>
                <a:gd name="T11" fmla="*/ 1056 h 2066"/>
                <a:gd name="T12" fmla="*/ 2542 w 2547"/>
                <a:gd name="T13" fmla="*/ 1056 h 2066"/>
                <a:gd name="T14" fmla="*/ 2547 w 2547"/>
                <a:gd name="T15" fmla="*/ 1054 h 2066"/>
                <a:gd name="T16" fmla="*/ 2547 w 2547"/>
                <a:gd name="T17" fmla="*/ 1054 h 2066"/>
                <a:gd name="T18" fmla="*/ 2542 w 2547"/>
                <a:gd name="T19" fmla="*/ 1056 h 2066"/>
                <a:gd name="T20" fmla="*/ 2200 w 2547"/>
                <a:gd name="T21" fmla="*/ 478 h 2066"/>
                <a:gd name="T22" fmla="*/ 1911 w 2547"/>
                <a:gd name="T23" fmla="*/ 0 h 2066"/>
                <a:gd name="T24" fmla="*/ 1911 w 2547"/>
                <a:gd name="T25" fmla="*/ 0 h 2066"/>
                <a:gd name="T26" fmla="*/ 2200 w 2547"/>
                <a:gd name="T27" fmla="*/ 478 h 2066"/>
                <a:gd name="T28" fmla="*/ 2200 w 2547"/>
                <a:gd name="T29" fmla="*/ 478 h 20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547" h="2066">
                  <a:moveTo>
                    <a:pt x="0" y="2066"/>
                  </a:moveTo>
                  <a:lnTo>
                    <a:pt x="0" y="2066"/>
                  </a:lnTo>
                  <a:lnTo>
                    <a:pt x="414" y="1902"/>
                  </a:lnTo>
                  <a:lnTo>
                    <a:pt x="414" y="1902"/>
                  </a:lnTo>
                  <a:lnTo>
                    <a:pt x="0" y="2066"/>
                  </a:lnTo>
                  <a:moveTo>
                    <a:pt x="2542" y="1056"/>
                  </a:moveTo>
                  <a:lnTo>
                    <a:pt x="2542" y="1056"/>
                  </a:lnTo>
                  <a:lnTo>
                    <a:pt x="2547" y="1054"/>
                  </a:lnTo>
                  <a:lnTo>
                    <a:pt x="2547" y="1054"/>
                  </a:lnTo>
                  <a:lnTo>
                    <a:pt x="2542" y="1056"/>
                  </a:lnTo>
                  <a:close/>
                  <a:moveTo>
                    <a:pt x="2200" y="478"/>
                  </a:moveTo>
                  <a:lnTo>
                    <a:pt x="1911" y="0"/>
                  </a:lnTo>
                  <a:lnTo>
                    <a:pt x="1911" y="0"/>
                  </a:lnTo>
                  <a:lnTo>
                    <a:pt x="2200" y="478"/>
                  </a:lnTo>
                  <a:lnTo>
                    <a:pt x="2200" y="478"/>
                  </a:lnTo>
                  <a:close/>
                </a:path>
              </a:pathLst>
            </a:custGeom>
            <a:solidFill>
              <a:srgbClr val="98D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39" name="Picture 455">
              <a:extLst>
                <a:ext uri="{FF2B5EF4-FFF2-40B4-BE49-F238E27FC236}">
                  <a16:creationId xmlns:a16="http://schemas.microsoft.com/office/drawing/2014/main" id="{646E9B2E-7E42-4086-91FD-B0697BE540D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76540" y="3076490"/>
              <a:ext cx="2643156" cy="1738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25" name="Freeform 456">
              <a:extLst>
                <a:ext uri="{FF2B5EF4-FFF2-40B4-BE49-F238E27FC236}">
                  <a16:creationId xmlns:a16="http://schemas.microsoft.com/office/drawing/2014/main" id="{3FC41855-6C21-40C6-9DBC-0C014A128FDB}"/>
                </a:ext>
              </a:extLst>
            </p:cNvPr>
            <p:cNvSpPr>
              <a:spLocks noChangeAspect="1" noEditPoints="1"/>
            </p:cNvSpPr>
            <p:nvPr/>
          </p:nvSpPr>
          <p:spPr bwMode="auto">
            <a:xfrm>
              <a:off x="8451614" y="4206625"/>
              <a:ext cx="3334822" cy="1080730"/>
            </a:xfrm>
            <a:custGeom>
              <a:avLst/>
              <a:gdLst>
                <a:gd name="T0" fmla="*/ 0 w 4178"/>
                <a:gd name="T1" fmla="*/ 1351 h 1351"/>
                <a:gd name="T2" fmla="*/ 0 w 4178"/>
                <a:gd name="T3" fmla="*/ 1351 h 1351"/>
                <a:gd name="T4" fmla="*/ 134 w 4178"/>
                <a:gd name="T5" fmla="*/ 1346 h 1351"/>
                <a:gd name="T6" fmla="*/ 134 w 4178"/>
                <a:gd name="T7" fmla="*/ 1346 h 1351"/>
                <a:gd name="T8" fmla="*/ 0 w 4178"/>
                <a:gd name="T9" fmla="*/ 1351 h 1351"/>
                <a:gd name="T10" fmla="*/ 1279 w 4178"/>
                <a:gd name="T11" fmla="*/ 1306 h 1351"/>
                <a:gd name="T12" fmla="*/ 1279 w 4178"/>
                <a:gd name="T13" fmla="*/ 1306 h 1351"/>
                <a:gd name="T14" fmla="*/ 2089 w 4178"/>
                <a:gd name="T15" fmla="*/ 1278 h 1351"/>
                <a:gd name="T16" fmla="*/ 4178 w 4178"/>
                <a:gd name="T17" fmla="*/ 1204 h 1351"/>
                <a:gd name="T18" fmla="*/ 4062 w 4178"/>
                <a:gd name="T19" fmla="*/ 602 h 1351"/>
                <a:gd name="T20" fmla="*/ 3947 w 4178"/>
                <a:gd name="T21" fmla="*/ 0 h 1351"/>
                <a:gd name="T22" fmla="*/ 3947 w 4178"/>
                <a:gd name="T23" fmla="*/ 0 h 1351"/>
                <a:gd name="T24" fmla="*/ 4062 w 4178"/>
                <a:gd name="T25" fmla="*/ 602 h 1351"/>
                <a:gd name="T26" fmla="*/ 4178 w 4178"/>
                <a:gd name="T27" fmla="*/ 1204 h 1351"/>
                <a:gd name="T28" fmla="*/ 2089 w 4178"/>
                <a:gd name="T29" fmla="*/ 1278 h 1351"/>
                <a:gd name="T30" fmla="*/ 1279 w 4178"/>
                <a:gd name="T31" fmla="*/ 1306 h 1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178" h="1351">
                  <a:moveTo>
                    <a:pt x="0" y="1351"/>
                  </a:moveTo>
                  <a:lnTo>
                    <a:pt x="0" y="1351"/>
                  </a:lnTo>
                  <a:lnTo>
                    <a:pt x="134" y="1346"/>
                  </a:lnTo>
                  <a:lnTo>
                    <a:pt x="134" y="1346"/>
                  </a:lnTo>
                  <a:lnTo>
                    <a:pt x="0" y="1351"/>
                  </a:lnTo>
                  <a:close/>
                  <a:moveTo>
                    <a:pt x="1279" y="1306"/>
                  </a:moveTo>
                  <a:lnTo>
                    <a:pt x="1279" y="1306"/>
                  </a:lnTo>
                  <a:lnTo>
                    <a:pt x="2089" y="1278"/>
                  </a:lnTo>
                  <a:lnTo>
                    <a:pt x="4178" y="1204"/>
                  </a:lnTo>
                  <a:lnTo>
                    <a:pt x="4062" y="602"/>
                  </a:lnTo>
                  <a:lnTo>
                    <a:pt x="3947" y="0"/>
                  </a:lnTo>
                  <a:lnTo>
                    <a:pt x="3947" y="0"/>
                  </a:lnTo>
                  <a:lnTo>
                    <a:pt x="4062" y="602"/>
                  </a:lnTo>
                  <a:lnTo>
                    <a:pt x="4178" y="1204"/>
                  </a:lnTo>
                  <a:lnTo>
                    <a:pt x="2089" y="1278"/>
                  </a:lnTo>
                  <a:lnTo>
                    <a:pt x="1279" y="1306"/>
                  </a:lnTo>
                  <a:close/>
                </a:path>
              </a:pathLst>
            </a:custGeom>
            <a:solidFill>
              <a:srgbClr val="98D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41" name="Picture 457">
              <a:extLst>
                <a:ext uri="{FF2B5EF4-FFF2-40B4-BE49-F238E27FC236}">
                  <a16:creationId xmlns:a16="http://schemas.microsoft.com/office/drawing/2014/main" id="{71DB3BB2-B5EF-4ABB-B57B-30CE65F37FC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39263" y="4194274"/>
              <a:ext cx="3489212" cy="1148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26" name="Freeform 458">
              <a:extLst>
                <a:ext uri="{FF2B5EF4-FFF2-40B4-BE49-F238E27FC236}">
                  <a16:creationId xmlns:a16="http://schemas.microsoft.com/office/drawing/2014/main" id="{07EC4CC0-3498-4647-97A9-08750EA907AE}"/>
                </a:ext>
              </a:extLst>
            </p:cNvPr>
            <p:cNvSpPr>
              <a:spLocks noChangeAspect="1" noEditPoints="1"/>
            </p:cNvSpPr>
            <p:nvPr/>
          </p:nvSpPr>
          <p:spPr bwMode="auto">
            <a:xfrm>
              <a:off x="4354106" y="4234414"/>
              <a:ext cx="1627271" cy="985009"/>
            </a:xfrm>
            <a:custGeom>
              <a:avLst/>
              <a:gdLst>
                <a:gd name="T0" fmla="*/ 1652 w 2035"/>
                <a:gd name="T1" fmla="*/ 1230 h 1230"/>
                <a:gd name="T2" fmla="*/ 0 w 2035"/>
                <a:gd name="T3" fmla="*/ 1208 h 1230"/>
                <a:gd name="T4" fmla="*/ 1652 w 2035"/>
                <a:gd name="T5" fmla="*/ 1230 h 1230"/>
                <a:gd name="T6" fmla="*/ 1652 w 2035"/>
                <a:gd name="T7" fmla="*/ 1230 h 1230"/>
                <a:gd name="T8" fmla="*/ 2035 w 2035"/>
                <a:gd name="T9" fmla="*/ 582 h 1230"/>
                <a:gd name="T10" fmla="*/ 2035 w 2035"/>
                <a:gd name="T11" fmla="*/ 582 h 1230"/>
                <a:gd name="T12" fmla="*/ 203 w 2035"/>
                <a:gd name="T13" fmla="*/ 0 h 1230"/>
                <a:gd name="T14" fmla="*/ 203 w 2035"/>
                <a:gd name="T15" fmla="*/ 0 h 1230"/>
                <a:gd name="T16" fmla="*/ 2035 w 2035"/>
                <a:gd name="T17" fmla="*/ 582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35" h="1230">
                  <a:moveTo>
                    <a:pt x="1652" y="1230"/>
                  </a:moveTo>
                  <a:lnTo>
                    <a:pt x="0" y="1208"/>
                  </a:lnTo>
                  <a:lnTo>
                    <a:pt x="1652" y="1230"/>
                  </a:lnTo>
                  <a:lnTo>
                    <a:pt x="1652" y="1230"/>
                  </a:lnTo>
                  <a:close/>
                  <a:moveTo>
                    <a:pt x="2035" y="582"/>
                  </a:moveTo>
                  <a:lnTo>
                    <a:pt x="2035" y="582"/>
                  </a:lnTo>
                  <a:lnTo>
                    <a:pt x="203" y="0"/>
                  </a:lnTo>
                  <a:lnTo>
                    <a:pt x="203" y="0"/>
                  </a:lnTo>
                  <a:lnTo>
                    <a:pt x="2035" y="582"/>
                  </a:lnTo>
                  <a:close/>
                </a:path>
              </a:pathLst>
            </a:custGeom>
            <a:solidFill>
              <a:srgbClr val="98D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43" name="Picture 459">
              <a:extLst>
                <a:ext uri="{FF2B5EF4-FFF2-40B4-BE49-F238E27FC236}">
                  <a16:creationId xmlns:a16="http://schemas.microsoft.com/office/drawing/2014/main" id="{479FF00F-747A-4546-A4A9-3E3B7257F54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41755" y="4222063"/>
              <a:ext cx="1716816" cy="1046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27" name="Freeform 460">
              <a:extLst>
                <a:ext uri="{FF2B5EF4-FFF2-40B4-BE49-F238E27FC236}">
                  <a16:creationId xmlns:a16="http://schemas.microsoft.com/office/drawing/2014/main" id="{F2B5B473-25CE-4265-86FD-F88BF7335A91}"/>
                </a:ext>
              </a:extLst>
            </p:cNvPr>
            <p:cNvSpPr>
              <a:spLocks noChangeAspect="1" noEditPoints="1"/>
            </p:cNvSpPr>
            <p:nvPr/>
          </p:nvSpPr>
          <p:spPr bwMode="auto">
            <a:xfrm>
              <a:off x="5113705" y="3107368"/>
              <a:ext cx="1346280" cy="1031325"/>
            </a:xfrm>
            <a:custGeom>
              <a:avLst/>
              <a:gdLst>
                <a:gd name="T0" fmla="*/ 1685 w 1685"/>
                <a:gd name="T1" fmla="*/ 1290 h 1290"/>
                <a:gd name="T2" fmla="*/ 1685 w 1685"/>
                <a:gd name="T3" fmla="*/ 1290 h 1290"/>
                <a:gd name="T4" fmla="*/ 1675 w 1685"/>
                <a:gd name="T5" fmla="*/ 1282 h 1290"/>
                <a:gd name="T6" fmla="*/ 1675 w 1685"/>
                <a:gd name="T7" fmla="*/ 1282 h 1290"/>
                <a:gd name="T8" fmla="*/ 1685 w 1685"/>
                <a:gd name="T9" fmla="*/ 1290 h 1290"/>
                <a:gd name="T10" fmla="*/ 1653 w 1685"/>
                <a:gd name="T11" fmla="*/ 1265 h 1290"/>
                <a:gd name="T12" fmla="*/ 1648 w 1685"/>
                <a:gd name="T13" fmla="*/ 1262 h 1290"/>
                <a:gd name="T14" fmla="*/ 0 w 1685"/>
                <a:gd name="T15" fmla="*/ 0 h 1290"/>
                <a:gd name="T16" fmla="*/ 0 w 1685"/>
                <a:gd name="T17" fmla="*/ 0 h 1290"/>
                <a:gd name="T18" fmla="*/ 1648 w 1685"/>
                <a:gd name="T19" fmla="*/ 1262 h 1290"/>
                <a:gd name="T20" fmla="*/ 1653 w 1685"/>
                <a:gd name="T21" fmla="*/ 1265 h 1290"/>
                <a:gd name="T22" fmla="*/ 1653 w 1685"/>
                <a:gd name="T23" fmla="*/ 1265 h 12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685" h="1290">
                  <a:moveTo>
                    <a:pt x="1685" y="1290"/>
                  </a:moveTo>
                  <a:lnTo>
                    <a:pt x="1685" y="1290"/>
                  </a:lnTo>
                  <a:lnTo>
                    <a:pt x="1675" y="1282"/>
                  </a:lnTo>
                  <a:lnTo>
                    <a:pt x="1675" y="1282"/>
                  </a:lnTo>
                  <a:lnTo>
                    <a:pt x="1685" y="1290"/>
                  </a:lnTo>
                  <a:moveTo>
                    <a:pt x="1653" y="1265"/>
                  </a:moveTo>
                  <a:lnTo>
                    <a:pt x="1648" y="1262"/>
                  </a:lnTo>
                  <a:lnTo>
                    <a:pt x="0" y="0"/>
                  </a:lnTo>
                  <a:lnTo>
                    <a:pt x="0" y="0"/>
                  </a:lnTo>
                  <a:lnTo>
                    <a:pt x="1648" y="1262"/>
                  </a:lnTo>
                  <a:lnTo>
                    <a:pt x="1653" y="1265"/>
                  </a:lnTo>
                  <a:lnTo>
                    <a:pt x="1653" y="1265"/>
                  </a:lnTo>
                  <a:close/>
                </a:path>
              </a:pathLst>
            </a:custGeom>
            <a:solidFill>
              <a:srgbClr val="98D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45" name="Picture 461">
              <a:extLst>
                <a:ext uri="{FF2B5EF4-FFF2-40B4-BE49-F238E27FC236}">
                  <a16:creationId xmlns:a16="http://schemas.microsoft.com/office/drawing/2014/main" id="{C314E8A7-311D-4B79-ACD9-CE2E4C4CAAF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10392" y="3095017"/>
              <a:ext cx="1936051" cy="14790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28" name="Freeform 462">
              <a:extLst>
                <a:ext uri="{FF2B5EF4-FFF2-40B4-BE49-F238E27FC236}">
                  <a16:creationId xmlns:a16="http://schemas.microsoft.com/office/drawing/2014/main" id="{E428D422-E2BE-479D-9F62-7BC7E4BFA978}"/>
                </a:ext>
              </a:extLst>
            </p:cNvPr>
            <p:cNvSpPr>
              <a:spLocks noChangeAspect="1" noEditPoints="1"/>
            </p:cNvSpPr>
            <p:nvPr/>
          </p:nvSpPr>
          <p:spPr bwMode="auto">
            <a:xfrm>
              <a:off x="6064747" y="2248960"/>
              <a:ext cx="1207330" cy="1889733"/>
            </a:xfrm>
            <a:custGeom>
              <a:avLst/>
              <a:gdLst>
                <a:gd name="T0" fmla="*/ 1509 w 1509"/>
                <a:gd name="T1" fmla="*/ 2363 h 2363"/>
                <a:gd name="T2" fmla="*/ 1509 w 1509"/>
                <a:gd name="T3" fmla="*/ 2363 h 2363"/>
                <a:gd name="T4" fmla="*/ 1504 w 1509"/>
                <a:gd name="T5" fmla="*/ 2355 h 2363"/>
                <a:gd name="T6" fmla="*/ 1504 w 1509"/>
                <a:gd name="T7" fmla="*/ 2355 h 2363"/>
                <a:gd name="T8" fmla="*/ 1509 w 1509"/>
                <a:gd name="T9" fmla="*/ 2363 h 2363"/>
                <a:gd name="T10" fmla="*/ 1226 w 1509"/>
                <a:gd name="T11" fmla="*/ 1920 h 2363"/>
                <a:gd name="T12" fmla="*/ 1226 w 1509"/>
                <a:gd name="T13" fmla="*/ 1920 h 2363"/>
                <a:gd name="T14" fmla="*/ 1224 w 1509"/>
                <a:gd name="T15" fmla="*/ 1917 h 2363"/>
                <a:gd name="T16" fmla="*/ 1224 w 1509"/>
                <a:gd name="T17" fmla="*/ 1917 h 2363"/>
                <a:gd name="T18" fmla="*/ 1226 w 1509"/>
                <a:gd name="T19" fmla="*/ 1920 h 2363"/>
                <a:gd name="T20" fmla="*/ 786 w 1509"/>
                <a:gd name="T21" fmla="*/ 1231 h 2363"/>
                <a:gd name="T22" fmla="*/ 0 w 1509"/>
                <a:gd name="T23" fmla="*/ 0 h 2363"/>
                <a:gd name="T24" fmla="*/ 0 w 1509"/>
                <a:gd name="T25" fmla="*/ 0 h 2363"/>
                <a:gd name="T26" fmla="*/ 786 w 1509"/>
                <a:gd name="T27" fmla="*/ 1231 h 2363"/>
                <a:gd name="T28" fmla="*/ 786 w 1509"/>
                <a:gd name="T29" fmla="*/ 1231 h 23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09" h="2363">
                  <a:moveTo>
                    <a:pt x="1509" y="2363"/>
                  </a:moveTo>
                  <a:lnTo>
                    <a:pt x="1509" y="2363"/>
                  </a:lnTo>
                  <a:lnTo>
                    <a:pt x="1504" y="2355"/>
                  </a:lnTo>
                  <a:lnTo>
                    <a:pt x="1504" y="2355"/>
                  </a:lnTo>
                  <a:lnTo>
                    <a:pt x="1509" y="2363"/>
                  </a:lnTo>
                  <a:close/>
                  <a:moveTo>
                    <a:pt x="1226" y="1920"/>
                  </a:moveTo>
                  <a:lnTo>
                    <a:pt x="1226" y="1920"/>
                  </a:lnTo>
                  <a:lnTo>
                    <a:pt x="1224" y="1917"/>
                  </a:lnTo>
                  <a:lnTo>
                    <a:pt x="1224" y="1917"/>
                  </a:lnTo>
                  <a:lnTo>
                    <a:pt x="1226" y="1920"/>
                  </a:lnTo>
                  <a:close/>
                  <a:moveTo>
                    <a:pt x="786" y="1231"/>
                  </a:moveTo>
                  <a:lnTo>
                    <a:pt x="0" y="0"/>
                  </a:lnTo>
                  <a:lnTo>
                    <a:pt x="0" y="0"/>
                  </a:lnTo>
                  <a:lnTo>
                    <a:pt x="786" y="1231"/>
                  </a:lnTo>
                  <a:lnTo>
                    <a:pt x="786" y="1231"/>
                  </a:lnTo>
                  <a:close/>
                </a:path>
              </a:pathLst>
            </a:custGeom>
            <a:solidFill>
              <a:srgbClr val="98D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47" name="Picture 463">
              <a:extLst>
                <a:ext uri="{FF2B5EF4-FFF2-40B4-BE49-F238E27FC236}">
                  <a16:creationId xmlns:a16="http://schemas.microsoft.com/office/drawing/2014/main" id="{0B724731-1E09-4490-BFEF-BECD7DDDD48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02059" y="2239696"/>
              <a:ext cx="2059563" cy="1982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29" name="Freeform 464">
              <a:extLst>
                <a:ext uri="{FF2B5EF4-FFF2-40B4-BE49-F238E27FC236}">
                  <a16:creationId xmlns:a16="http://schemas.microsoft.com/office/drawing/2014/main" id="{E46F491B-4206-4D10-ACF6-FD93A7B296B3}"/>
                </a:ext>
              </a:extLst>
            </p:cNvPr>
            <p:cNvSpPr>
              <a:spLocks noChangeAspect="1" noEditPoints="1"/>
            </p:cNvSpPr>
            <p:nvPr/>
          </p:nvSpPr>
          <p:spPr bwMode="auto">
            <a:xfrm>
              <a:off x="7259724" y="1761088"/>
              <a:ext cx="515663" cy="2377605"/>
            </a:xfrm>
            <a:custGeom>
              <a:avLst/>
              <a:gdLst>
                <a:gd name="T0" fmla="*/ 647 w 647"/>
                <a:gd name="T1" fmla="*/ 2972 h 2972"/>
                <a:gd name="T2" fmla="*/ 647 w 647"/>
                <a:gd name="T3" fmla="*/ 2972 h 2972"/>
                <a:gd name="T4" fmla="*/ 645 w 647"/>
                <a:gd name="T5" fmla="*/ 2964 h 2972"/>
                <a:gd name="T6" fmla="*/ 645 w 647"/>
                <a:gd name="T7" fmla="*/ 2964 h 2972"/>
                <a:gd name="T8" fmla="*/ 647 w 647"/>
                <a:gd name="T9" fmla="*/ 2972 h 2972"/>
                <a:gd name="T10" fmla="*/ 551 w 647"/>
                <a:gd name="T11" fmla="*/ 2529 h 2972"/>
                <a:gd name="T12" fmla="*/ 551 w 647"/>
                <a:gd name="T13" fmla="*/ 2529 h 2972"/>
                <a:gd name="T14" fmla="*/ 550 w 647"/>
                <a:gd name="T15" fmla="*/ 2526 h 2972"/>
                <a:gd name="T16" fmla="*/ 550 w 647"/>
                <a:gd name="T17" fmla="*/ 2526 h 2972"/>
                <a:gd name="T18" fmla="*/ 551 w 647"/>
                <a:gd name="T19" fmla="*/ 2529 h 2972"/>
                <a:gd name="T20" fmla="*/ 390 w 647"/>
                <a:gd name="T21" fmla="*/ 1791 h 2972"/>
                <a:gd name="T22" fmla="*/ 390 w 647"/>
                <a:gd name="T23" fmla="*/ 1791 h 2972"/>
                <a:gd name="T24" fmla="*/ 0 w 647"/>
                <a:gd name="T25" fmla="*/ 0 h 2972"/>
                <a:gd name="T26" fmla="*/ 0 w 647"/>
                <a:gd name="T27" fmla="*/ 0 h 2972"/>
                <a:gd name="T28" fmla="*/ 390 w 647"/>
                <a:gd name="T29" fmla="*/ 1791 h 2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47" h="2972">
                  <a:moveTo>
                    <a:pt x="647" y="2972"/>
                  </a:moveTo>
                  <a:lnTo>
                    <a:pt x="647" y="2972"/>
                  </a:lnTo>
                  <a:lnTo>
                    <a:pt x="645" y="2964"/>
                  </a:lnTo>
                  <a:lnTo>
                    <a:pt x="645" y="2964"/>
                  </a:lnTo>
                  <a:lnTo>
                    <a:pt x="647" y="2972"/>
                  </a:lnTo>
                  <a:close/>
                  <a:moveTo>
                    <a:pt x="551" y="2529"/>
                  </a:moveTo>
                  <a:lnTo>
                    <a:pt x="551" y="2529"/>
                  </a:lnTo>
                  <a:lnTo>
                    <a:pt x="550" y="2526"/>
                  </a:lnTo>
                  <a:lnTo>
                    <a:pt x="550" y="2526"/>
                  </a:lnTo>
                  <a:lnTo>
                    <a:pt x="551" y="2529"/>
                  </a:lnTo>
                  <a:close/>
                  <a:moveTo>
                    <a:pt x="390" y="1791"/>
                  </a:moveTo>
                  <a:lnTo>
                    <a:pt x="390" y="1791"/>
                  </a:lnTo>
                  <a:lnTo>
                    <a:pt x="0" y="0"/>
                  </a:lnTo>
                  <a:lnTo>
                    <a:pt x="0" y="0"/>
                  </a:lnTo>
                  <a:lnTo>
                    <a:pt x="390" y="1791"/>
                  </a:lnTo>
                  <a:close/>
                </a:path>
              </a:pathLst>
            </a:custGeom>
            <a:solidFill>
              <a:srgbClr val="98D0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49" name="Picture 465">
              <a:extLst>
                <a:ext uri="{FF2B5EF4-FFF2-40B4-BE49-F238E27FC236}">
                  <a16:creationId xmlns:a16="http://schemas.microsoft.com/office/drawing/2014/main" id="{E6B16F7A-0756-44E1-ABDE-AB61559F6D3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317946" y="1751823"/>
              <a:ext cx="1528461" cy="2300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4">
              <a:extLst>
                <a:ext uri="{FF2B5EF4-FFF2-40B4-BE49-F238E27FC236}">
                  <a16:creationId xmlns:a16="http://schemas.microsoft.com/office/drawing/2014/main" id="{432E9314-F28F-4BE7-B489-C0233799C52B}"/>
                </a:ext>
              </a:extLst>
            </p:cNvPr>
            <p:cNvGrpSpPr>
              <a:grpSpLocks noChangeAspect="1"/>
            </p:cNvGrpSpPr>
            <p:nvPr/>
          </p:nvGrpSpPr>
          <p:grpSpPr>
            <a:xfrm>
              <a:off x="5666420" y="4700673"/>
              <a:ext cx="3804169" cy="583595"/>
              <a:chOff x="5666420" y="4700673"/>
              <a:chExt cx="3804169" cy="583595"/>
            </a:xfrm>
          </p:grpSpPr>
          <p:sp>
            <p:nvSpPr>
              <p:cNvPr id="17530" name="Freeform 466">
                <a:extLst>
                  <a:ext uri="{FF2B5EF4-FFF2-40B4-BE49-F238E27FC236}">
                    <a16:creationId xmlns:a16="http://schemas.microsoft.com/office/drawing/2014/main" id="{4B49A081-B773-428A-B947-BF1FB617E9BC}"/>
                  </a:ext>
                </a:extLst>
              </p:cNvPr>
              <p:cNvSpPr>
                <a:spLocks/>
              </p:cNvSpPr>
              <p:nvPr/>
            </p:nvSpPr>
            <p:spPr bwMode="auto">
              <a:xfrm>
                <a:off x="5666420" y="4700673"/>
                <a:ext cx="3804168" cy="583595"/>
              </a:xfrm>
              <a:custGeom>
                <a:avLst/>
                <a:gdLst>
                  <a:gd name="T0" fmla="*/ 4764 w 4764"/>
                  <a:gd name="T1" fmla="*/ 641 h 728"/>
                  <a:gd name="T2" fmla="*/ 4691 w 4764"/>
                  <a:gd name="T3" fmla="*/ 641 h 728"/>
                  <a:gd name="T4" fmla="*/ 4647 w 4764"/>
                  <a:gd name="T5" fmla="*/ 597 h 728"/>
                  <a:gd name="T6" fmla="*/ 4647 w 4764"/>
                  <a:gd name="T7" fmla="*/ 131 h 728"/>
                  <a:gd name="T8" fmla="*/ 4691 w 4764"/>
                  <a:gd name="T9" fmla="*/ 87 h 728"/>
                  <a:gd name="T10" fmla="*/ 4764 w 4764"/>
                  <a:gd name="T11" fmla="*/ 87 h 728"/>
                  <a:gd name="T12" fmla="*/ 4764 w 4764"/>
                  <a:gd name="T13" fmla="*/ 0 h 728"/>
                  <a:gd name="T14" fmla="*/ 131 w 4764"/>
                  <a:gd name="T15" fmla="*/ 0 h 728"/>
                  <a:gd name="T16" fmla="*/ 0 w 4764"/>
                  <a:gd name="T17" fmla="*/ 131 h 728"/>
                  <a:gd name="T18" fmla="*/ 0 w 4764"/>
                  <a:gd name="T19" fmla="*/ 597 h 728"/>
                  <a:gd name="T20" fmla="*/ 131 w 4764"/>
                  <a:gd name="T21" fmla="*/ 728 h 728"/>
                  <a:gd name="T22" fmla="*/ 4764 w 4764"/>
                  <a:gd name="T23" fmla="*/ 728 h 728"/>
                  <a:gd name="T24" fmla="*/ 4764 w 4764"/>
                  <a:gd name="T25" fmla="*/ 641 h 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64" h="728">
                    <a:moveTo>
                      <a:pt x="4764" y="641"/>
                    </a:moveTo>
                    <a:lnTo>
                      <a:pt x="4691" y="641"/>
                    </a:lnTo>
                    <a:cubicBezTo>
                      <a:pt x="4667" y="641"/>
                      <a:pt x="4647" y="621"/>
                      <a:pt x="4647" y="597"/>
                    </a:cubicBezTo>
                    <a:lnTo>
                      <a:pt x="4647" y="131"/>
                    </a:lnTo>
                    <a:cubicBezTo>
                      <a:pt x="4647" y="107"/>
                      <a:pt x="4667" y="87"/>
                      <a:pt x="4691" y="87"/>
                    </a:cubicBezTo>
                    <a:lnTo>
                      <a:pt x="4764" y="87"/>
                    </a:lnTo>
                    <a:lnTo>
                      <a:pt x="4764" y="0"/>
                    </a:lnTo>
                    <a:lnTo>
                      <a:pt x="131" y="0"/>
                    </a:lnTo>
                    <a:cubicBezTo>
                      <a:pt x="59" y="0"/>
                      <a:pt x="0" y="59"/>
                      <a:pt x="0" y="131"/>
                    </a:cubicBezTo>
                    <a:lnTo>
                      <a:pt x="0" y="597"/>
                    </a:lnTo>
                    <a:cubicBezTo>
                      <a:pt x="0" y="670"/>
                      <a:pt x="59" y="728"/>
                      <a:pt x="131" y="728"/>
                    </a:cubicBezTo>
                    <a:lnTo>
                      <a:pt x="4764" y="728"/>
                    </a:lnTo>
                    <a:lnTo>
                      <a:pt x="4764" y="641"/>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31" name="Freeform 467">
                <a:extLst>
                  <a:ext uri="{FF2B5EF4-FFF2-40B4-BE49-F238E27FC236}">
                    <a16:creationId xmlns:a16="http://schemas.microsoft.com/office/drawing/2014/main" id="{7928B2B5-9E1A-42C8-A3F6-2CEC1C4333CB}"/>
                  </a:ext>
                </a:extLst>
              </p:cNvPr>
              <p:cNvSpPr>
                <a:spLocks/>
              </p:cNvSpPr>
              <p:nvPr/>
            </p:nvSpPr>
            <p:spPr bwMode="auto">
              <a:xfrm>
                <a:off x="7553065" y="4700673"/>
                <a:ext cx="1917524" cy="583595"/>
              </a:xfrm>
              <a:custGeom>
                <a:avLst/>
                <a:gdLst>
                  <a:gd name="T0" fmla="*/ 2404 w 2404"/>
                  <a:gd name="T1" fmla="*/ 641 h 728"/>
                  <a:gd name="T2" fmla="*/ 2331 w 2404"/>
                  <a:gd name="T3" fmla="*/ 641 h 728"/>
                  <a:gd name="T4" fmla="*/ 2287 w 2404"/>
                  <a:gd name="T5" fmla="*/ 597 h 728"/>
                  <a:gd name="T6" fmla="*/ 2287 w 2404"/>
                  <a:gd name="T7" fmla="*/ 131 h 728"/>
                  <a:gd name="T8" fmla="*/ 2331 w 2404"/>
                  <a:gd name="T9" fmla="*/ 87 h 728"/>
                  <a:gd name="T10" fmla="*/ 2404 w 2404"/>
                  <a:gd name="T11" fmla="*/ 87 h 728"/>
                  <a:gd name="T12" fmla="*/ 2404 w 2404"/>
                  <a:gd name="T13" fmla="*/ 0 h 728"/>
                  <a:gd name="T14" fmla="*/ 0 w 2404"/>
                  <a:gd name="T15" fmla="*/ 0 h 728"/>
                  <a:gd name="T16" fmla="*/ 0 w 2404"/>
                  <a:gd name="T17" fmla="*/ 728 h 728"/>
                  <a:gd name="T18" fmla="*/ 2404 w 2404"/>
                  <a:gd name="T19" fmla="*/ 728 h 728"/>
                  <a:gd name="T20" fmla="*/ 2404 w 2404"/>
                  <a:gd name="T21" fmla="*/ 641 h 7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04" h="728">
                    <a:moveTo>
                      <a:pt x="2404" y="641"/>
                    </a:moveTo>
                    <a:lnTo>
                      <a:pt x="2331" y="641"/>
                    </a:lnTo>
                    <a:cubicBezTo>
                      <a:pt x="2307" y="641"/>
                      <a:pt x="2287" y="621"/>
                      <a:pt x="2287" y="597"/>
                    </a:cubicBezTo>
                    <a:lnTo>
                      <a:pt x="2287" y="131"/>
                    </a:lnTo>
                    <a:cubicBezTo>
                      <a:pt x="2287" y="107"/>
                      <a:pt x="2307" y="87"/>
                      <a:pt x="2331" y="87"/>
                    </a:cubicBezTo>
                    <a:lnTo>
                      <a:pt x="2404" y="87"/>
                    </a:lnTo>
                    <a:lnTo>
                      <a:pt x="2404" y="0"/>
                    </a:lnTo>
                    <a:lnTo>
                      <a:pt x="0" y="0"/>
                    </a:lnTo>
                    <a:lnTo>
                      <a:pt x="0" y="728"/>
                    </a:lnTo>
                    <a:lnTo>
                      <a:pt x="2404" y="728"/>
                    </a:lnTo>
                    <a:lnTo>
                      <a:pt x="2404" y="641"/>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32" name="Freeform 468">
                <a:extLst>
                  <a:ext uri="{FF2B5EF4-FFF2-40B4-BE49-F238E27FC236}">
                    <a16:creationId xmlns:a16="http://schemas.microsoft.com/office/drawing/2014/main" id="{7CC760FB-349F-4FD5-AF3A-34CE65AE226D}"/>
                  </a:ext>
                </a:extLst>
              </p:cNvPr>
              <p:cNvSpPr>
                <a:spLocks/>
              </p:cNvSpPr>
              <p:nvPr/>
            </p:nvSpPr>
            <p:spPr bwMode="auto">
              <a:xfrm>
                <a:off x="5737440" y="4771691"/>
                <a:ext cx="3677569" cy="441556"/>
              </a:xfrm>
              <a:custGeom>
                <a:avLst/>
                <a:gdLst>
                  <a:gd name="T0" fmla="*/ 4560 w 4604"/>
                  <a:gd name="T1" fmla="*/ 510 h 554"/>
                  <a:gd name="T2" fmla="*/ 4560 w 4604"/>
                  <a:gd name="T3" fmla="*/ 44 h 554"/>
                  <a:gd name="T4" fmla="*/ 4604 w 4604"/>
                  <a:gd name="T5" fmla="*/ 0 h 554"/>
                  <a:gd name="T6" fmla="*/ 44 w 4604"/>
                  <a:gd name="T7" fmla="*/ 0 h 554"/>
                  <a:gd name="T8" fmla="*/ 0 w 4604"/>
                  <a:gd name="T9" fmla="*/ 44 h 554"/>
                  <a:gd name="T10" fmla="*/ 0 w 4604"/>
                  <a:gd name="T11" fmla="*/ 510 h 554"/>
                  <a:gd name="T12" fmla="*/ 44 w 4604"/>
                  <a:gd name="T13" fmla="*/ 554 h 554"/>
                  <a:gd name="T14" fmla="*/ 4604 w 4604"/>
                  <a:gd name="T15" fmla="*/ 554 h 554"/>
                  <a:gd name="T16" fmla="*/ 4560 w 4604"/>
                  <a:gd name="T17" fmla="*/ 510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04" h="554">
                    <a:moveTo>
                      <a:pt x="4560" y="510"/>
                    </a:moveTo>
                    <a:lnTo>
                      <a:pt x="4560" y="44"/>
                    </a:lnTo>
                    <a:cubicBezTo>
                      <a:pt x="4560" y="20"/>
                      <a:pt x="4580" y="0"/>
                      <a:pt x="4604" y="0"/>
                    </a:cubicBezTo>
                    <a:lnTo>
                      <a:pt x="44" y="0"/>
                    </a:lnTo>
                    <a:cubicBezTo>
                      <a:pt x="20" y="0"/>
                      <a:pt x="0" y="20"/>
                      <a:pt x="0" y="44"/>
                    </a:cubicBezTo>
                    <a:lnTo>
                      <a:pt x="0" y="510"/>
                    </a:lnTo>
                    <a:cubicBezTo>
                      <a:pt x="0" y="534"/>
                      <a:pt x="20" y="554"/>
                      <a:pt x="44" y="554"/>
                    </a:cubicBezTo>
                    <a:lnTo>
                      <a:pt x="4604" y="554"/>
                    </a:lnTo>
                    <a:cubicBezTo>
                      <a:pt x="4580" y="554"/>
                      <a:pt x="4560" y="534"/>
                      <a:pt x="4560" y="51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33" name="Freeform 469">
                <a:extLst>
                  <a:ext uri="{FF2B5EF4-FFF2-40B4-BE49-F238E27FC236}">
                    <a16:creationId xmlns:a16="http://schemas.microsoft.com/office/drawing/2014/main" id="{4CE2A575-7873-42D7-97C1-4666D68CF19F}"/>
                  </a:ext>
                </a:extLst>
              </p:cNvPr>
              <p:cNvSpPr>
                <a:spLocks/>
              </p:cNvSpPr>
              <p:nvPr/>
            </p:nvSpPr>
            <p:spPr bwMode="auto">
              <a:xfrm>
                <a:off x="7448080" y="4771691"/>
                <a:ext cx="1966929" cy="441556"/>
              </a:xfrm>
              <a:custGeom>
                <a:avLst/>
                <a:gdLst>
                  <a:gd name="T0" fmla="*/ 2418 w 2462"/>
                  <a:gd name="T1" fmla="*/ 510 h 554"/>
                  <a:gd name="T2" fmla="*/ 2418 w 2462"/>
                  <a:gd name="T3" fmla="*/ 44 h 554"/>
                  <a:gd name="T4" fmla="*/ 2462 w 2462"/>
                  <a:gd name="T5" fmla="*/ 0 h 554"/>
                  <a:gd name="T6" fmla="*/ 44 w 2462"/>
                  <a:gd name="T7" fmla="*/ 0 h 554"/>
                  <a:gd name="T8" fmla="*/ 0 w 2462"/>
                  <a:gd name="T9" fmla="*/ 44 h 554"/>
                  <a:gd name="T10" fmla="*/ 0 w 2462"/>
                  <a:gd name="T11" fmla="*/ 510 h 554"/>
                  <a:gd name="T12" fmla="*/ 44 w 2462"/>
                  <a:gd name="T13" fmla="*/ 554 h 554"/>
                  <a:gd name="T14" fmla="*/ 2462 w 2462"/>
                  <a:gd name="T15" fmla="*/ 554 h 554"/>
                  <a:gd name="T16" fmla="*/ 2418 w 2462"/>
                  <a:gd name="T17" fmla="*/ 510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62" h="554">
                    <a:moveTo>
                      <a:pt x="2418" y="510"/>
                    </a:moveTo>
                    <a:lnTo>
                      <a:pt x="2418" y="44"/>
                    </a:lnTo>
                    <a:cubicBezTo>
                      <a:pt x="2418" y="20"/>
                      <a:pt x="2438" y="0"/>
                      <a:pt x="2462" y="0"/>
                    </a:cubicBezTo>
                    <a:lnTo>
                      <a:pt x="44" y="0"/>
                    </a:lnTo>
                    <a:cubicBezTo>
                      <a:pt x="20" y="0"/>
                      <a:pt x="0" y="20"/>
                      <a:pt x="0" y="44"/>
                    </a:cubicBezTo>
                    <a:lnTo>
                      <a:pt x="0" y="510"/>
                    </a:lnTo>
                    <a:cubicBezTo>
                      <a:pt x="0" y="534"/>
                      <a:pt x="20" y="554"/>
                      <a:pt x="44" y="554"/>
                    </a:cubicBezTo>
                    <a:lnTo>
                      <a:pt x="2462" y="554"/>
                    </a:lnTo>
                    <a:cubicBezTo>
                      <a:pt x="2438" y="554"/>
                      <a:pt x="2418" y="534"/>
                      <a:pt x="2418" y="510"/>
                    </a:cubicBezTo>
                  </a:path>
                </a:pathLst>
              </a:custGeom>
              <a:solidFill>
                <a:srgbClr val="74C3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34" name="Freeform 470">
                <a:extLst>
                  <a:ext uri="{FF2B5EF4-FFF2-40B4-BE49-F238E27FC236}">
                    <a16:creationId xmlns:a16="http://schemas.microsoft.com/office/drawing/2014/main" id="{656699FD-25CA-44D2-A76B-02AA39568D91}"/>
                  </a:ext>
                </a:extLst>
              </p:cNvPr>
              <p:cNvSpPr>
                <a:spLocks/>
              </p:cNvSpPr>
              <p:nvPr/>
            </p:nvSpPr>
            <p:spPr bwMode="auto">
              <a:xfrm>
                <a:off x="5759054" y="4805658"/>
                <a:ext cx="1689027" cy="15440"/>
              </a:xfrm>
              <a:custGeom>
                <a:avLst/>
                <a:gdLst>
                  <a:gd name="T0" fmla="*/ 2113 w 2113"/>
                  <a:gd name="T1" fmla="*/ 21 h 21"/>
                  <a:gd name="T2" fmla="*/ 0 w 2113"/>
                  <a:gd name="T3" fmla="*/ 21 h 21"/>
                  <a:gd name="T4" fmla="*/ 0 w 2113"/>
                  <a:gd name="T5" fmla="*/ 0 h 21"/>
                  <a:gd name="T6" fmla="*/ 2113 w 2113"/>
                  <a:gd name="T7" fmla="*/ 0 h 21"/>
                  <a:gd name="T8" fmla="*/ 2113 w 2113"/>
                  <a:gd name="T9" fmla="*/ 2 h 21"/>
                  <a:gd name="T10" fmla="*/ 2113 w 2113"/>
                  <a:gd name="T11" fmla="*/ 21 h 21"/>
                </a:gdLst>
                <a:ahLst/>
                <a:cxnLst>
                  <a:cxn ang="0">
                    <a:pos x="T0" y="T1"/>
                  </a:cxn>
                  <a:cxn ang="0">
                    <a:pos x="T2" y="T3"/>
                  </a:cxn>
                  <a:cxn ang="0">
                    <a:pos x="T4" y="T5"/>
                  </a:cxn>
                  <a:cxn ang="0">
                    <a:pos x="T6" y="T7"/>
                  </a:cxn>
                  <a:cxn ang="0">
                    <a:pos x="T8" y="T9"/>
                  </a:cxn>
                  <a:cxn ang="0">
                    <a:pos x="T10" y="T11"/>
                  </a:cxn>
                </a:cxnLst>
                <a:rect l="0" t="0" r="r" b="b"/>
                <a:pathLst>
                  <a:path w="2113" h="21">
                    <a:moveTo>
                      <a:pt x="2113" y="21"/>
                    </a:moveTo>
                    <a:lnTo>
                      <a:pt x="0" y="21"/>
                    </a:lnTo>
                    <a:lnTo>
                      <a:pt x="0" y="0"/>
                    </a:lnTo>
                    <a:lnTo>
                      <a:pt x="2113" y="0"/>
                    </a:lnTo>
                    <a:cubicBezTo>
                      <a:pt x="2113" y="0"/>
                      <a:pt x="2113" y="1"/>
                      <a:pt x="2113" y="2"/>
                    </a:cubicBezTo>
                    <a:lnTo>
                      <a:pt x="2113" y="21"/>
                    </a:lnTo>
                    <a:close/>
                  </a:path>
                </a:pathLst>
              </a:custGeom>
              <a:solidFill>
                <a:srgbClr val="D9EEF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35" name="Freeform 471">
                <a:extLst>
                  <a:ext uri="{FF2B5EF4-FFF2-40B4-BE49-F238E27FC236}">
                    <a16:creationId xmlns:a16="http://schemas.microsoft.com/office/drawing/2014/main" id="{DCE27419-C92D-4388-B261-E73B1607FC5A}"/>
                  </a:ext>
                </a:extLst>
              </p:cNvPr>
              <p:cNvSpPr>
                <a:spLocks/>
              </p:cNvSpPr>
              <p:nvPr/>
            </p:nvSpPr>
            <p:spPr bwMode="auto">
              <a:xfrm>
                <a:off x="7448080" y="4805658"/>
                <a:ext cx="3089" cy="15440"/>
              </a:xfrm>
              <a:custGeom>
                <a:avLst/>
                <a:gdLst>
                  <a:gd name="T0" fmla="*/ 6 w 6"/>
                  <a:gd name="T1" fmla="*/ 21 h 21"/>
                  <a:gd name="T2" fmla="*/ 0 w 6"/>
                  <a:gd name="T3" fmla="*/ 21 h 21"/>
                  <a:gd name="T4" fmla="*/ 0 w 6"/>
                  <a:gd name="T5" fmla="*/ 2 h 21"/>
                  <a:gd name="T6" fmla="*/ 0 w 6"/>
                  <a:gd name="T7" fmla="*/ 0 h 21"/>
                  <a:gd name="T8" fmla="*/ 6 w 6"/>
                  <a:gd name="T9" fmla="*/ 0 h 21"/>
                  <a:gd name="T10" fmla="*/ 6 w 6"/>
                  <a:gd name="T11" fmla="*/ 21 h 21"/>
                </a:gdLst>
                <a:ahLst/>
                <a:cxnLst>
                  <a:cxn ang="0">
                    <a:pos x="T0" y="T1"/>
                  </a:cxn>
                  <a:cxn ang="0">
                    <a:pos x="T2" y="T3"/>
                  </a:cxn>
                  <a:cxn ang="0">
                    <a:pos x="T4" y="T5"/>
                  </a:cxn>
                  <a:cxn ang="0">
                    <a:pos x="T6" y="T7"/>
                  </a:cxn>
                  <a:cxn ang="0">
                    <a:pos x="T8" y="T9"/>
                  </a:cxn>
                  <a:cxn ang="0">
                    <a:pos x="T10" y="T11"/>
                  </a:cxn>
                </a:cxnLst>
                <a:rect l="0" t="0" r="r" b="b"/>
                <a:pathLst>
                  <a:path w="6" h="21">
                    <a:moveTo>
                      <a:pt x="6" y="21"/>
                    </a:moveTo>
                    <a:lnTo>
                      <a:pt x="0" y="21"/>
                    </a:lnTo>
                    <a:lnTo>
                      <a:pt x="0" y="2"/>
                    </a:lnTo>
                    <a:cubicBezTo>
                      <a:pt x="0" y="1"/>
                      <a:pt x="0" y="0"/>
                      <a:pt x="0" y="0"/>
                    </a:cubicBezTo>
                    <a:lnTo>
                      <a:pt x="6" y="0"/>
                    </a:lnTo>
                    <a:lnTo>
                      <a:pt x="6" y="21"/>
                    </a:lnTo>
                    <a:close/>
                  </a:path>
                </a:pathLst>
              </a:custGeom>
              <a:solidFill>
                <a:srgbClr val="6BB9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32" name="Rectangle 472">
                <a:extLst>
                  <a:ext uri="{FF2B5EF4-FFF2-40B4-BE49-F238E27FC236}">
                    <a16:creationId xmlns:a16="http://schemas.microsoft.com/office/drawing/2014/main" id="{0CC26526-709A-4CDC-A805-F433A7D90CD9}"/>
                  </a:ext>
                </a:extLst>
              </p:cNvPr>
              <p:cNvSpPr>
                <a:spLocks noChangeArrowheads="1"/>
              </p:cNvSpPr>
              <p:nvPr/>
            </p:nvSpPr>
            <p:spPr bwMode="auto">
              <a:xfrm>
                <a:off x="5759054" y="4839623"/>
                <a:ext cx="1661236" cy="18527"/>
              </a:xfrm>
              <a:prstGeom prst="rect">
                <a:avLst/>
              </a:prstGeom>
              <a:solidFill>
                <a:srgbClr val="D9EEF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34" name="Rectangle 473">
                <a:extLst>
                  <a:ext uri="{FF2B5EF4-FFF2-40B4-BE49-F238E27FC236}">
                    <a16:creationId xmlns:a16="http://schemas.microsoft.com/office/drawing/2014/main" id="{F4EE8FF7-DC5A-4711-9F4F-09774EA0CF38}"/>
                  </a:ext>
                </a:extLst>
              </p:cNvPr>
              <p:cNvSpPr>
                <a:spLocks noChangeArrowheads="1"/>
              </p:cNvSpPr>
              <p:nvPr/>
            </p:nvSpPr>
            <p:spPr bwMode="auto">
              <a:xfrm>
                <a:off x="6617462" y="4876676"/>
                <a:ext cx="830619" cy="18527"/>
              </a:xfrm>
              <a:prstGeom prst="rect">
                <a:avLst/>
              </a:prstGeom>
              <a:solidFill>
                <a:srgbClr val="D9EEF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36" name="Rectangle 474">
                <a:extLst>
                  <a:ext uri="{FF2B5EF4-FFF2-40B4-BE49-F238E27FC236}">
                    <a16:creationId xmlns:a16="http://schemas.microsoft.com/office/drawing/2014/main" id="{80F23872-5251-4FC1-A463-C13326A87734}"/>
                  </a:ext>
                </a:extLst>
              </p:cNvPr>
              <p:cNvSpPr>
                <a:spLocks noChangeArrowheads="1"/>
              </p:cNvSpPr>
              <p:nvPr/>
            </p:nvSpPr>
            <p:spPr bwMode="auto">
              <a:xfrm>
                <a:off x="7448080" y="4876676"/>
                <a:ext cx="3089" cy="18527"/>
              </a:xfrm>
              <a:prstGeom prst="rect">
                <a:avLst/>
              </a:prstGeom>
              <a:solidFill>
                <a:srgbClr val="6BB9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38" name="Rectangle 475">
                <a:extLst>
                  <a:ext uri="{FF2B5EF4-FFF2-40B4-BE49-F238E27FC236}">
                    <a16:creationId xmlns:a16="http://schemas.microsoft.com/office/drawing/2014/main" id="{834FA91C-B848-4E9A-9B95-B86DBA958090}"/>
                  </a:ext>
                </a:extLst>
              </p:cNvPr>
              <p:cNvSpPr>
                <a:spLocks noChangeArrowheads="1"/>
              </p:cNvSpPr>
              <p:nvPr/>
            </p:nvSpPr>
            <p:spPr bwMode="auto">
              <a:xfrm>
                <a:off x="5759054" y="4913730"/>
                <a:ext cx="988096" cy="18527"/>
              </a:xfrm>
              <a:prstGeom prst="rect">
                <a:avLst/>
              </a:prstGeom>
              <a:solidFill>
                <a:srgbClr val="D9EEF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40" name="Rectangle 476">
                <a:extLst>
                  <a:ext uri="{FF2B5EF4-FFF2-40B4-BE49-F238E27FC236}">
                    <a16:creationId xmlns:a16="http://schemas.microsoft.com/office/drawing/2014/main" id="{A8B70DE7-9D4C-435E-98EA-8D484FF51FF2}"/>
                  </a:ext>
                </a:extLst>
              </p:cNvPr>
              <p:cNvSpPr>
                <a:spLocks noChangeArrowheads="1"/>
              </p:cNvSpPr>
              <p:nvPr/>
            </p:nvSpPr>
            <p:spPr bwMode="auto">
              <a:xfrm>
                <a:off x="6154292" y="4950784"/>
                <a:ext cx="1293789" cy="18527"/>
              </a:xfrm>
              <a:prstGeom prst="rect">
                <a:avLst/>
              </a:prstGeom>
              <a:solidFill>
                <a:srgbClr val="D9EEF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42" name="Rectangle 477">
                <a:extLst>
                  <a:ext uri="{FF2B5EF4-FFF2-40B4-BE49-F238E27FC236}">
                    <a16:creationId xmlns:a16="http://schemas.microsoft.com/office/drawing/2014/main" id="{19DEA7EA-4EFB-4FB4-B2A5-BDB9DCFB6D21}"/>
                  </a:ext>
                </a:extLst>
              </p:cNvPr>
              <p:cNvSpPr>
                <a:spLocks noChangeArrowheads="1"/>
              </p:cNvSpPr>
              <p:nvPr/>
            </p:nvSpPr>
            <p:spPr bwMode="auto">
              <a:xfrm>
                <a:off x="7448080" y="4950784"/>
                <a:ext cx="3089" cy="18527"/>
              </a:xfrm>
              <a:prstGeom prst="rect">
                <a:avLst/>
              </a:prstGeom>
              <a:solidFill>
                <a:srgbClr val="6BB9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44" name="Rectangle 478">
                <a:extLst>
                  <a:ext uri="{FF2B5EF4-FFF2-40B4-BE49-F238E27FC236}">
                    <a16:creationId xmlns:a16="http://schemas.microsoft.com/office/drawing/2014/main" id="{FABC44A2-7AD4-45E1-9346-F6AE0D1192B1}"/>
                  </a:ext>
                </a:extLst>
              </p:cNvPr>
              <p:cNvSpPr>
                <a:spLocks noChangeArrowheads="1"/>
              </p:cNvSpPr>
              <p:nvPr/>
            </p:nvSpPr>
            <p:spPr bwMode="auto">
              <a:xfrm>
                <a:off x="5759054" y="4987837"/>
                <a:ext cx="1630358" cy="18527"/>
              </a:xfrm>
              <a:prstGeom prst="rect">
                <a:avLst/>
              </a:prstGeom>
              <a:solidFill>
                <a:srgbClr val="D9EEF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46" name="Rectangle 479">
                <a:extLst>
                  <a:ext uri="{FF2B5EF4-FFF2-40B4-BE49-F238E27FC236}">
                    <a16:creationId xmlns:a16="http://schemas.microsoft.com/office/drawing/2014/main" id="{84E93D51-3678-4262-B6BF-58B45AAA5994}"/>
                  </a:ext>
                </a:extLst>
              </p:cNvPr>
              <p:cNvSpPr>
                <a:spLocks noChangeArrowheads="1"/>
              </p:cNvSpPr>
              <p:nvPr/>
            </p:nvSpPr>
            <p:spPr bwMode="auto">
              <a:xfrm>
                <a:off x="6033869" y="5024891"/>
                <a:ext cx="1349369" cy="18527"/>
              </a:xfrm>
              <a:prstGeom prst="rect">
                <a:avLst/>
              </a:prstGeom>
              <a:solidFill>
                <a:srgbClr val="D9EEF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48" name="Rectangle 480">
                <a:extLst>
                  <a:ext uri="{FF2B5EF4-FFF2-40B4-BE49-F238E27FC236}">
                    <a16:creationId xmlns:a16="http://schemas.microsoft.com/office/drawing/2014/main" id="{49F527A0-49A8-43CD-8A50-4B5E58C9701B}"/>
                  </a:ext>
                </a:extLst>
              </p:cNvPr>
              <p:cNvSpPr>
                <a:spLocks noChangeArrowheads="1"/>
              </p:cNvSpPr>
              <p:nvPr/>
            </p:nvSpPr>
            <p:spPr bwMode="auto">
              <a:xfrm>
                <a:off x="5759054" y="5102087"/>
                <a:ext cx="1661236" cy="15440"/>
              </a:xfrm>
              <a:prstGeom prst="rect">
                <a:avLst/>
              </a:prstGeom>
              <a:solidFill>
                <a:srgbClr val="D9EEF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50" name="Rectangle 481">
                <a:extLst>
                  <a:ext uri="{FF2B5EF4-FFF2-40B4-BE49-F238E27FC236}">
                    <a16:creationId xmlns:a16="http://schemas.microsoft.com/office/drawing/2014/main" id="{9874D4D8-8007-4DF6-92D5-EE37C4B46BEA}"/>
                  </a:ext>
                </a:extLst>
              </p:cNvPr>
              <p:cNvSpPr>
                <a:spLocks noChangeArrowheads="1"/>
              </p:cNvSpPr>
              <p:nvPr/>
            </p:nvSpPr>
            <p:spPr bwMode="auto">
              <a:xfrm>
                <a:off x="5925795" y="5139140"/>
                <a:ext cx="1201155" cy="18527"/>
              </a:xfrm>
              <a:prstGeom prst="rect">
                <a:avLst/>
              </a:prstGeom>
              <a:solidFill>
                <a:srgbClr val="D9EEF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 name="Group 6">
              <a:extLst>
                <a:ext uri="{FF2B5EF4-FFF2-40B4-BE49-F238E27FC236}">
                  <a16:creationId xmlns:a16="http://schemas.microsoft.com/office/drawing/2014/main" id="{5BF96106-9650-4C7D-8311-99509BB2A84D}"/>
                </a:ext>
              </a:extLst>
            </p:cNvPr>
            <p:cNvGrpSpPr>
              <a:grpSpLocks noChangeAspect="1"/>
            </p:cNvGrpSpPr>
            <p:nvPr/>
          </p:nvGrpSpPr>
          <p:grpSpPr>
            <a:xfrm>
              <a:off x="6083273" y="4138693"/>
              <a:ext cx="2791370" cy="565068"/>
              <a:chOff x="6083273" y="4138693"/>
              <a:chExt cx="2791370" cy="565068"/>
            </a:xfrm>
          </p:grpSpPr>
          <p:sp>
            <p:nvSpPr>
              <p:cNvPr id="16852" name="Freeform 483">
                <a:extLst>
                  <a:ext uri="{FF2B5EF4-FFF2-40B4-BE49-F238E27FC236}">
                    <a16:creationId xmlns:a16="http://schemas.microsoft.com/office/drawing/2014/main" id="{77949465-6DE9-4F9F-A8C4-51BF0F2ADE8F}"/>
                  </a:ext>
                </a:extLst>
              </p:cNvPr>
              <p:cNvSpPr>
                <a:spLocks/>
              </p:cNvSpPr>
              <p:nvPr/>
            </p:nvSpPr>
            <p:spPr bwMode="auto">
              <a:xfrm>
                <a:off x="6083273" y="4138693"/>
                <a:ext cx="2791370" cy="565068"/>
              </a:xfrm>
              <a:custGeom>
                <a:avLst/>
                <a:gdLst>
                  <a:gd name="T0" fmla="*/ 3495 w 3495"/>
                  <a:gd name="T1" fmla="*/ 647 h 707"/>
                  <a:gd name="T2" fmla="*/ 3450 w 3495"/>
                  <a:gd name="T3" fmla="*/ 647 h 707"/>
                  <a:gd name="T4" fmla="*/ 3423 w 3495"/>
                  <a:gd name="T5" fmla="*/ 617 h 707"/>
                  <a:gd name="T6" fmla="*/ 3423 w 3495"/>
                  <a:gd name="T7" fmla="*/ 90 h 707"/>
                  <a:gd name="T8" fmla="*/ 3450 w 3495"/>
                  <a:gd name="T9" fmla="*/ 60 h 707"/>
                  <a:gd name="T10" fmla="*/ 3495 w 3495"/>
                  <a:gd name="T11" fmla="*/ 60 h 707"/>
                  <a:gd name="T12" fmla="*/ 3495 w 3495"/>
                  <a:gd name="T13" fmla="*/ 0 h 707"/>
                  <a:gd name="T14" fmla="*/ 80 w 3495"/>
                  <a:gd name="T15" fmla="*/ 0 h 707"/>
                  <a:gd name="T16" fmla="*/ 0 w 3495"/>
                  <a:gd name="T17" fmla="*/ 90 h 707"/>
                  <a:gd name="T18" fmla="*/ 0 w 3495"/>
                  <a:gd name="T19" fmla="*/ 617 h 707"/>
                  <a:gd name="T20" fmla="*/ 80 w 3495"/>
                  <a:gd name="T21" fmla="*/ 707 h 707"/>
                  <a:gd name="T22" fmla="*/ 3495 w 3495"/>
                  <a:gd name="T23" fmla="*/ 707 h 707"/>
                  <a:gd name="T24" fmla="*/ 3495 w 3495"/>
                  <a:gd name="T25" fmla="*/ 647 h 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95" h="707">
                    <a:moveTo>
                      <a:pt x="3495" y="647"/>
                    </a:moveTo>
                    <a:lnTo>
                      <a:pt x="3450" y="647"/>
                    </a:lnTo>
                    <a:cubicBezTo>
                      <a:pt x="3435" y="647"/>
                      <a:pt x="3423" y="634"/>
                      <a:pt x="3423" y="617"/>
                    </a:cubicBezTo>
                    <a:lnTo>
                      <a:pt x="3423" y="90"/>
                    </a:lnTo>
                    <a:cubicBezTo>
                      <a:pt x="3423" y="73"/>
                      <a:pt x="3435" y="60"/>
                      <a:pt x="3450" y="60"/>
                    </a:cubicBezTo>
                    <a:lnTo>
                      <a:pt x="3495" y="60"/>
                    </a:lnTo>
                    <a:lnTo>
                      <a:pt x="3495" y="0"/>
                    </a:lnTo>
                    <a:lnTo>
                      <a:pt x="80" y="0"/>
                    </a:lnTo>
                    <a:cubicBezTo>
                      <a:pt x="36" y="0"/>
                      <a:pt x="0" y="40"/>
                      <a:pt x="0" y="90"/>
                    </a:cubicBezTo>
                    <a:lnTo>
                      <a:pt x="0" y="617"/>
                    </a:lnTo>
                    <a:cubicBezTo>
                      <a:pt x="0" y="667"/>
                      <a:pt x="36" y="707"/>
                      <a:pt x="80" y="707"/>
                    </a:cubicBezTo>
                    <a:lnTo>
                      <a:pt x="3495" y="707"/>
                    </a:lnTo>
                    <a:lnTo>
                      <a:pt x="3495" y="647"/>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53" name="Freeform 484">
                <a:extLst>
                  <a:ext uri="{FF2B5EF4-FFF2-40B4-BE49-F238E27FC236}">
                    <a16:creationId xmlns:a16="http://schemas.microsoft.com/office/drawing/2014/main" id="{002918B2-CB18-4E98-B5DE-9412A99EDE54}"/>
                  </a:ext>
                </a:extLst>
              </p:cNvPr>
              <p:cNvSpPr>
                <a:spLocks/>
              </p:cNvSpPr>
              <p:nvPr/>
            </p:nvSpPr>
            <p:spPr bwMode="auto">
              <a:xfrm>
                <a:off x="7238110" y="4138693"/>
                <a:ext cx="1636533" cy="565068"/>
              </a:xfrm>
              <a:custGeom>
                <a:avLst/>
                <a:gdLst>
                  <a:gd name="T0" fmla="*/ 2050 w 2050"/>
                  <a:gd name="T1" fmla="*/ 647 h 707"/>
                  <a:gd name="T2" fmla="*/ 2005 w 2050"/>
                  <a:gd name="T3" fmla="*/ 647 h 707"/>
                  <a:gd name="T4" fmla="*/ 1978 w 2050"/>
                  <a:gd name="T5" fmla="*/ 617 h 707"/>
                  <a:gd name="T6" fmla="*/ 1978 w 2050"/>
                  <a:gd name="T7" fmla="*/ 90 h 707"/>
                  <a:gd name="T8" fmla="*/ 2005 w 2050"/>
                  <a:gd name="T9" fmla="*/ 60 h 707"/>
                  <a:gd name="T10" fmla="*/ 2050 w 2050"/>
                  <a:gd name="T11" fmla="*/ 60 h 707"/>
                  <a:gd name="T12" fmla="*/ 2050 w 2050"/>
                  <a:gd name="T13" fmla="*/ 0 h 707"/>
                  <a:gd name="T14" fmla="*/ 0 w 2050"/>
                  <a:gd name="T15" fmla="*/ 0 h 707"/>
                  <a:gd name="T16" fmla="*/ 0 w 2050"/>
                  <a:gd name="T17" fmla="*/ 707 h 707"/>
                  <a:gd name="T18" fmla="*/ 2050 w 2050"/>
                  <a:gd name="T19" fmla="*/ 707 h 707"/>
                  <a:gd name="T20" fmla="*/ 2050 w 2050"/>
                  <a:gd name="T21" fmla="*/ 647 h 7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50" h="707">
                    <a:moveTo>
                      <a:pt x="2050" y="647"/>
                    </a:moveTo>
                    <a:lnTo>
                      <a:pt x="2005" y="647"/>
                    </a:lnTo>
                    <a:cubicBezTo>
                      <a:pt x="1990" y="647"/>
                      <a:pt x="1978" y="634"/>
                      <a:pt x="1978" y="617"/>
                    </a:cubicBezTo>
                    <a:lnTo>
                      <a:pt x="1978" y="90"/>
                    </a:lnTo>
                    <a:cubicBezTo>
                      <a:pt x="1978" y="73"/>
                      <a:pt x="1990" y="60"/>
                      <a:pt x="2005" y="60"/>
                    </a:cubicBezTo>
                    <a:lnTo>
                      <a:pt x="2050" y="60"/>
                    </a:lnTo>
                    <a:lnTo>
                      <a:pt x="2050" y="0"/>
                    </a:lnTo>
                    <a:lnTo>
                      <a:pt x="0" y="0"/>
                    </a:lnTo>
                    <a:lnTo>
                      <a:pt x="0" y="707"/>
                    </a:lnTo>
                    <a:lnTo>
                      <a:pt x="2050" y="707"/>
                    </a:lnTo>
                    <a:lnTo>
                      <a:pt x="2050" y="647"/>
                    </a:lnTo>
                    <a:close/>
                  </a:path>
                </a:pathLst>
              </a:custGeom>
              <a:solidFill>
                <a:srgbClr val="1A2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54" name="Freeform 485">
                <a:extLst>
                  <a:ext uri="{FF2B5EF4-FFF2-40B4-BE49-F238E27FC236}">
                    <a16:creationId xmlns:a16="http://schemas.microsoft.com/office/drawing/2014/main" id="{522C880F-4069-4979-907A-282B6970A5B1}"/>
                  </a:ext>
                </a:extLst>
              </p:cNvPr>
              <p:cNvSpPr>
                <a:spLocks/>
              </p:cNvSpPr>
              <p:nvPr/>
            </p:nvSpPr>
            <p:spPr bwMode="auto">
              <a:xfrm>
                <a:off x="6126503" y="4188098"/>
                <a:ext cx="2711087" cy="469346"/>
              </a:xfrm>
              <a:custGeom>
                <a:avLst/>
                <a:gdLst>
                  <a:gd name="T0" fmla="*/ 3370 w 3397"/>
                  <a:gd name="T1" fmla="*/ 557 h 587"/>
                  <a:gd name="T2" fmla="*/ 3370 w 3397"/>
                  <a:gd name="T3" fmla="*/ 30 h 587"/>
                  <a:gd name="T4" fmla="*/ 3397 w 3397"/>
                  <a:gd name="T5" fmla="*/ 0 h 587"/>
                  <a:gd name="T6" fmla="*/ 27 w 3397"/>
                  <a:gd name="T7" fmla="*/ 0 h 587"/>
                  <a:gd name="T8" fmla="*/ 0 w 3397"/>
                  <a:gd name="T9" fmla="*/ 30 h 587"/>
                  <a:gd name="T10" fmla="*/ 0 w 3397"/>
                  <a:gd name="T11" fmla="*/ 557 h 587"/>
                  <a:gd name="T12" fmla="*/ 27 w 3397"/>
                  <a:gd name="T13" fmla="*/ 587 h 587"/>
                  <a:gd name="T14" fmla="*/ 3397 w 3397"/>
                  <a:gd name="T15" fmla="*/ 587 h 587"/>
                  <a:gd name="T16" fmla="*/ 3370 w 3397"/>
                  <a:gd name="T17" fmla="*/ 557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97" h="587">
                    <a:moveTo>
                      <a:pt x="3370" y="557"/>
                    </a:moveTo>
                    <a:lnTo>
                      <a:pt x="3370" y="30"/>
                    </a:lnTo>
                    <a:cubicBezTo>
                      <a:pt x="3370" y="13"/>
                      <a:pt x="3382" y="0"/>
                      <a:pt x="3397" y="0"/>
                    </a:cubicBezTo>
                    <a:lnTo>
                      <a:pt x="27" y="0"/>
                    </a:lnTo>
                    <a:cubicBezTo>
                      <a:pt x="13" y="0"/>
                      <a:pt x="0" y="13"/>
                      <a:pt x="0" y="30"/>
                    </a:cubicBezTo>
                    <a:lnTo>
                      <a:pt x="0" y="557"/>
                    </a:lnTo>
                    <a:cubicBezTo>
                      <a:pt x="0" y="574"/>
                      <a:pt x="13" y="587"/>
                      <a:pt x="27" y="587"/>
                    </a:cubicBezTo>
                    <a:lnTo>
                      <a:pt x="3397" y="587"/>
                    </a:lnTo>
                    <a:cubicBezTo>
                      <a:pt x="3382" y="587"/>
                      <a:pt x="3370" y="574"/>
                      <a:pt x="3370" y="55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55" name="Freeform 486">
                <a:extLst>
                  <a:ext uri="{FF2B5EF4-FFF2-40B4-BE49-F238E27FC236}">
                    <a16:creationId xmlns:a16="http://schemas.microsoft.com/office/drawing/2014/main" id="{3D3F3586-7847-4CD6-ADD0-BB770FC826E9}"/>
                  </a:ext>
                </a:extLst>
              </p:cNvPr>
              <p:cNvSpPr>
                <a:spLocks/>
              </p:cNvSpPr>
              <p:nvPr/>
            </p:nvSpPr>
            <p:spPr bwMode="auto">
              <a:xfrm>
                <a:off x="7173265" y="4188098"/>
                <a:ext cx="1664324" cy="469346"/>
              </a:xfrm>
              <a:custGeom>
                <a:avLst/>
                <a:gdLst>
                  <a:gd name="T0" fmla="*/ 2058 w 2085"/>
                  <a:gd name="T1" fmla="*/ 557 h 587"/>
                  <a:gd name="T2" fmla="*/ 2058 w 2085"/>
                  <a:gd name="T3" fmla="*/ 30 h 587"/>
                  <a:gd name="T4" fmla="*/ 2085 w 2085"/>
                  <a:gd name="T5" fmla="*/ 0 h 587"/>
                  <a:gd name="T6" fmla="*/ 27 w 2085"/>
                  <a:gd name="T7" fmla="*/ 0 h 587"/>
                  <a:gd name="T8" fmla="*/ 0 w 2085"/>
                  <a:gd name="T9" fmla="*/ 30 h 587"/>
                  <a:gd name="T10" fmla="*/ 0 w 2085"/>
                  <a:gd name="T11" fmla="*/ 557 h 587"/>
                  <a:gd name="T12" fmla="*/ 27 w 2085"/>
                  <a:gd name="T13" fmla="*/ 587 h 587"/>
                  <a:gd name="T14" fmla="*/ 2085 w 2085"/>
                  <a:gd name="T15" fmla="*/ 587 h 587"/>
                  <a:gd name="T16" fmla="*/ 2058 w 2085"/>
                  <a:gd name="T17" fmla="*/ 557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85" h="587">
                    <a:moveTo>
                      <a:pt x="2058" y="557"/>
                    </a:moveTo>
                    <a:lnTo>
                      <a:pt x="2058" y="30"/>
                    </a:lnTo>
                    <a:cubicBezTo>
                      <a:pt x="2058" y="13"/>
                      <a:pt x="2070" y="0"/>
                      <a:pt x="2085" y="0"/>
                    </a:cubicBezTo>
                    <a:lnTo>
                      <a:pt x="27" y="0"/>
                    </a:lnTo>
                    <a:cubicBezTo>
                      <a:pt x="12" y="0"/>
                      <a:pt x="0" y="13"/>
                      <a:pt x="0" y="30"/>
                    </a:cubicBezTo>
                    <a:lnTo>
                      <a:pt x="0" y="557"/>
                    </a:lnTo>
                    <a:cubicBezTo>
                      <a:pt x="0" y="574"/>
                      <a:pt x="12" y="587"/>
                      <a:pt x="27" y="587"/>
                    </a:cubicBezTo>
                    <a:lnTo>
                      <a:pt x="2085" y="587"/>
                    </a:lnTo>
                    <a:cubicBezTo>
                      <a:pt x="2070" y="587"/>
                      <a:pt x="2058" y="574"/>
                      <a:pt x="2058" y="557"/>
                    </a:cubicBezTo>
                  </a:path>
                </a:pathLst>
              </a:custGeom>
              <a:solidFill>
                <a:srgbClr val="A0D9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56" name="Freeform 487">
                <a:extLst>
                  <a:ext uri="{FF2B5EF4-FFF2-40B4-BE49-F238E27FC236}">
                    <a16:creationId xmlns:a16="http://schemas.microsoft.com/office/drawing/2014/main" id="{9C3E219B-BB49-4E56-9E65-A4D1FE2D8251}"/>
                  </a:ext>
                </a:extLst>
              </p:cNvPr>
              <p:cNvSpPr>
                <a:spLocks/>
              </p:cNvSpPr>
              <p:nvPr/>
            </p:nvSpPr>
            <p:spPr bwMode="auto">
              <a:xfrm>
                <a:off x="6141941" y="4185009"/>
                <a:ext cx="1096169" cy="3089"/>
              </a:xfrm>
              <a:custGeom>
                <a:avLst/>
                <a:gdLst>
                  <a:gd name="T0" fmla="*/ 0 w 1370"/>
                  <a:gd name="T1" fmla="*/ 2 h 2"/>
                  <a:gd name="T2" fmla="*/ 0 w 1370"/>
                  <a:gd name="T3" fmla="*/ 0 h 2"/>
                  <a:gd name="T4" fmla="*/ 1370 w 1370"/>
                  <a:gd name="T5" fmla="*/ 0 h 2"/>
                  <a:gd name="T6" fmla="*/ 1370 w 1370"/>
                  <a:gd name="T7" fmla="*/ 2 h 2"/>
                  <a:gd name="T8" fmla="*/ 5 w 1370"/>
                  <a:gd name="T9" fmla="*/ 2 h 2"/>
                  <a:gd name="T10" fmla="*/ 0 w 1370"/>
                  <a:gd name="T11" fmla="*/ 2 h 2"/>
                </a:gdLst>
                <a:ahLst/>
                <a:cxnLst>
                  <a:cxn ang="0">
                    <a:pos x="T0" y="T1"/>
                  </a:cxn>
                  <a:cxn ang="0">
                    <a:pos x="T2" y="T3"/>
                  </a:cxn>
                  <a:cxn ang="0">
                    <a:pos x="T4" y="T5"/>
                  </a:cxn>
                  <a:cxn ang="0">
                    <a:pos x="T6" y="T7"/>
                  </a:cxn>
                  <a:cxn ang="0">
                    <a:pos x="T8" y="T9"/>
                  </a:cxn>
                  <a:cxn ang="0">
                    <a:pos x="T10" y="T11"/>
                  </a:cxn>
                </a:cxnLst>
                <a:rect l="0" t="0" r="r" b="b"/>
                <a:pathLst>
                  <a:path w="1370" h="2">
                    <a:moveTo>
                      <a:pt x="0" y="2"/>
                    </a:moveTo>
                    <a:lnTo>
                      <a:pt x="0" y="0"/>
                    </a:lnTo>
                    <a:lnTo>
                      <a:pt x="1370" y="0"/>
                    </a:lnTo>
                    <a:lnTo>
                      <a:pt x="1370" y="2"/>
                    </a:lnTo>
                    <a:lnTo>
                      <a:pt x="5" y="2"/>
                    </a:lnTo>
                    <a:cubicBezTo>
                      <a:pt x="3" y="2"/>
                      <a:pt x="1" y="2"/>
                      <a:pt x="0" y="2"/>
                    </a:cubicBez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57" name="Rectangle 488">
                <a:extLst>
                  <a:ext uri="{FF2B5EF4-FFF2-40B4-BE49-F238E27FC236}">
                    <a16:creationId xmlns:a16="http://schemas.microsoft.com/office/drawing/2014/main" id="{302DB6CD-C8D9-4E7A-A520-CABDD52FB21B}"/>
                  </a:ext>
                </a:extLst>
              </p:cNvPr>
              <p:cNvSpPr>
                <a:spLocks noChangeArrowheads="1"/>
              </p:cNvSpPr>
              <p:nvPr/>
            </p:nvSpPr>
            <p:spPr bwMode="auto">
              <a:xfrm>
                <a:off x="7238110" y="4185009"/>
                <a:ext cx="1580953" cy="3089"/>
              </a:xfrm>
              <a:prstGeom prst="rect">
                <a:avLst/>
              </a:prstGeom>
              <a:solidFill>
                <a:srgbClr val="1C27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58" name="Freeform 489">
                <a:extLst>
                  <a:ext uri="{FF2B5EF4-FFF2-40B4-BE49-F238E27FC236}">
                    <a16:creationId xmlns:a16="http://schemas.microsoft.com/office/drawing/2014/main" id="{7E9B96B5-8FB5-40EB-9CC7-B2C088106B47}"/>
                  </a:ext>
                </a:extLst>
              </p:cNvPr>
              <p:cNvSpPr>
                <a:spLocks/>
              </p:cNvSpPr>
              <p:nvPr/>
            </p:nvSpPr>
            <p:spPr bwMode="auto">
              <a:xfrm>
                <a:off x="6141941" y="4188098"/>
                <a:ext cx="2677122" cy="15440"/>
              </a:xfrm>
              <a:custGeom>
                <a:avLst/>
                <a:gdLst>
                  <a:gd name="T0" fmla="*/ 1292 w 3350"/>
                  <a:gd name="T1" fmla="*/ 19 h 19"/>
                  <a:gd name="T2" fmla="*/ 0 w 3350"/>
                  <a:gd name="T3" fmla="*/ 19 h 19"/>
                  <a:gd name="T4" fmla="*/ 0 w 3350"/>
                  <a:gd name="T5" fmla="*/ 0 h 19"/>
                  <a:gd name="T6" fmla="*/ 5 w 3350"/>
                  <a:gd name="T7" fmla="*/ 0 h 19"/>
                  <a:gd name="T8" fmla="*/ 1370 w 3350"/>
                  <a:gd name="T9" fmla="*/ 0 h 19"/>
                  <a:gd name="T10" fmla="*/ 3350 w 3350"/>
                  <a:gd name="T11" fmla="*/ 0 h 19"/>
                  <a:gd name="T12" fmla="*/ 1317 w 3350"/>
                  <a:gd name="T13" fmla="*/ 0 h 19"/>
                  <a:gd name="T14" fmla="*/ 1292 w 3350"/>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350" h="19">
                    <a:moveTo>
                      <a:pt x="1292" y="19"/>
                    </a:moveTo>
                    <a:lnTo>
                      <a:pt x="0" y="19"/>
                    </a:lnTo>
                    <a:lnTo>
                      <a:pt x="0" y="0"/>
                    </a:lnTo>
                    <a:cubicBezTo>
                      <a:pt x="1" y="0"/>
                      <a:pt x="3" y="0"/>
                      <a:pt x="5" y="0"/>
                    </a:cubicBezTo>
                    <a:lnTo>
                      <a:pt x="1370" y="0"/>
                    </a:lnTo>
                    <a:lnTo>
                      <a:pt x="3350" y="0"/>
                    </a:lnTo>
                    <a:lnTo>
                      <a:pt x="1317" y="0"/>
                    </a:lnTo>
                    <a:cubicBezTo>
                      <a:pt x="1305" y="0"/>
                      <a:pt x="1296" y="8"/>
                      <a:pt x="1292" y="19"/>
                    </a:cubicBezTo>
                    <a:close/>
                  </a:path>
                </a:pathLst>
              </a:custGeom>
              <a:solidFill>
                <a:srgbClr val="E9EF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59" name="Freeform 490">
                <a:extLst>
                  <a:ext uri="{FF2B5EF4-FFF2-40B4-BE49-F238E27FC236}">
                    <a16:creationId xmlns:a16="http://schemas.microsoft.com/office/drawing/2014/main" id="{F2369F6D-43EF-40E7-AFE4-C4AC020B5FA3}"/>
                  </a:ext>
                </a:extLst>
              </p:cNvPr>
              <p:cNvSpPr>
                <a:spLocks/>
              </p:cNvSpPr>
              <p:nvPr/>
            </p:nvSpPr>
            <p:spPr bwMode="auto">
              <a:xfrm>
                <a:off x="7173265" y="4188098"/>
                <a:ext cx="1645798" cy="15440"/>
              </a:xfrm>
              <a:custGeom>
                <a:avLst/>
                <a:gdLst>
                  <a:gd name="T0" fmla="*/ 2058 w 2058"/>
                  <a:gd name="T1" fmla="*/ 19 h 19"/>
                  <a:gd name="T2" fmla="*/ 0 w 2058"/>
                  <a:gd name="T3" fmla="*/ 19 h 19"/>
                  <a:gd name="T4" fmla="*/ 25 w 2058"/>
                  <a:gd name="T5" fmla="*/ 0 h 19"/>
                  <a:gd name="T6" fmla="*/ 2058 w 2058"/>
                  <a:gd name="T7" fmla="*/ 0 h 19"/>
                  <a:gd name="T8" fmla="*/ 2058 w 2058"/>
                  <a:gd name="T9" fmla="*/ 19 h 19"/>
                </a:gdLst>
                <a:ahLst/>
                <a:cxnLst>
                  <a:cxn ang="0">
                    <a:pos x="T0" y="T1"/>
                  </a:cxn>
                  <a:cxn ang="0">
                    <a:pos x="T2" y="T3"/>
                  </a:cxn>
                  <a:cxn ang="0">
                    <a:pos x="T4" y="T5"/>
                  </a:cxn>
                  <a:cxn ang="0">
                    <a:pos x="T6" y="T7"/>
                  </a:cxn>
                  <a:cxn ang="0">
                    <a:pos x="T8" y="T9"/>
                  </a:cxn>
                </a:cxnLst>
                <a:rect l="0" t="0" r="r" b="b"/>
                <a:pathLst>
                  <a:path w="2058" h="19">
                    <a:moveTo>
                      <a:pt x="2058" y="19"/>
                    </a:moveTo>
                    <a:lnTo>
                      <a:pt x="0" y="19"/>
                    </a:lnTo>
                    <a:cubicBezTo>
                      <a:pt x="4" y="8"/>
                      <a:pt x="13" y="0"/>
                      <a:pt x="25" y="0"/>
                    </a:cubicBezTo>
                    <a:lnTo>
                      <a:pt x="2058" y="0"/>
                    </a:lnTo>
                    <a:lnTo>
                      <a:pt x="2058" y="19"/>
                    </a:lnTo>
                    <a:close/>
                  </a:path>
                </a:pathLst>
              </a:custGeom>
              <a:solidFill>
                <a:srgbClr val="90CA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60" name="Rectangle 491">
                <a:extLst>
                  <a:ext uri="{FF2B5EF4-FFF2-40B4-BE49-F238E27FC236}">
                    <a16:creationId xmlns:a16="http://schemas.microsoft.com/office/drawing/2014/main" id="{46A44709-9097-44DB-9851-135415E9107D}"/>
                  </a:ext>
                </a:extLst>
              </p:cNvPr>
              <p:cNvSpPr>
                <a:spLocks noChangeArrowheads="1"/>
              </p:cNvSpPr>
              <p:nvPr/>
            </p:nvSpPr>
            <p:spPr bwMode="auto">
              <a:xfrm>
                <a:off x="8815974" y="4626566"/>
                <a:ext cx="3089" cy="3089"/>
              </a:xfrm>
              <a:prstGeom prst="rect">
                <a:avLst/>
              </a:prstGeom>
              <a:solidFill>
                <a:srgbClr val="64ABD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61" name="Rectangle 492">
                <a:extLst>
                  <a:ext uri="{FF2B5EF4-FFF2-40B4-BE49-F238E27FC236}">
                    <a16:creationId xmlns:a16="http://schemas.microsoft.com/office/drawing/2014/main" id="{4D4F56CF-9AB0-4617-9613-023D53E1F7F5}"/>
                  </a:ext>
                </a:extLst>
              </p:cNvPr>
              <p:cNvSpPr>
                <a:spLocks noChangeArrowheads="1"/>
              </p:cNvSpPr>
              <p:nvPr/>
            </p:nvSpPr>
            <p:spPr bwMode="auto">
              <a:xfrm>
                <a:off x="8815974" y="4626566"/>
                <a:ext cx="3089" cy="3089"/>
              </a:xfrm>
              <a:prstGeom prst="rect">
                <a:avLst/>
              </a:prstGeom>
              <a:solidFill>
                <a:srgbClr val="89C2E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77" name="Picture 493">
                <a:extLst>
                  <a:ext uri="{FF2B5EF4-FFF2-40B4-BE49-F238E27FC236}">
                    <a16:creationId xmlns:a16="http://schemas.microsoft.com/office/drawing/2014/main" id="{6672BF45-4826-49CD-9C90-F6122F58320E}"/>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809798" y="4598774"/>
                <a:ext cx="21616" cy="40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62" name="Rectangle 494">
                <a:extLst>
                  <a:ext uri="{FF2B5EF4-FFF2-40B4-BE49-F238E27FC236}">
                    <a16:creationId xmlns:a16="http://schemas.microsoft.com/office/drawing/2014/main" id="{05638C84-B9B1-4385-9778-65D5BE8BEB4A}"/>
                  </a:ext>
                </a:extLst>
              </p:cNvPr>
              <p:cNvSpPr>
                <a:spLocks noChangeArrowheads="1"/>
              </p:cNvSpPr>
              <p:nvPr/>
            </p:nvSpPr>
            <p:spPr bwMode="auto">
              <a:xfrm>
                <a:off x="6141941" y="4611126"/>
                <a:ext cx="1031325" cy="15440"/>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63" name="Freeform 495">
                <a:extLst>
                  <a:ext uri="{FF2B5EF4-FFF2-40B4-BE49-F238E27FC236}">
                    <a16:creationId xmlns:a16="http://schemas.microsoft.com/office/drawing/2014/main" id="{EB8CF949-74FC-45AA-87DC-D3998A3DC66A}"/>
                  </a:ext>
                </a:extLst>
              </p:cNvPr>
              <p:cNvSpPr>
                <a:spLocks/>
              </p:cNvSpPr>
              <p:nvPr/>
            </p:nvSpPr>
            <p:spPr bwMode="auto">
              <a:xfrm>
                <a:off x="7173265" y="4611126"/>
                <a:ext cx="1642709" cy="15440"/>
              </a:xfrm>
              <a:custGeom>
                <a:avLst/>
                <a:gdLst>
                  <a:gd name="T0" fmla="*/ 532 w 532"/>
                  <a:gd name="T1" fmla="*/ 5 h 5"/>
                  <a:gd name="T2" fmla="*/ 0 w 532"/>
                  <a:gd name="T3" fmla="*/ 5 h 5"/>
                  <a:gd name="T4" fmla="*/ 0 w 532"/>
                  <a:gd name="T5" fmla="*/ 0 h 5"/>
                  <a:gd name="T6" fmla="*/ 532 w 532"/>
                  <a:gd name="T7" fmla="*/ 0 h 5"/>
                  <a:gd name="T8" fmla="*/ 532 w 532"/>
                  <a:gd name="T9" fmla="*/ 5 h 5"/>
                  <a:gd name="T10" fmla="*/ 532 w 532"/>
                  <a:gd name="T11" fmla="*/ 5 h 5"/>
                  <a:gd name="T12" fmla="*/ 532 w 532"/>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532" h="5">
                    <a:moveTo>
                      <a:pt x="532" y="5"/>
                    </a:moveTo>
                    <a:lnTo>
                      <a:pt x="0" y="5"/>
                    </a:lnTo>
                    <a:lnTo>
                      <a:pt x="0" y="0"/>
                    </a:lnTo>
                    <a:lnTo>
                      <a:pt x="532" y="0"/>
                    </a:lnTo>
                    <a:lnTo>
                      <a:pt x="532" y="5"/>
                    </a:lnTo>
                    <a:lnTo>
                      <a:pt x="532" y="5"/>
                    </a:lnTo>
                    <a:lnTo>
                      <a:pt x="532" y="5"/>
                    </a:lnTo>
                    <a:close/>
                  </a:path>
                </a:pathLst>
              </a:custGeom>
              <a:solidFill>
                <a:srgbClr val="90CA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64" name="Rectangle 496">
                <a:extLst>
                  <a:ext uri="{FF2B5EF4-FFF2-40B4-BE49-F238E27FC236}">
                    <a16:creationId xmlns:a16="http://schemas.microsoft.com/office/drawing/2014/main" id="{05600D5B-C587-42D0-B34C-DD86A39989C7}"/>
                  </a:ext>
                </a:extLst>
              </p:cNvPr>
              <p:cNvSpPr>
                <a:spLocks noChangeArrowheads="1"/>
              </p:cNvSpPr>
              <p:nvPr/>
            </p:nvSpPr>
            <p:spPr bwMode="auto">
              <a:xfrm>
                <a:off x="8815974" y="4228238"/>
                <a:ext cx="3089" cy="3089"/>
              </a:xfrm>
              <a:prstGeom prst="rect">
                <a:avLst/>
              </a:prstGeom>
              <a:solidFill>
                <a:srgbClr val="64ABD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65" name="Rectangle 497">
                <a:extLst>
                  <a:ext uri="{FF2B5EF4-FFF2-40B4-BE49-F238E27FC236}">
                    <a16:creationId xmlns:a16="http://schemas.microsoft.com/office/drawing/2014/main" id="{FF6CB34B-FBCD-4BA8-B3B9-352C0CAFF517}"/>
                  </a:ext>
                </a:extLst>
              </p:cNvPr>
              <p:cNvSpPr>
                <a:spLocks noChangeArrowheads="1"/>
              </p:cNvSpPr>
              <p:nvPr/>
            </p:nvSpPr>
            <p:spPr bwMode="auto">
              <a:xfrm>
                <a:off x="6141941" y="4228238"/>
                <a:ext cx="1031325" cy="3089"/>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66" name="Rectangle 498">
                <a:extLst>
                  <a:ext uri="{FF2B5EF4-FFF2-40B4-BE49-F238E27FC236}">
                    <a16:creationId xmlns:a16="http://schemas.microsoft.com/office/drawing/2014/main" id="{DA8FA4BE-94C1-4349-90F6-065B86B43B72}"/>
                  </a:ext>
                </a:extLst>
              </p:cNvPr>
              <p:cNvSpPr>
                <a:spLocks noChangeArrowheads="1"/>
              </p:cNvSpPr>
              <p:nvPr/>
            </p:nvSpPr>
            <p:spPr bwMode="auto">
              <a:xfrm>
                <a:off x="7173265" y="4228238"/>
                <a:ext cx="1642709" cy="3089"/>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83" name="Picture 499">
                <a:extLst>
                  <a:ext uri="{FF2B5EF4-FFF2-40B4-BE49-F238E27FC236}">
                    <a16:creationId xmlns:a16="http://schemas.microsoft.com/office/drawing/2014/main" id="{2AE4B500-8AD5-4C0A-8A04-50B339FDD40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809798" y="4336312"/>
                <a:ext cx="21616" cy="21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67" name="Rectangle 500">
                <a:extLst>
                  <a:ext uri="{FF2B5EF4-FFF2-40B4-BE49-F238E27FC236}">
                    <a16:creationId xmlns:a16="http://schemas.microsoft.com/office/drawing/2014/main" id="{54F33CEA-1161-4899-A6FB-4F9A14430C03}"/>
                  </a:ext>
                </a:extLst>
              </p:cNvPr>
              <p:cNvSpPr>
                <a:spLocks noChangeArrowheads="1"/>
              </p:cNvSpPr>
              <p:nvPr/>
            </p:nvSpPr>
            <p:spPr bwMode="auto">
              <a:xfrm>
                <a:off x="6141941" y="4345575"/>
                <a:ext cx="1031325" cy="6176"/>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68" name="Rectangle 501">
                <a:extLst>
                  <a:ext uri="{FF2B5EF4-FFF2-40B4-BE49-F238E27FC236}">
                    <a16:creationId xmlns:a16="http://schemas.microsoft.com/office/drawing/2014/main" id="{7179A367-FAC3-45BA-88E0-F058ECBEC535}"/>
                  </a:ext>
                </a:extLst>
              </p:cNvPr>
              <p:cNvSpPr>
                <a:spLocks noChangeArrowheads="1"/>
              </p:cNvSpPr>
              <p:nvPr/>
            </p:nvSpPr>
            <p:spPr bwMode="auto">
              <a:xfrm>
                <a:off x="7173265" y="4345575"/>
                <a:ext cx="1642709" cy="6176"/>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86" name="Picture 502">
                <a:extLst>
                  <a:ext uri="{FF2B5EF4-FFF2-40B4-BE49-F238E27FC236}">
                    <a16:creationId xmlns:a16="http://schemas.microsoft.com/office/drawing/2014/main" id="{4C4D96AC-7E55-41CA-B00F-004EA1240E2D}"/>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809798" y="4450560"/>
                <a:ext cx="21616" cy="27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69" name="Rectangle 503">
                <a:extLst>
                  <a:ext uri="{FF2B5EF4-FFF2-40B4-BE49-F238E27FC236}">
                    <a16:creationId xmlns:a16="http://schemas.microsoft.com/office/drawing/2014/main" id="{F09D1586-A12C-496D-99D5-AD065DF7603D}"/>
                  </a:ext>
                </a:extLst>
              </p:cNvPr>
              <p:cNvSpPr>
                <a:spLocks noChangeArrowheads="1"/>
              </p:cNvSpPr>
              <p:nvPr/>
            </p:nvSpPr>
            <p:spPr bwMode="auto">
              <a:xfrm>
                <a:off x="6141941" y="4462911"/>
                <a:ext cx="1031325" cy="6176"/>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70" name="Rectangle 504">
                <a:extLst>
                  <a:ext uri="{FF2B5EF4-FFF2-40B4-BE49-F238E27FC236}">
                    <a16:creationId xmlns:a16="http://schemas.microsoft.com/office/drawing/2014/main" id="{FF221C2A-4FFF-4A7E-91BC-1E70C45346A9}"/>
                  </a:ext>
                </a:extLst>
              </p:cNvPr>
              <p:cNvSpPr>
                <a:spLocks noChangeArrowheads="1"/>
              </p:cNvSpPr>
              <p:nvPr/>
            </p:nvSpPr>
            <p:spPr bwMode="auto">
              <a:xfrm>
                <a:off x="7173265" y="4462911"/>
                <a:ext cx="1642709" cy="6176"/>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89" name="Picture 505">
                <a:extLst>
                  <a:ext uri="{FF2B5EF4-FFF2-40B4-BE49-F238E27FC236}">
                    <a16:creationId xmlns:a16="http://schemas.microsoft.com/office/drawing/2014/main" id="{16ECDA53-6B1D-4BD2-80B7-35D26420D17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809798" y="4509229"/>
                <a:ext cx="21616" cy="21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71" name="Rectangle 506">
                <a:extLst>
                  <a:ext uri="{FF2B5EF4-FFF2-40B4-BE49-F238E27FC236}">
                    <a16:creationId xmlns:a16="http://schemas.microsoft.com/office/drawing/2014/main" id="{7ADF34FA-E608-4390-B673-5961C4354AAD}"/>
                  </a:ext>
                </a:extLst>
              </p:cNvPr>
              <p:cNvSpPr>
                <a:spLocks noChangeArrowheads="1"/>
              </p:cNvSpPr>
              <p:nvPr/>
            </p:nvSpPr>
            <p:spPr bwMode="auto">
              <a:xfrm>
                <a:off x="6141941" y="4518492"/>
                <a:ext cx="1031325" cy="3089"/>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72" name="Rectangle 507">
                <a:extLst>
                  <a:ext uri="{FF2B5EF4-FFF2-40B4-BE49-F238E27FC236}">
                    <a16:creationId xmlns:a16="http://schemas.microsoft.com/office/drawing/2014/main" id="{9C228E49-7103-4D88-BE24-163B73162292}"/>
                  </a:ext>
                </a:extLst>
              </p:cNvPr>
              <p:cNvSpPr>
                <a:spLocks noChangeArrowheads="1"/>
              </p:cNvSpPr>
              <p:nvPr/>
            </p:nvSpPr>
            <p:spPr bwMode="auto">
              <a:xfrm>
                <a:off x="7173265" y="4518492"/>
                <a:ext cx="1642709" cy="3089"/>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73" name="Freeform 508">
                <a:extLst>
                  <a:ext uri="{FF2B5EF4-FFF2-40B4-BE49-F238E27FC236}">
                    <a16:creationId xmlns:a16="http://schemas.microsoft.com/office/drawing/2014/main" id="{A95BC396-F382-47E0-819E-310C4041C708}"/>
                  </a:ext>
                </a:extLst>
              </p:cNvPr>
              <p:cNvSpPr>
                <a:spLocks/>
              </p:cNvSpPr>
              <p:nvPr/>
            </p:nvSpPr>
            <p:spPr bwMode="auto">
              <a:xfrm>
                <a:off x="8815974" y="4252941"/>
                <a:ext cx="3089" cy="3089"/>
              </a:xfrm>
              <a:custGeom>
                <a:avLst/>
                <a:gdLst>
                  <a:gd name="T0" fmla="*/ 0 w 1"/>
                  <a:gd name="T1" fmla="*/ 1 h 1"/>
                  <a:gd name="T2" fmla="*/ 0 w 1"/>
                  <a:gd name="T3" fmla="*/ 0 h 1"/>
                  <a:gd name="T4" fmla="*/ 1 w 1"/>
                  <a:gd name="T5" fmla="*/ 0 h 1"/>
                  <a:gd name="T6" fmla="*/ 1 w 1"/>
                  <a:gd name="T7" fmla="*/ 0 h 1"/>
                  <a:gd name="T8" fmla="*/ 0 w 1"/>
                  <a:gd name="T9" fmla="*/ 1 h 1"/>
                </a:gdLst>
                <a:ahLst/>
                <a:cxnLst>
                  <a:cxn ang="0">
                    <a:pos x="T0" y="T1"/>
                  </a:cxn>
                  <a:cxn ang="0">
                    <a:pos x="T2" y="T3"/>
                  </a:cxn>
                  <a:cxn ang="0">
                    <a:pos x="T4" y="T5"/>
                  </a:cxn>
                  <a:cxn ang="0">
                    <a:pos x="T6" y="T7"/>
                  </a:cxn>
                  <a:cxn ang="0">
                    <a:pos x="T8" y="T9"/>
                  </a:cxn>
                </a:cxnLst>
                <a:rect l="0" t="0" r="r" b="b"/>
                <a:pathLst>
                  <a:path w="1" h="1">
                    <a:moveTo>
                      <a:pt x="0" y="1"/>
                    </a:moveTo>
                    <a:lnTo>
                      <a:pt x="0" y="0"/>
                    </a:lnTo>
                    <a:lnTo>
                      <a:pt x="1" y="0"/>
                    </a:lnTo>
                    <a:lnTo>
                      <a:pt x="1" y="0"/>
                    </a:lnTo>
                    <a:lnTo>
                      <a:pt x="0" y="1"/>
                    </a:lnTo>
                    <a:close/>
                  </a:path>
                </a:pathLst>
              </a:custGeom>
              <a:solidFill>
                <a:srgbClr val="64ABD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93" name="Picture 509">
                <a:extLst>
                  <a:ext uri="{FF2B5EF4-FFF2-40B4-BE49-F238E27FC236}">
                    <a16:creationId xmlns:a16="http://schemas.microsoft.com/office/drawing/2014/main" id="{0F74CD25-3AB5-4269-976D-B8F1596839D5}"/>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809798" y="4240590"/>
                <a:ext cx="21616" cy="33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74" name="Rectangle 510">
                <a:extLst>
                  <a:ext uri="{FF2B5EF4-FFF2-40B4-BE49-F238E27FC236}">
                    <a16:creationId xmlns:a16="http://schemas.microsoft.com/office/drawing/2014/main" id="{DEF8D53F-BF59-423D-ADB0-C90C8E355C20}"/>
                  </a:ext>
                </a:extLst>
              </p:cNvPr>
              <p:cNvSpPr>
                <a:spLocks noChangeArrowheads="1"/>
              </p:cNvSpPr>
              <p:nvPr/>
            </p:nvSpPr>
            <p:spPr bwMode="auto">
              <a:xfrm>
                <a:off x="6141941" y="4252941"/>
                <a:ext cx="1031325" cy="9264"/>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75" name="Freeform 511">
                <a:extLst>
                  <a:ext uri="{FF2B5EF4-FFF2-40B4-BE49-F238E27FC236}">
                    <a16:creationId xmlns:a16="http://schemas.microsoft.com/office/drawing/2014/main" id="{5FE143D8-1010-4385-A5EF-097C5FD242CE}"/>
                  </a:ext>
                </a:extLst>
              </p:cNvPr>
              <p:cNvSpPr>
                <a:spLocks/>
              </p:cNvSpPr>
              <p:nvPr/>
            </p:nvSpPr>
            <p:spPr bwMode="auto">
              <a:xfrm>
                <a:off x="7173265" y="4252941"/>
                <a:ext cx="1642709" cy="9264"/>
              </a:xfrm>
              <a:custGeom>
                <a:avLst/>
                <a:gdLst>
                  <a:gd name="T0" fmla="*/ 532 w 532"/>
                  <a:gd name="T1" fmla="*/ 3 h 3"/>
                  <a:gd name="T2" fmla="*/ 0 w 532"/>
                  <a:gd name="T3" fmla="*/ 3 h 3"/>
                  <a:gd name="T4" fmla="*/ 0 w 532"/>
                  <a:gd name="T5" fmla="*/ 0 h 3"/>
                  <a:gd name="T6" fmla="*/ 532 w 532"/>
                  <a:gd name="T7" fmla="*/ 0 h 3"/>
                  <a:gd name="T8" fmla="*/ 532 w 532"/>
                  <a:gd name="T9" fmla="*/ 1 h 3"/>
                  <a:gd name="T10" fmla="*/ 532 w 532"/>
                  <a:gd name="T11" fmla="*/ 3 h 3"/>
                </a:gdLst>
                <a:ahLst/>
                <a:cxnLst>
                  <a:cxn ang="0">
                    <a:pos x="T0" y="T1"/>
                  </a:cxn>
                  <a:cxn ang="0">
                    <a:pos x="T2" y="T3"/>
                  </a:cxn>
                  <a:cxn ang="0">
                    <a:pos x="T4" y="T5"/>
                  </a:cxn>
                  <a:cxn ang="0">
                    <a:pos x="T6" y="T7"/>
                  </a:cxn>
                  <a:cxn ang="0">
                    <a:pos x="T8" y="T9"/>
                  </a:cxn>
                  <a:cxn ang="0">
                    <a:pos x="T10" y="T11"/>
                  </a:cxn>
                </a:cxnLst>
                <a:rect l="0" t="0" r="r" b="b"/>
                <a:pathLst>
                  <a:path w="532" h="3">
                    <a:moveTo>
                      <a:pt x="532" y="3"/>
                    </a:moveTo>
                    <a:lnTo>
                      <a:pt x="0" y="3"/>
                    </a:lnTo>
                    <a:lnTo>
                      <a:pt x="0" y="0"/>
                    </a:lnTo>
                    <a:lnTo>
                      <a:pt x="532" y="0"/>
                    </a:lnTo>
                    <a:lnTo>
                      <a:pt x="532" y="1"/>
                    </a:lnTo>
                    <a:lnTo>
                      <a:pt x="532" y="3"/>
                    </a:lnTo>
                    <a:close/>
                  </a:path>
                </a:pathLst>
              </a:custGeom>
              <a:solidFill>
                <a:srgbClr val="90CA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96" name="Picture 512">
                <a:extLst>
                  <a:ext uri="{FF2B5EF4-FFF2-40B4-BE49-F238E27FC236}">
                    <a16:creationId xmlns:a16="http://schemas.microsoft.com/office/drawing/2014/main" id="{7CF47CE3-3F27-48C6-A566-C9A732697E3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809798" y="4289994"/>
                <a:ext cx="21616" cy="43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76" name="Rectangle 513">
                <a:extLst>
                  <a:ext uri="{FF2B5EF4-FFF2-40B4-BE49-F238E27FC236}">
                    <a16:creationId xmlns:a16="http://schemas.microsoft.com/office/drawing/2014/main" id="{E29731B7-EFD1-49D5-8B5C-D6857C316530}"/>
                  </a:ext>
                </a:extLst>
              </p:cNvPr>
              <p:cNvSpPr>
                <a:spLocks noChangeArrowheads="1"/>
              </p:cNvSpPr>
              <p:nvPr/>
            </p:nvSpPr>
            <p:spPr bwMode="auto">
              <a:xfrm>
                <a:off x="6141941" y="4305434"/>
                <a:ext cx="1031325" cy="15440"/>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78" name="Rectangle 514">
                <a:extLst>
                  <a:ext uri="{FF2B5EF4-FFF2-40B4-BE49-F238E27FC236}">
                    <a16:creationId xmlns:a16="http://schemas.microsoft.com/office/drawing/2014/main" id="{B26B2CB4-043C-411D-ABFD-3ACF9E407F04}"/>
                  </a:ext>
                </a:extLst>
              </p:cNvPr>
              <p:cNvSpPr>
                <a:spLocks noChangeArrowheads="1"/>
              </p:cNvSpPr>
              <p:nvPr/>
            </p:nvSpPr>
            <p:spPr bwMode="auto">
              <a:xfrm>
                <a:off x="7173265" y="4305434"/>
                <a:ext cx="1642709" cy="15440"/>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899" name="Picture 515">
                <a:extLst>
                  <a:ext uri="{FF2B5EF4-FFF2-40B4-BE49-F238E27FC236}">
                    <a16:creationId xmlns:a16="http://schemas.microsoft.com/office/drawing/2014/main" id="{65AC4C61-B21D-4758-9F1B-B3F93438B5BF}"/>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809798" y="4364102"/>
                <a:ext cx="21616" cy="27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79" name="Rectangle 516">
                <a:extLst>
                  <a:ext uri="{FF2B5EF4-FFF2-40B4-BE49-F238E27FC236}">
                    <a16:creationId xmlns:a16="http://schemas.microsoft.com/office/drawing/2014/main" id="{57008ED7-DB58-493D-8484-14CFAFC0B22F}"/>
                  </a:ext>
                </a:extLst>
              </p:cNvPr>
              <p:cNvSpPr>
                <a:spLocks noChangeArrowheads="1"/>
              </p:cNvSpPr>
              <p:nvPr/>
            </p:nvSpPr>
            <p:spPr bwMode="auto">
              <a:xfrm>
                <a:off x="6141941" y="4370277"/>
                <a:ext cx="1031325" cy="9264"/>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80" name="Rectangle 517">
                <a:extLst>
                  <a:ext uri="{FF2B5EF4-FFF2-40B4-BE49-F238E27FC236}">
                    <a16:creationId xmlns:a16="http://schemas.microsoft.com/office/drawing/2014/main" id="{EC76E5EB-80C0-4BC3-BCE2-B59FDE2A8CBC}"/>
                  </a:ext>
                </a:extLst>
              </p:cNvPr>
              <p:cNvSpPr>
                <a:spLocks noChangeArrowheads="1"/>
              </p:cNvSpPr>
              <p:nvPr/>
            </p:nvSpPr>
            <p:spPr bwMode="auto">
              <a:xfrm>
                <a:off x="7173265" y="4370277"/>
                <a:ext cx="1642709" cy="9264"/>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02" name="Picture 518">
                <a:extLst>
                  <a:ext uri="{FF2B5EF4-FFF2-40B4-BE49-F238E27FC236}">
                    <a16:creationId xmlns:a16="http://schemas.microsoft.com/office/drawing/2014/main" id="{62EEF489-2C45-4F80-81BF-78DCD3145D9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8809798" y="4543194"/>
                <a:ext cx="21616" cy="33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81" name="Rectangle 519">
                <a:extLst>
                  <a:ext uri="{FF2B5EF4-FFF2-40B4-BE49-F238E27FC236}">
                    <a16:creationId xmlns:a16="http://schemas.microsoft.com/office/drawing/2014/main" id="{CDCDD3AD-E7F2-4E83-845E-329F1703F0E2}"/>
                  </a:ext>
                </a:extLst>
              </p:cNvPr>
              <p:cNvSpPr>
                <a:spLocks noChangeArrowheads="1"/>
              </p:cNvSpPr>
              <p:nvPr/>
            </p:nvSpPr>
            <p:spPr bwMode="auto">
              <a:xfrm>
                <a:off x="6141941" y="4552458"/>
                <a:ext cx="1031325" cy="12351"/>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82" name="Rectangle 520">
                <a:extLst>
                  <a:ext uri="{FF2B5EF4-FFF2-40B4-BE49-F238E27FC236}">
                    <a16:creationId xmlns:a16="http://schemas.microsoft.com/office/drawing/2014/main" id="{2F647BF6-E3AE-4A65-870E-FDECA91A63F7}"/>
                  </a:ext>
                </a:extLst>
              </p:cNvPr>
              <p:cNvSpPr>
                <a:spLocks noChangeArrowheads="1"/>
              </p:cNvSpPr>
              <p:nvPr/>
            </p:nvSpPr>
            <p:spPr bwMode="auto">
              <a:xfrm>
                <a:off x="7173265" y="4552458"/>
                <a:ext cx="1642709" cy="12351"/>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05" name="Picture 521">
                <a:extLst>
                  <a:ext uri="{FF2B5EF4-FFF2-40B4-BE49-F238E27FC236}">
                    <a16:creationId xmlns:a16="http://schemas.microsoft.com/office/drawing/2014/main" id="{3A5AB4FA-6E0E-4268-B7DC-FDA8C536064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809798" y="4419682"/>
                <a:ext cx="21616" cy="27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84" name="Rectangle 522">
                <a:extLst>
                  <a:ext uri="{FF2B5EF4-FFF2-40B4-BE49-F238E27FC236}">
                    <a16:creationId xmlns:a16="http://schemas.microsoft.com/office/drawing/2014/main" id="{8FF4CFA8-6F53-428C-88CC-905580FE3485}"/>
                  </a:ext>
                </a:extLst>
              </p:cNvPr>
              <p:cNvSpPr>
                <a:spLocks noChangeArrowheads="1"/>
              </p:cNvSpPr>
              <p:nvPr/>
            </p:nvSpPr>
            <p:spPr bwMode="auto">
              <a:xfrm>
                <a:off x="6141941" y="4428946"/>
                <a:ext cx="1031325" cy="9264"/>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85" name="Rectangle 523">
                <a:extLst>
                  <a:ext uri="{FF2B5EF4-FFF2-40B4-BE49-F238E27FC236}">
                    <a16:creationId xmlns:a16="http://schemas.microsoft.com/office/drawing/2014/main" id="{B2582C31-4BD6-4977-A797-1F6F09B01D2C}"/>
                  </a:ext>
                </a:extLst>
              </p:cNvPr>
              <p:cNvSpPr>
                <a:spLocks noChangeArrowheads="1"/>
              </p:cNvSpPr>
              <p:nvPr/>
            </p:nvSpPr>
            <p:spPr bwMode="auto">
              <a:xfrm>
                <a:off x="7173265" y="4428946"/>
                <a:ext cx="1642709" cy="9264"/>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sp>
          <p:nvSpPr>
            <p:cNvPr id="16887" name="Freeform 524">
              <a:extLst>
                <a:ext uri="{FF2B5EF4-FFF2-40B4-BE49-F238E27FC236}">
                  <a16:creationId xmlns:a16="http://schemas.microsoft.com/office/drawing/2014/main" id="{85B670A5-2B20-4C10-8A22-CF8657141853}"/>
                </a:ext>
              </a:extLst>
            </p:cNvPr>
            <p:cNvSpPr>
              <a:spLocks noChangeAspect="1"/>
            </p:cNvSpPr>
            <p:nvPr/>
          </p:nvSpPr>
          <p:spPr bwMode="auto">
            <a:xfrm>
              <a:off x="6216048" y="4561721"/>
              <a:ext cx="209970" cy="327307"/>
            </a:xfrm>
            <a:custGeom>
              <a:avLst/>
              <a:gdLst>
                <a:gd name="T0" fmla="*/ 68 w 68"/>
                <a:gd name="T1" fmla="*/ 106 h 106"/>
                <a:gd name="T2" fmla="*/ 34 w 68"/>
                <a:gd name="T3" fmla="*/ 84 h 106"/>
                <a:gd name="T4" fmla="*/ 0 w 68"/>
                <a:gd name="T5" fmla="*/ 106 h 106"/>
                <a:gd name="T6" fmla="*/ 0 w 68"/>
                <a:gd name="T7" fmla="*/ 0 h 106"/>
                <a:gd name="T8" fmla="*/ 34 w 68"/>
                <a:gd name="T9" fmla="*/ 0 h 106"/>
                <a:gd name="T10" fmla="*/ 68 w 68"/>
                <a:gd name="T11" fmla="*/ 0 h 106"/>
                <a:gd name="T12" fmla="*/ 68 w 68"/>
                <a:gd name="T13" fmla="*/ 106 h 106"/>
              </a:gdLst>
              <a:ahLst/>
              <a:cxnLst>
                <a:cxn ang="0">
                  <a:pos x="T0" y="T1"/>
                </a:cxn>
                <a:cxn ang="0">
                  <a:pos x="T2" y="T3"/>
                </a:cxn>
                <a:cxn ang="0">
                  <a:pos x="T4" y="T5"/>
                </a:cxn>
                <a:cxn ang="0">
                  <a:pos x="T6" y="T7"/>
                </a:cxn>
                <a:cxn ang="0">
                  <a:pos x="T8" y="T9"/>
                </a:cxn>
                <a:cxn ang="0">
                  <a:pos x="T10" y="T11"/>
                </a:cxn>
                <a:cxn ang="0">
                  <a:pos x="T12" y="T13"/>
                </a:cxn>
              </a:cxnLst>
              <a:rect l="0" t="0" r="r" b="b"/>
              <a:pathLst>
                <a:path w="68" h="106">
                  <a:moveTo>
                    <a:pt x="68" y="106"/>
                  </a:moveTo>
                  <a:lnTo>
                    <a:pt x="34" y="84"/>
                  </a:lnTo>
                  <a:lnTo>
                    <a:pt x="0" y="106"/>
                  </a:lnTo>
                  <a:lnTo>
                    <a:pt x="0" y="0"/>
                  </a:lnTo>
                  <a:lnTo>
                    <a:pt x="34" y="0"/>
                  </a:lnTo>
                  <a:lnTo>
                    <a:pt x="68" y="0"/>
                  </a:lnTo>
                  <a:lnTo>
                    <a:pt x="68" y="106"/>
                  </a:lnTo>
                  <a:close/>
                </a:path>
              </a:pathLst>
            </a:custGeom>
            <a:solidFill>
              <a:srgbClr val="F14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nvGrpSpPr>
            <p:cNvPr id="10" name="Group 9">
              <a:extLst>
                <a:ext uri="{FF2B5EF4-FFF2-40B4-BE49-F238E27FC236}">
                  <a16:creationId xmlns:a16="http://schemas.microsoft.com/office/drawing/2014/main" id="{EA0C286A-4DD4-4BFE-BF50-17FF2A7F4CE4}"/>
                </a:ext>
              </a:extLst>
            </p:cNvPr>
            <p:cNvGrpSpPr>
              <a:grpSpLocks noChangeAspect="1"/>
            </p:cNvGrpSpPr>
            <p:nvPr/>
          </p:nvGrpSpPr>
          <p:grpSpPr>
            <a:xfrm>
              <a:off x="6691569" y="3193827"/>
              <a:ext cx="2334376" cy="589771"/>
              <a:chOff x="6691569" y="3193827"/>
              <a:chExt cx="2334376" cy="589771"/>
            </a:xfrm>
          </p:grpSpPr>
          <p:sp>
            <p:nvSpPr>
              <p:cNvPr id="16888" name="Freeform 525">
                <a:extLst>
                  <a:ext uri="{FF2B5EF4-FFF2-40B4-BE49-F238E27FC236}">
                    <a16:creationId xmlns:a16="http://schemas.microsoft.com/office/drawing/2014/main" id="{CE8038C1-99AE-435F-92D9-D4062FED405E}"/>
                  </a:ext>
                </a:extLst>
              </p:cNvPr>
              <p:cNvSpPr>
                <a:spLocks/>
              </p:cNvSpPr>
              <p:nvPr/>
            </p:nvSpPr>
            <p:spPr bwMode="auto">
              <a:xfrm>
                <a:off x="7238110" y="3264845"/>
                <a:ext cx="1753870" cy="447732"/>
              </a:xfrm>
              <a:custGeom>
                <a:avLst/>
                <a:gdLst>
                  <a:gd name="T0" fmla="*/ 2192 w 2198"/>
                  <a:gd name="T1" fmla="*/ 0 h 560"/>
                  <a:gd name="T2" fmla="*/ 2169 w 2198"/>
                  <a:gd name="T3" fmla="*/ 264 h 560"/>
                  <a:gd name="T4" fmla="*/ 2198 w 2198"/>
                  <a:gd name="T5" fmla="*/ 560 h 560"/>
                  <a:gd name="T6" fmla="*/ 0 w 2198"/>
                  <a:gd name="T7" fmla="*/ 560 h 560"/>
                  <a:gd name="T8" fmla="*/ 0 w 2198"/>
                  <a:gd name="T9" fmla="*/ 0 h 560"/>
                  <a:gd name="T10" fmla="*/ 2192 w 2198"/>
                  <a:gd name="T11" fmla="*/ 0 h 560"/>
                </a:gdLst>
                <a:ahLst/>
                <a:cxnLst>
                  <a:cxn ang="0">
                    <a:pos x="T0" y="T1"/>
                  </a:cxn>
                  <a:cxn ang="0">
                    <a:pos x="T2" y="T3"/>
                  </a:cxn>
                  <a:cxn ang="0">
                    <a:pos x="T4" y="T5"/>
                  </a:cxn>
                  <a:cxn ang="0">
                    <a:pos x="T6" y="T7"/>
                  </a:cxn>
                  <a:cxn ang="0">
                    <a:pos x="T8" y="T9"/>
                  </a:cxn>
                  <a:cxn ang="0">
                    <a:pos x="T10" y="T11"/>
                  </a:cxn>
                </a:cxnLst>
                <a:rect l="0" t="0" r="r" b="b"/>
                <a:pathLst>
                  <a:path w="2198" h="560">
                    <a:moveTo>
                      <a:pt x="2192" y="0"/>
                    </a:moveTo>
                    <a:cubicBezTo>
                      <a:pt x="2177" y="83"/>
                      <a:pt x="2169" y="172"/>
                      <a:pt x="2169" y="264"/>
                    </a:cubicBezTo>
                    <a:cubicBezTo>
                      <a:pt x="2169" y="368"/>
                      <a:pt x="2179" y="467"/>
                      <a:pt x="2198" y="560"/>
                    </a:cubicBezTo>
                    <a:lnTo>
                      <a:pt x="0" y="560"/>
                    </a:lnTo>
                    <a:lnTo>
                      <a:pt x="0" y="0"/>
                    </a:lnTo>
                    <a:lnTo>
                      <a:pt x="2192" y="0"/>
                    </a:lnTo>
                    <a:close/>
                  </a:path>
                </a:pathLst>
              </a:custGeom>
              <a:solidFill>
                <a:srgbClr val="74C3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10" name="Picture 526">
                <a:extLst>
                  <a:ext uri="{FF2B5EF4-FFF2-40B4-BE49-F238E27FC236}">
                    <a16:creationId xmlns:a16="http://schemas.microsoft.com/office/drawing/2014/main" id="{2009B3AF-D5C7-4B86-83F9-1D22C7034EB3}"/>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967277" y="3255583"/>
                <a:ext cx="30878" cy="67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890" name="Freeform 527">
                <a:extLst>
                  <a:ext uri="{FF2B5EF4-FFF2-40B4-BE49-F238E27FC236}">
                    <a16:creationId xmlns:a16="http://schemas.microsoft.com/office/drawing/2014/main" id="{33E4EAEA-63F6-439E-A6EB-537C252647D2}"/>
                  </a:ext>
                </a:extLst>
              </p:cNvPr>
              <p:cNvSpPr>
                <a:spLocks/>
              </p:cNvSpPr>
              <p:nvPr/>
            </p:nvSpPr>
            <p:spPr bwMode="auto">
              <a:xfrm>
                <a:off x="8182976" y="3264845"/>
                <a:ext cx="805916" cy="46318"/>
              </a:xfrm>
              <a:custGeom>
                <a:avLst/>
                <a:gdLst>
                  <a:gd name="T0" fmla="*/ 1000 w 1009"/>
                  <a:gd name="T1" fmla="*/ 58 h 58"/>
                  <a:gd name="T2" fmla="*/ 0 w 1009"/>
                  <a:gd name="T3" fmla="*/ 58 h 58"/>
                  <a:gd name="T4" fmla="*/ 0 w 1009"/>
                  <a:gd name="T5" fmla="*/ 0 h 58"/>
                  <a:gd name="T6" fmla="*/ 1009 w 1009"/>
                  <a:gd name="T7" fmla="*/ 0 h 58"/>
                  <a:gd name="T8" fmla="*/ 1000 w 1009"/>
                  <a:gd name="T9" fmla="*/ 58 h 58"/>
                </a:gdLst>
                <a:ahLst/>
                <a:cxnLst>
                  <a:cxn ang="0">
                    <a:pos x="T0" y="T1"/>
                  </a:cxn>
                  <a:cxn ang="0">
                    <a:pos x="T2" y="T3"/>
                  </a:cxn>
                  <a:cxn ang="0">
                    <a:pos x="T4" y="T5"/>
                  </a:cxn>
                  <a:cxn ang="0">
                    <a:pos x="T6" y="T7"/>
                  </a:cxn>
                  <a:cxn ang="0">
                    <a:pos x="T8" y="T9"/>
                  </a:cxn>
                </a:cxnLst>
                <a:rect l="0" t="0" r="r" b="b"/>
                <a:pathLst>
                  <a:path w="1009" h="58">
                    <a:moveTo>
                      <a:pt x="1000" y="58"/>
                    </a:moveTo>
                    <a:lnTo>
                      <a:pt x="0" y="58"/>
                    </a:lnTo>
                    <a:lnTo>
                      <a:pt x="0" y="0"/>
                    </a:lnTo>
                    <a:lnTo>
                      <a:pt x="1009" y="0"/>
                    </a:lnTo>
                    <a:cubicBezTo>
                      <a:pt x="1005" y="19"/>
                      <a:pt x="1002" y="38"/>
                      <a:pt x="1000" y="58"/>
                    </a:cubicBezTo>
                  </a:path>
                </a:pathLst>
              </a:custGeom>
              <a:solidFill>
                <a:srgbClr val="6BB9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91" name="Freeform 528">
                <a:extLst>
                  <a:ext uri="{FF2B5EF4-FFF2-40B4-BE49-F238E27FC236}">
                    <a16:creationId xmlns:a16="http://schemas.microsoft.com/office/drawing/2014/main" id="{5F967154-85A0-4580-9236-96CDBD32945B}"/>
                  </a:ext>
                </a:extLst>
              </p:cNvPr>
              <p:cNvSpPr>
                <a:spLocks/>
              </p:cNvSpPr>
              <p:nvPr/>
            </p:nvSpPr>
            <p:spPr bwMode="auto">
              <a:xfrm>
                <a:off x="7148563" y="3193827"/>
                <a:ext cx="1877382" cy="589771"/>
              </a:xfrm>
              <a:custGeom>
                <a:avLst/>
                <a:gdLst>
                  <a:gd name="T0" fmla="*/ 25 w 2353"/>
                  <a:gd name="T1" fmla="*/ 0 h 735"/>
                  <a:gd name="T2" fmla="*/ 2327 w 2353"/>
                  <a:gd name="T3" fmla="*/ 0 h 735"/>
                  <a:gd name="T4" fmla="*/ 2353 w 2353"/>
                  <a:gd name="T5" fmla="*/ 25 h 735"/>
                  <a:gd name="T6" fmla="*/ 2353 w 2353"/>
                  <a:gd name="T7" fmla="*/ 88 h 735"/>
                  <a:gd name="T8" fmla="*/ 1295 w 2353"/>
                  <a:gd name="T9" fmla="*/ 88 h 735"/>
                  <a:gd name="T10" fmla="*/ 1295 w 2353"/>
                  <a:gd name="T11" fmla="*/ 648 h 735"/>
                  <a:gd name="T12" fmla="*/ 2353 w 2353"/>
                  <a:gd name="T13" fmla="*/ 648 h 735"/>
                  <a:gd name="T14" fmla="*/ 2353 w 2353"/>
                  <a:gd name="T15" fmla="*/ 710 h 735"/>
                  <a:gd name="T16" fmla="*/ 2327 w 2353"/>
                  <a:gd name="T17" fmla="*/ 735 h 735"/>
                  <a:gd name="T18" fmla="*/ 25 w 2353"/>
                  <a:gd name="T19" fmla="*/ 735 h 735"/>
                  <a:gd name="T20" fmla="*/ 0 w 2353"/>
                  <a:gd name="T21" fmla="*/ 710 h 735"/>
                  <a:gd name="T22" fmla="*/ 0 w 2353"/>
                  <a:gd name="T23" fmla="*/ 25 h 735"/>
                  <a:gd name="T24" fmla="*/ 25 w 2353"/>
                  <a:gd name="T25"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53" h="735">
                    <a:moveTo>
                      <a:pt x="25" y="0"/>
                    </a:moveTo>
                    <a:lnTo>
                      <a:pt x="2327" y="0"/>
                    </a:lnTo>
                    <a:cubicBezTo>
                      <a:pt x="2341" y="0"/>
                      <a:pt x="2353" y="11"/>
                      <a:pt x="2353" y="25"/>
                    </a:cubicBezTo>
                    <a:lnTo>
                      <a:pt x="2353" y="88"/>
                    </a:lnTo>
                    <a:lnTo>
                      <a:pt x="1295" y="88"/>
                    </a:lnTo>
                    <a:lnTo>
                      <a:pt x="1295" y="648"/>
                    </a:lnTo>
                    <a:lnTo>
                      <a:pt x="2353" y="648"/>
                    </a:lnTo>
                    <a:lnTo>
                      <a:pt x="2353" y="710"/>
                    </a:lnTo>
                    <a:cubicBezTo>
                      <a:pt x="2353" y="724"/>
                      <a:pt x="2341" y="735"/>
                      <a:pt x="2327" y="735"/>
                    </a:cubicBezTo>
                    <a:lnTo>
                      <a:pt x="25" y="735"/>
                    </a:lnTo>
                    <a:cubicBezTo>
                      <a:pt x="11" y="735"/>
                      <a:pt x="0" y="724"/>
                      <a:pt x="0" y="710"/>
                    </a:cubicBezTo>
                    <a:lnTo>
                      <a:pt x="0" y="25"/>
                    </a:lnTo>
                    <a:cubicBezTo>
                      <a:pt x="0" y="11"/>
                      <a:pt x="11" y="0"/>
                      <a:pt x="25" y="0"/>
                    </a:cubicBezTo>
                    <a:close/>
                  </a:path>
                </a:pathLst>
              </a:custGeom>
              <a:solidFill>
                <a:srgbClr val="C99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92" name="Freeform 529">
                <a:extLst>
                  <a:ext uri="{FF2B5EF4-FFF2-40B4-BE49-F238E27FC236}">
                    <a16:creationId xmlns:a16="http://schemas.microsoft.com/office/drawing/2014/main" id="{F13C603C-1C06-4DCA-ACDD-0660D06C9A78}"/>
                  </a:ext>
                </a:extLst>
              </p:cNvPr>
              <p:cNvSpPr>
                <a:spLocks/>
              </p:cNvSpPr>
              <p:nvPr/>
            </p:nvSpPr>
            <p:spPr bwMode="auto">
              <a:xfrm>
                <a:off x="6691569" y="3193827"/>
                <a:ext cx="1445090" cy="589771"/>
              </a:xfrm>
              <a:custGeom>
                <a:avLst/>
                <a:gdLst>
                  <a:gd name="T0" fmla="*/ 25 w 1806"/>
                  <a:gd name="T1" fmla="*/ 0 h 735"/>
                  <a:gd name="T2" fmla="*/ 1806 w 1806"/>
                  <a:gd name="T3" fmla="*/ 0 h 735"/>
                  <a:gd name="T4" fmla="*/ 1781 w 1806"/>
                  <a:gd name="T5" fmla="*/ 25 h 735"/>
                  <a:gd name="T6" fmla="*/ 1781 w 1806"/>
                  <a:gd name="T7" fmla="*/ 710 h 735"/>
                  <a:gd name="T8" fmla="*/ 1806 w 1806"/>
                  <a:gd name="T9" fmla="*/ 735 h 735"/>
                  <a:gd name="T10" fmla="*/ 25 w 1806"/>
                  <a:gd name="T11" fmla="*/ 735 h 735"/>
                  <a:gd name="T12" fmla="*/ 0 w 1806"/>
                  <a:gd name="T13" fmla="*/ 710 h 735"/>
                  <a:gd name="T14" fmla="*/ 0 w 1806"/>
                  <a:gd name="T15" fmla="*/ 25 h 735"/>
                  <a:gd name="T16" fmla="*/ 25 w 1806"/>
                  <a:gd name="T17"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06" h="735">
                    <a:moveTo>
                      <a:pt x="25" y="0"/>
                    </a:moveTo>
                    <a:lnTo>
                      <a:pt x="1806" y="0"/>
                    </a:lnTo>
                    <a:cubicBezTo>
                      <a:pt x="1792" y="0"/>
                      <a:pt x="1781" y="11"/>
                      <a:pt x="1781" y="25"/>
                    </a:cubicBezTo>
                    <a:lnTo>
                      <a:pt x="1781" y="710"/>
                    </a:lnTo>
                    <a:cubicBezTo>
                      <a:pt x="1781" y="724"/>
                      <a:pt x="1792" y="735"/>
                      <a:pt x="1806" y="735"/>
                    </a:cubicBezTo>
                    <a:lnTo>
                      <a:pt x="25" y="735"/>
                    </a:lnTo>
                    <a:cubicBezTo>
                      <a:pt x="11" y="735"/>
                      <a:pt x="0" y="724"/>
                      <a:pt x="0" y="710"/>
                    </a:cubicBezTo>
                    <a:lnTo>
                      <a:pt x="0" y="25"/>
                    </a:lnTo>
                    <a:cubicBezTo>
                      <a:pt x="0" y="11"/>
                      <a:pt x="11" y="0"/>
                      <a:pt x="25" y="0"/>
                    </a:cubicBezTo>
                    <a:close/>
                  </a:path>
                </a:pathLst>
              </a:custGeom>
              <a:solidFill>
                <a:srgbClr val="F5BF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94" name="Freeform 530">
                <a:extLst>
                  <a:ext uri="{FF2B5EF4-FFF2-40B4-BE49-F238E27FC236}">
                    <a16:creationId xmlns:a16="http://schemas.microsoft.com/office/drawing/2014/main" id="{AF6C1F55-8F13-4648-BD0B-C96707CA0065}"/>
                  </a:ext>
                </a:extLst>
              </p:cNvPr>
              <p:cNvSpPr>
                <a:spLocks/>
              </p:cNvSpPr>
              <p:nvPr/>
            </p:nvSpPr>
            <p:spPr bwMode="auto">
              <a:xfrm>
                <a:off x="6691569" y="3193827"/>
                <a:ext cx="1445090" cy="86458"/>
              </a:xfrm>
              <a:custGeom>
                <a:avLst/>
                <a:gdLst>
                  <a:gd name="T0" fmla="*/ 1781 w 1806"/>
                  <a:gd name="T1" fmla="*/ 108 h 108"/>
                  <a:gd name="T2" fmla="*/ 0 w 1806"/>
                  <a:gd name="T3" fmla="*/ 108 h 108"/>
                  <a:gd name="T4" fmla="*/ 0 w 1806"/>
                  <a:gd name="T5" fmla="*/ 25 h 108"/>
                  <a:gd name="T6" fmla="*/ 25 w 1806"/>
                  <a:gd name="T7" fmla="*/ 0 h 108"/>
                  <a:gd name="T8" fmla="*/ 1806 w 1806"/>
                  <a:gd name="T9" fmla="*/ 0 h 108"/>
                  <a:gd name="T10" fmla="*/ 1781 w 1806"/>
                  <a:gd name="T11" fmla="*/ 25 h 108"/>
                  <a:gd name="T12" fmla="*/ 1781 w 1806"/>
                  <a:gd name="T13" fmla="*/ 108 h 108"/>
                </a:gdLst>
                <a:ahLst/>
                <a:cxnLst>
                  <a:cxn ang="0">
                    <a:pos x="T0" y="T1"/>
                  </a:cxn>
                  <a:cxn ang="0">
                    <a:pos x="T2" y="T3"/>
                  </a:cxn>
                  <a:cxn ang="0">
                    <a:pos x="T4" y="T5"/>
                  </a:cxn>
                  <a:cxn ang="0">
                    <a:pos x="T6" y="T7"/>
                  </a:cxn>
                  <a:cxn ang="0">
                    <a:pos x="T8" y="T9"/>
                  </a:cxn>
                  <a:cxn ang="0">
                    <a:pos x="T10" y="T11"/>
                  </a:cxn>
                  <a:cxn ang="0">
                    <a:pos x="T12" y="T13"/>
                  </a:cxn>
                </a:cxnLst>
                <a:rect l="0" t="0" r="r" b="b"/>
                <a:pathLst>
                  <a:path w="1806" h="108">
                    <a:moveTo>
                      <a:pt x="1781" y="108"/>
                    </a:moveTo>
                    <a:lnTo>
                      <a:pt x="0" y="108"/>
                    </a:lnTo>
                    <a:lnTo>
                      <a:pt x="0" y="25"/>
                    </a:lnTo>
                    <a:cubicBezTo>
                      <a:pt x="0" y="11"/>
                      <a:pt x="11" y="0"/>
                      <a:pt x="25" y="0"/>
                    </a:cubicBezTo>
                    <a:lnTo>
                      <a:pt x="1806" y="0"/>
                    </a:lnTo>
                    <a:cubicBezTo>
                      <a:pt x="1792" y="0"/>
                      <a:pt x="1781" y="11"/>
                      <a:pt x="1781" y="25"/>
                    </a:cubicBezTo>
                    <a:lnTo>
                      <a:pt x="1781" y="108"/>
                    </a:lnTo>
                  </a:path>
                </a:pathLst>
              </a:custGeom>
              <a:solidFill>
                <a:srgbClr val="F6AC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8" name="Group 7">
              <a:extLst>
                <a:ext uri="{FF2B5EF4-FFF2-40B4-BE49-F238E27FC236}">
                  <a16:creationId xmlns:a16="http://schemas.microsoft.com/office/drawing/2014/main" id="{E288414B-0791-43A1-A22F-D2594251C11A}"/>
                </a:ext>
              </a:extLst>
            </p:cNvPr>
            <p:cNvGrpSpPr>
              <a:grpSpLocks noChangeAspect="1"/>
            </p:cNvGrpSpPr>
            <p:nvPr/>
          </p:nvGrpSpPr>
          <p:grpSpPr>
            <a:xfrm>
              <a:off x="6432194" y="3786684"/>
              <a:ext cx="2272620" cy="345834"/>
              <a:chOff x="6432194" y="3786684"/>
              <a:chExt cx="2272620" cy="345834"/>
            </a:xfrm>
          </p:grpSpPr>
          <p:sp>
            <p:nvSpPr>
              <p:cNvPr id="16895" name="Freeform 531">
                <a:extLst>
                  <a:ext uri="{FF2B5EF4-FFF2-40B4-BE49-F238E27FC236}">
                    <a16:creationId xmlns:a16="http://schemas.microsoft.com/office/drawing/2014/main" id="{29986891-E20A-44E2-B9FB-DA5CA0E5AB01}"/>
                  </a:ext>
                </a:extLst>
              </p:cNvPr>
              <p:cNvSpPr>
                <a:spLocks/>
              </p:cNvSpPr>
              <p:nvPr/>
            </p:nvSpPr>
            <p:spPr bwMode="auto">
              <a:xfrm>
                <a:off x="6432194" y="3786684"/>
                <a:ext cx="2272620" cy="345834"/>
              </a:xfrm>
              <a:custGeom>
                <a:avLst/>
                <a:gdLst>
                  <a:gd name="T0" fmla="*/ 0 w 2844"/>
                  <a:gd name="T1" fmla="*/ 383 h 435"/>
                  <a:gd name="T2" fmla="*/ 44 w 2844"/>
                  <a:gd name="T3" fmla="*/ 383 h 435"/>
                  <a:gd name="T4" fmla="*/ 70 w 2844"/>
                  <a:gd name="T5" fmla="*/ 357 h 435"/>
                  <a:gd name="T6" fmla="*/ 70 w 2844"/>
                  <a:gd name="T7" fmla="*/ 79 h 435"/>
                  <a:gd name="T8" fmla="*/ 44 w 2844"/>
                  <a:gd name="T9" fmla="*/ 52 h 435"/>
                  <a:gd name="T10" fmla="*/ 0 w 2844"/>
                  <a:gd name="T11" fmla="*/ 52 h 435"/>
                  <a:gd name="T12" fmla="*/ 0 w 2844"/>
                  <a:gd name="T13" fmla="*/ 0 h 435"/>
                  <a:gd name="T14" fmla="*/ 2765 w 2844"/>
                  <a:gd name="T15" fmla="*/ 0 h 435"/>
                  <a:gd name="T16" fmla="*/ 2844 w 2844"/>
                  <a:gd name="T17" fmla="*/ 79 h 435"/>
                  <a:gd name="T18" fmla="*/ 2844 w 2844"/>
                  <a:gd name="T19" fmla="*/ 357 h 435"/>
                  <a:gd name="T20" fmla="*/ 2765 w 2844"/>
                  <a:gd name="T21" fmla="*/ 435 h 435"/>
                  <a:gd name="T22" fmla="*/ 0 w 2844"/>
                  <a:gd name="T23" fmla="*/ 435 h 435"/>
                  <a:gd name="T24" fmla="*/ 0 w 2844"/>
                  <a:gd name="T25" fmla="*/ 383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44" h="435">
                    <a:moveTo>
                      <a:pt x="0" y="383"/>
                    </a:moveTo>
                    <a:lnTo>
                      <a:pt x="44" y="383"/>
                    </a:lnTo>
                    <a:cubicBezTo>
                      <a:pt x="58" y="383"/>
                      <a:pt x="70" y="371"/>
                      <a:pt x="70" y="357"/>
                    </a:cubicBezTo>
                    <a:lnTo>
                      <a:pt x="70" y="79"/>
                    </a:lnTo>
                    <a:cubicBezTo>
                      <a:pt x="70" y="64"/>
                      <a:pt x="58" y="52"/>
                      <a:pt x="44" y="52"/>
                    </a:cubicBezTo>
                    <a:lnTo>
                      <a:pt x="0" y="52"/>
                    </a:lnTo>
                    <a:lnTo>
                      <a:pt x="0" y="0"/>
                    </a:lnTo>
                    <a:lnTo>
                      <a:pt x="2765" y="0"/>
                    </a:lnTo>
                    <a:cubicBezTo>
                      <a:pt x="2809" y="0"/>
                      <a:pt x="2844" y="35"/>
                      <a:pt x="2844" y="79"/>
                    </a:cubicBezTo>
                    <a:lnTo>
                      <a:pt x="2844" y="357"/>
                    </a:lnTo>
                    <a:cubicBezTo>
                      <a:pt x="2844" y="400"/>
                      <a:pt x="2809" y="435"/>
                      <a:pt x="2765" y="435"/>
                    </a:cubicBezTo>
                    <a:lnTo>
                      <a:pt x="0" y="435"/>
                    </a:lnTo>
                    <a:lnTo>
                      <a:pt x="0" y="383"/>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97" name="Freeform 532">
                <a:extLst>
                  <a:ext uri="{FF2B5EF4-FFF2-40B4-BE49-F238E27FC236}">
                    <a16:creationId xmlns:a16="http://schemas.microsoft.com/office/drawing/2014/main" id="{FF7DAAC8-F54D-46FC-9FCD-50E228FB7CCF}"/>
                  </a:ext>
                </a:extLst>
              </p:cNvPr>
              <p:cNvSpPr>
                <a:spLocks/>
              </p:cNvSpPr>
              <p:nvPr/>
            </p:nvSpPr>
            <p:spPr bwMode="auto">
              <a:xfrm>
                <a:off x="6432194" y="3786684"/>
                <a:ext cx="1148661" cy="345834"/>
              </a:xfrm>
              <a:custGeom>
                <a:avLst/>
                <a:gdLst>
                  <a:gd name="T0" fmla="*/ 0 w 1435"/>
                  <a:gd name="T1" fmla="*/ 383 h 435"/>
                  <a:gd name="T2" fmla="*/ 44 w 1435"/>
                  <a:gd name="T3" fmla="*/ 383 h 435"/>
                  <a:gd name="T4" fmla="*/ 70 w 1435"/>
                  <a:gd name="T5" fmla="*/ 357 h 435"/>
                  <a:gd name="T6" fmla="*/ 70 w 1435"/>
                  <a:gd name="T7" fmla="*/ 79 h 435"/>
                  <a:gd name="T8" fmla="*/ 44 w 1435"/>
                  <a:gd name="T9" fmla="*/ 52 h 435"/>
                  <a:gd name="T10" fmla="*/ 0 w 1435"/>
                  <a:gd name="T11" fmla="*/ 52 h 435"/>
                  <a:gd name="T12" fmla="*/ 0 w 1435"/>
                  <a:gd name="T13" fmla="*/ 0 h 435"/>
                  <a:gd name="T14" fmla="*/ 1435 w 1435"/>
                  <a:gd name="T15" fmla="*/ 0 h 435"/>
                  <a:gd name="T16" fmla="*/ 1435 w 1435"/>
                  <a:gd name="T17" fmla="*/ 435 h 435"/>
                  <a:gd name="T18" fmla="*/ 0 w 1435"/>
                  <a:gd name="T19" fmla="*/ 435 h 435"/>
                  <a:gd name="T20" fmla="*/ 0 w 1435"/>
                  <a:gd name="T21" fmla="*/ 383 h 4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35" h="435">
                    <a:moveTo>
                      <a:pt x="0" y="383"/>
                    </a:moveTo>
                    <a:lnTo>
                      <a:pt x="44" y="383"/>
                    </a:lnTo>
                    <a:cubicBezTo>
                      <a:pt x="58" y="383"/>
                      <a:pt x="70" y="371"/>
                      <a:pt x="70" y="357"/>
                    </a:cubicBezTo>
                    <a:lnTo>
                      <a:pt x="70" y="79"/>
                    </a:lnTo>
                    <a:cubicBezTo>
                      <a:pt x="70" y="64"/>
                      <a:pt x="58" y="52"/>
                      <a:pt x="44" y="52"/>
                    </a:cubicBezTo>
                    <a:lnTo>
                      <a:pt x="0" y="52"/>
                    </a:lnTo>
                    <a:lnTo>
                      <a:pt x="0" y="0"/>
                    </a:lnTo>
                    <a:lnTo>
                      <a:pt x="1435" y="0"/>
                    </a:lnTo>
                    <a:lnTo>
                      <a:pt x="1435" y="435"/>
                    </a:lnTo>
                    <a:lnTo>
                      <a:pt x="0" y="435"/>
                    </a:lnTo>
                    <a:lnTo>
                      <a:pt x="0" y="383"/>
                    </a:lnTo>
                    <a:close/>
                  </a:path>
                </a:pathLst>
              </a:custGeom>
              <a:solidFill>
                <a:srgbClr val="4B9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98" name="Freeform 533">
                <a:extLst>
                  <a:ext uri="{FF2B5EF4-FFF2-40B4-BE49-F238E27FC236}">
                    <a16:creationId xmlns:a16="http://schemas.microsoft.com/office/drawing/2014/main" id="{FCD103FC-2095-463D-8BA8-78AD4BB48F93}"/>
                  </a:ext>
                </a:extLst>
              </p:cNvPr>
              <p:cNvSpPr>
                <a:spLocks/>
              </p:cNvSpPr>
              <p:nvPr/>
            </p:nvSpPr>
            <p:spPr bwMode="auto">
              <a:xfrm>
                <a:off x="6469247" y="3826825"/>
                <a:ext cx="2195426" cy="265551"/>
              </a:xfrm>
              <a:custGeom>
                <a:avLst/>
                <a:gdLst>
                  <a:gd name="T0" fmla="*/ 26 w 2748"/>
                  <a:gd name="T1" fmla="*/ 305 h 331"/>
                  <a:gd name="T2" fmla="*/ 26 w 2748"/>
                  <a:gd name="T3" fmla="*/ 27 h 331"/>
                  <a:gd name="T4" fmla="*/ 0 w 2748"/>
                  <a:gd name="T5" fmla="*/ 0 h 331"/>
                  <a:gd name="T6" fmla="*/ 2721 w 2748"/>
                  <a:gd name="T7" fmla="*/ 0 h 331"/>
                  <a:gd name="T8" fmla="*/ 2748 w 2748"/>
                  <a:gd name="T9" fmla="*/ 27 h 331"/>
                  <a:gd name="T10" fmla="*/ 2748 w 2748"/>
                  <a:gd name="T11" fmla="*/ 305 h 331"/>
                  <a:gd name="T12" fmla="*/ 2721 w 2748"/>
                  <a:gd name="T13" fmla="*/ 331 h 331"/>
                  <a:gd name="T14" fmla="*/ 0 w 2748"/>
                  <a:gd name="T15" fmla="*/ 331 h 331"/>
                  <a:gd name="T16" fmla="*/ 26 w 2748"/>
                  <a:gd name="T17" fmla="*/ 305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48" h="331">
                    <a:moveTo>
                      <a:pt x="26" y="305"/>
                    </a:moveTo>
                    <a:lnTo>
                      <a:pt x="26" y="27"/>
                    </a:lnTo>
                    <a:cubicBezTo>
                      <a:pt x="26" y="12"/>
                      <a:pt x="14" y="0"/>
                      <a:pt x="0" y="0"/>
                    </a:cubicBezTo>
                    <a:lnTo>
                      <a:pt x="2721" y="0"/>
                    </a:lnTo>
                    <a:cubicBezTo>
                      <a:pt x="2736" y="0"/>
                      <a:pt x="2748" y="12"/>
                      <a:pt x="2748" y="27"/>
                    </a:cubicBezTo>
                    <a:lnTo>
                      <a:pt x="2748" y="305"/>
                    </a:lnTo>
                    <a:cubicBezTo>
                      <a:pt x="2748" y="319"/>
                      <a:pt x="2736" y="331"/>
                      <a:pt x="2721" y="331"/>
                    </a:cubicBezTo>
                    <a:lnTo>
                      <a:pt x="0" y="331"/>
                    </a:lnTo>
                    <a:cubicBezTo>
                      <a:pt x="14" y="331"/>
                      <a:pt x="26" y="319"/>
                      <a:pt x="26" y="305"/>
                    </a:cubicBezTo>
                    <a:close/>
                  </a:path>
                </a:pathLst>
              </a:custGeom>
              <a:solidFill>
                <a:srgbClr val="74C3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00" name="Freeform 534">
                <a:extLst>
                  <a:ext uri="{FF2B5EF4-FFF2-40B4-BE49-F238E27FC236}">
                    <a16:creationId xmlns:a16="http://schemas.microsoft.com/office/drawing/2014/main" id="{C6537F0E-A4C3-4232-AF7F-8B79D2067D93}"/>
                  </a:ext>
                </a:extLst>
              </p:cNvPr>
              <p:cNvSpPr>
                <a:spLocks/>
              </p:cNvSpPr>
              <p:nvPr/>
            </p:nvSpPr>
            <p:spPr bwMode="auto">
              <a:xfrm>
                <a:off x="6469247" y="3826825"/>
                <a:ext cx="1173363" cy="265551"/>
              </a:xfrm>
              <a:custGeom>
                <a:avLst/>
                <a:gdLst>
                  <a:gd name="T0" fmla="*/ 26 w 1469"/>
                  <a:gd name="T1" fmla="*/ 305 h 331"/>
                  <a:gd name="T2" fmla="*/ 26 w 1469"/>
                  <a:gd name="T3" fmla="*/ 27 h 331"/>
                  <a:gd name="T4" fmla="*/ 0 w 1469"/>
                  <a:gd name="T5" fmla="*/ 0 h 331"/>
                  <a:gd name="T6" fmla="*/ 1443 w 1469"/>
                  <a:gd name="T7" fmla="*/ 0 h 331"/>
                  <a:gd name="T8" fmla="*/ 1469 w 1469"/>
                  <a:gd name="T9" fmla="*/ 27 h 331"/>
                  <a:gd name="T10" fmla="*/ 1469 w 1469"/>
                  <a:gd name="T11" fmla="*/ 305 h 331"/>
                  <a:gd name="T12" fmla="*/ 1443 w 1469"/>
                  <a:gd name="T13" fmla="*/ 331 h 331"/>
                  <a:gd name="T14" fmla="*/ 0 w 1469"/>
                  <a:gd name="T15" fmla="*/ 331 h 331"/>
                  <a:gd name="T16" fmla="*/ 26 w 1469"/>
                  <a:gd name="T17" fmla="*/ 305 h 3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9" h="331">
                    <a:moveTo>
                      <a:pt x="26" y="305"/>
                    </a:moveTo>
                    <a:lnTo>
                      <a:pt x="26" y="27"/>
                    </a:lnTo>
                    <a:cubicBezTo>
                      <a:pt x="26" y="12"/>
                      <a:pt x="14" y="0"/>
                      <a:pt x="0" y="0"/>
                    </a:cubicBezTo>
                    <a:lnTo>
                      <a:pt x="1443" y="0"/>
                    </a:lnTo>
                    <a:cubicBezTo>
                      <a:pt x="1458" y="0"/>
                      <a:pt x="1469" y="12"/>
                      <a:pt x="1469" y="27"/>
                    </a:cubicBezTo>
                    <a:lnTo>
                      <a:pt x="1469" y="305"/>
                    </a:lnTo>
                    <a:cubicBezTo>
                      <a:pt x="1469" y="319"/>
                      <a:pt x="1458" y="331"/>
                      <a:pt x="1443" y="331"/>
                    </a:cubicBezTo>
                    <a:lnTo>
                      <a:pt x="0" y="331"/>
                    </a:lnTo>
                    <a:cubicBezTo>
                      <a:pt x="14" y="331"/>
                      <a:pt x="26" y="319"/>
                      <a:pt x="26" y="30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01" name="Freeform 535">
                <a:extLst>
                  <a:ext uri="{FF2B5EF4-FFF2-40B4-BE49-F238E27FC236}">
                    <a16:creationId xmlns:a16="http://schemas.microsoft.com/office/drawing/2014/main" id="{0CCA5C36-8658-42A3-A7AF-C74D484008BB}"/>
                  </a:ext>
                </a:extLst>
              </p:cNvPr>
              <p:cNvSpPr>
                <a:spLocks/>
              </p:cNvSpPr>
              <p:nvPr/>
            </p:nvSpPr>
            <p:spPr bwMode="auto">
              <a:xfrm>
                <a:off x="7642611" y="3845351"/>
                <a:ext cx="1006622" cy="18527"/>
              </a:xfrm>
              <a:custGeom>
                <a:avLst/>
                <a:gdLst>
                  <a:gd name="T0" fmla="*/ 1261 w 1261"/>
                  <a:gd name="T1" fmla="*/ 21 h 21"/>
                  <a:gd name="T2" fmla="*/ 0 w 1261"/>
                  <a:gd name="T3" fmla="*/ 21 h 21"/>
                  <a:gd name="T4" fmla="*/ 0 w 1261"/>
                  <a:gd name="T5" fmla="*/ 2 h 21"/>
                  <a:gd name="T6" fmla="*/ 0 w 1261"/>
                  <a:gd name="T7" fmla="*/ 0 h 21"/>
                  <a:gd name="T8" fmla="*/ 1261 w 1261"/>
                  <a:gd name="T9" fmla="*/ 0 h 21"/>
                  <a:gd name="T10" fmla="*/ 1261 w 1261"/>
                  <a:gd name="T11" fmla="*/ 21 h 21"/>
                </a:gdLst>
                <a:ahLst/>
                <a:cxnLst>
                  <a:cxn ang="0">
                    <a:pos x="T0" y="T1"/>
                  </a:cxn>
                  <a:cxn ang="0">
                    <a:pos x="T2" y="T3"/>
                  </a:cxn>
                  <a:cxn ang="0">
                    <a:pos x="T4" y="T5"/>
                  </a:cxn>
                  <a:cxn ang="0">
                    <a:pos x="T6" y="T7"/>
                  </a:cxn>
                  <a:cxn ang="0">
                    <a:pos x="T8" y="T9"/>
                  </a:cxn>
                  <a:cxn ang="0">
                    <a:pos x="T10" y="T11"/>
                  </a:cxn>
                </a:cxnLst>
                <a:rect l="0" t="0" r="r" b="b"/>
                <a:pathLst>
                  <a:path w="1261" h="21">
                    <a:moveTo>
                      <a:pt x="1261" y="21"/>
                    </a:moveTo>
                    <a:lnTo>
                      <a:pt x="0" y="21"/>
                    </a:lnTo>
                    <a:lnTo>
                      <a:pt x="0" y="2"/>
                    </a:lnTo>
                    <a:cubicBezTo>
                      <a:pt x="0" y="1"/>
                      <a:pt x="0" y="1"/>
                      <a:pt x="0" y="0"/>
                    </a:cubicBezTo>
                    <a:lnTo>
                      <a:pt x="1261" y="0"/>
                    </a:lnTo>
                    <a:lnTo>
                      <a:pt x="1261" y="21"/>
                    </a:lnTo>
                  </a:path>
                </a:pathLst>
              </a:custGeom>
              <a:solidFill>
                <a:srgbClr val="5EA8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03" name="Freeform 536">
                <a:extLst>
                  <a:ext uri="{FF2B5EF4-FFF2-40B4-BE49-F238E27FC236}">
                    <a16:creationId xmlns:a16="http://schemas.microsoft.com/office/drawing/2014/main" id="{33ADE50A-6BCA-4E5C-AC51-E23AE82BE040}"/>
                  </a:ext>
                </a:extLst>
              </p:cNvPr>
              <p:cNvSpPr>
                <a:spLocks/>
              </p:cNvSpPr>
              <p:nvPr/>
            </p:nvSpPr>
            <p:spPr bwMode="auto">
              <a:xfrm>
                <a:off x="6506301" y="3845351"/>
                <a:ext cx="1136310" cy="18527"/>
              </a:xfrm>
              <a:custGeom>
                <a:avLst/>
                <a:gdLst>
                  <a:gd name="T0" fmla="*/ 1422 w 1422"/>
                  <a:gd name="T1" fmla="*/ 21 h 21"/>
                  <a:gd name="T2" fmla="*/ 0 w 1422"/>
                  <a:gd name="T3" fmla="*/ 21 h 21"/>
                  <a:gd name="T4" fmla="*/ 0 w 1422"/>
                  <a:gd name="T5" fmla="*/ 0 h 21"/>
                  <a:gd name="T6" fmla="*/ 1422 w 1422"/>
                  <a:gd name="T7" fmla="*/ 0 h 21"/>
                  <a:gd name="T8" fmla="*/ 1422 w 1422"/>
                  <a:gd name="T9" fmla="*/ 2 h 21"/>
                  <a:gd name="T10" fmla="*/ 1422 w 1422"/>
                  <a:gd name="T11" fmla="*/ 21 h 21"/>
                </a:gdLst>
                <a:ahLst/>
                <a:cxnLst>
                  <a:cxn ang="0">
                    <a:pos x="T0" y="T1"/>
                  </a:cxn>
                  <a:cxn ang="0">
                    <a:pos x="T2" y="T3"/>
                  </a:cxn>
                  <a:cxn ang="0">
                    <a:pos x="T4" y="T5"/>
                  </a:cxn>
                  <a:cxn ang="0">
                    <a:pos x="T6" y="T7"/>
                  </a:cxn>
                  <a:cxn ang="0">
                    <a:pos x="T8" y="T9"/>
                  </a:cxn>
                  <a:cxn ang="0">
                    <a:pos x="T10" y="T11"/>
                  </a:cxn>
                </a:cxnLst>
                <a:rect l="0" t="0" r="r" b="b"/>
                <a:pathLst>
                  <a:path w="1422" h="21">
                    <a:moveTo>
                      <a:pt x="1422" y="21"/>
                    </a:moveTo>
                    <a:lnTo>
                      <a:pt x="0" y="21"/>
                    </a:lnTo>
                    <a:lnTo>
                      <a:pt x="0" y="0"/>
                    </a:lnTo>
                    <a:lnTo>
                      <a:pt x="1422" y="0"/>
                    </a:lnTo>
                    <a:cubicBezTo>
                      <a:pt x="1422" y="1"/>
                      <a:pt x="1422" y="1"/>
                      <a:pt x="1422" y="2"/>
                    </a:cubicBezTo>
                    <a:lnTo>
                      <a:pt x="1422" y="21"/>
                    </a:lnTo>
                  </a:path>
                </a:pathLst>
              </a:custGeom>
              <a:solidFill>
                <a:srgbClr val="D0DE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04" name="Rectangle 537">
                <a:extLst>
                  <a:ext uri="{FF2B5EF4-FFF2-40B4-BE49-F238E27FC236}">
                    <a16:creationId xmlns:a16="http://schemas.microsoft.com/office/drawing/2014/main" id="{F0899772-3304-4594-9EA3-0A60A7798CE7}"/>
                  </a:ext>
                </a:extLst>
              </p:cNvPr>
              <p:cNvSpPr>
                <a:spLocks noChangeArrowheads="1"/>
              </p:cNvSpPr>
              <p:nvPr/>
            </p:nvSpPr>
            <p:spPr bwMode="auto">
              <a:xfrm>
                <a:off x="7642611" y="3882405"/>
                <a:ext cx="1006622" cy="15440"/>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06" name="Rectangle 538">
                <a:extLst>
                  <a:ext uri="{FF2B5EF4-FFF2-40B4-BE49-F238E27FC236}">
                    <a16:creationId xmlns:a16="http://schemas.microsoft.com/office/drawing/2014/main" id="{E31D3206-B23B-4204-A0B0-D2581B215E3D}"/>
                  </a:ext>
                </a:extLst>
              </p:cNvPr>
              <p:cNvSpPr>
                <a:spLocks noChangeArrowheads="1"/>
              </p:cNvSpPr>
              <p:nvPr/>
            </p:nvSpPr>
            <p:spPr bwMode="auto">
              <a:xfrm>
                <a:off x="6506301" y="3882405"/>
                <a:ext cx="1136310" cy="15440"/>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07" name="Rectangle 539">
                <a:extLst>
                  <a:ext uri="{FF2B5EF4-FFF2-40B4-BE49-F238E27FC236}">
                    <a16:creationId xmlns:a16="http://schemas.microsoft.com/office/drawing/2014/main" id="{BFC17D55-19D8-4D3E-9B1B-1A285D6781BC}"/>
                  </a:ext>
                </a:extLst>
              </p:cNvPr>
              <p:cNvSpPr>
                <a:spLocks noChangeArrowheads="1"/>
              </p:cNvSpPr>
              <p:nvPr/>
            </p:nvSpPr>
            <p:spPr bwMode="auto">
              <a:xfrm>
                <a:off x="7642611" y="3916372"/>
                <a:ext cx="1006622" cy="15440"/>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08" name="Rectangle 540">
                <a:extLst>
                  <a:ext uri="{FF2B5EF4-FFF2-40B4-BE49-F238E27FC236}">
                    <a16:creationId xmlns:a16="http://schemas.microsoft.com/office/drawing/2014/main" id="{AAA72314-11FF-4123-B602-DCF355ADA6E6}"/>
                  </a:ext>
                </a:extLst>
              </p:cNvPr>
              <p:cNvSpPr>
                <a:spLocks noChangeArrowheads="1"/>
              </p:cNvSpPr>
              <p:nvPr/>
            </p:nvSpPr>
            <p:spPr bwMode="auto">
              <a:xfrm>
                <a:off x="6506301" y="3916372"/>
                <a:ext cx="1136310" cy="15440"/>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09" name="Rectangle 541">
                <a:extLst>
                  <a:ext uri="{FF2B5EF4-FFF2-40B4-BE49-F238E27FC236}">
                    <a16:creationId xmlns:a16="http://schemas.microsoft.com/office/drawing/2014/main" id="{BCD7E20B-930F-4EFE-A305-0C085036B0EB}"/>
                  </a:ext>
                </a:extLst>
              </p:cNvPr>
              <p:cNvSpPr>
                <a:spLocks noChangeArrowheads="1"/>
              </p:cNvSpPr>
              <p:nvPr/>
            </p:nvSpPr>
            <p:spPr bwMode="auto">
              <a:xfrm>
                <a:off x="7642611" y="3953425"/>
                <a:ext cx="1006622" cy="15440"/>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11" name="Rectangle 542">
                <a:extLst>
                  <a:ext uri="{FF2B5EF4-FFF2-40B4-BE49-F238E27FC236}">
                    <a16:creationId xmlns:a16="http://schemas.microsoft.com/office/drawing/2014/main" id="{42634491-367B-4091-A1D7-DEE1DE2ABBD7}"/>
                  </a:ext>
                </a:extLst>
              </p:cNvPr>
              <p:cNvSpPr>
                <a:spLocks noChangeArrowheads="1"/>
              </p:cNvSpPr>
              <p:nvPr/>
            </p:nvSpPr>
            <p:spPr bwMode="auto">
              <a:xfrm>
                <a:off x="6506301" y="3953425"/>
                <a:ext cx="1136310" cy="15440"/>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12" name="Rectangle 543">
                <a:extLst>
                  <a:ext uri="{FF2B5EF4-FFF2-40B4-BE49-F238E27FC236}">
                    <a16:creationId xmlns:a16="http://schemas.microsoft.com/office/drawing/2014/main" id="{22DF4DDC-F687-4132-A204-0B7E16B57EF1}"/>
                  </a:ext>
                </a:extLst>
              </p:cNvPr>
              <p:cNvSpPr>
                <a:spLocks noChangeArrowheads="1"/>
              </p:cNvSpPr>
              <p:nvPr/>
            </p:nvSpPr>
            <p:spPr bwMode="auto">
              <a:xfrm>
                <a:off x="7642611" y="3987390"/>
                <a:ext cx="1006622" cy="15440"/>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13" name="Rectangle 544">
                <a:extLst>
                  <a:ext uri="{FF2B5EF4-FFF2-40B4-BE49-F238E27FC236}">
                    <a16:creationId xmlns:a16="http://schemas.microsoft.com/office/drawing/2014/main" id="{90267F04-D2AB-420F-AB8D-4E47E436CA3A}"/>
                  </a:ext>
                </a:extLst>
              </p:cNvPr>
              <p:cNvSpPr>
                <a:spLocks noChangeArrowheads="1"/>
              </p:cNvSpPr>
              <p:nvPr/>
            </p:nvSpPr>
            <p:spPr bwMode="auto">
              <a:xfrm>
                <a:off x="6506301" y="3987390"/>
                <a:ext cx="1136310" cy="15440"/>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14" name="Rectangle 545">
                <a:extLst>
                  <a:ext uri="{FF2B5EF4-FFF2-40B4-BE49-F238E27FC236}">
                    <a16:creationId xmlns:a16="http://schemas.microsoft.com/office/drawing/2014/main" id="{057FE3F5-1762-445E-A439-8B59E4D6D80B}"/>
                  </a:ext>
                </a:extLst>
              </p:cNvPr>
              <p:cNvSpPr>
                <a:spLocks noChangeArrowheads="1"/>
              </p:cNvSpPr>
              <p:nvPr/>
            </p:nvSpPr>
            <p:spPr bwMode="auto">
              <a:xfrm>
                <a:off x="7642611" y="4021357"/>
                <a:ext cx="1006622" cy="15440"/>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15" name="Rectangle 546">
                <a:extLst>
                  <a:ext uri="{FF2B5EF4-FFF2-40B4-BE49-F238E27FC236}">
                    <a16:creationId xmlns:a16="http://schemas.microsoft.com/office/drawing/2014/main" id="{B1DEB3F0-FB93-4575-9804-E2248684CCC1}"/>
                  </a:ext>
                </a:extLst>
              </p:cNvPr>
              <p:cNvSpPr>
                <a:spLocks noChangeArrowheads="1"/>
              </p:cNvSpPr>
              <p:nvPr/>
            </p:nvSpPr>
            <p:spPr bwMode="auto">
              <a:xfrm>
                <a:off x="6506301" y="4021357"/>
                <a:ext cx="1136310" cy="15440"/>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16" name="Freeform 547">
                <a:extLst>
                  <a:ext uri="{FF2B5EF4-FFF2-40B4-BE49-F238E27FC236}">
                    <a16:creationId xmlns:a16="http://schemas.microsoft.com/office/drawing/2014/main" id="{199EE0C2-B30E-4D69-B52E-B2D3B6A31ABF}"/>
                  </a:ext>
                </a:extLst>
              </p:cNvPr>
              <p:cNvSpPr>
                <a:spLocks/>
              </p:cNvSpPr>
              <p:nvPr/>
            </p:nvSpPr>
            <p:spPr bwMode="auto">
              <a:xfrm>
                <a:off x="7642611" y="4058410"/>
                <a:ext cx="1006622" cy="15440"/>
              </a:xfrm>
              <a:custGeom>
                <a:avLst/>
                <a:gdLst>
                  <a:gd name="T0" fmla="*/ 1261 w 1261"/>
                  <a:gd name="T1" fmla="*/ 20 h 20"/>
                  <a:gd name="T2" fmla="*/ 0 w 1261"/>
                  <a:gd name="T3" fmla="*/ 20 h 20"/>
                  <a:gd name="T4" fmla="*/ 0 w 1261"/>
                  <a:gd name="T5" fmla="*/ 17 h 20"/>
                  <a:gd name="T6" fmla="*/ 0 w 1261"/>
                  <a:gd name="T7" fmla="*/ 0 h 20"/>
                  <a:gd name="T8" fmla="*/ 1261 w 1261"/>
                  <a:gd name="T9" fmla="*/ 0 h 20"/>
                  <a:gd name="T10" fmla="*/ 1261 w 1261"/>
                  <a:gd name="T11" fmla="*/ 20 h 20"/>
                </a:gdLst>
                <a:ahLst/>
                <a:cxnLst>
                  <a:cxn ang="0">
                    <a:pos x="T0" y="T1"/>
                  </a:cxn>
                  <a:cxn ang="0">
                    <a:pos x="T2" y="T3"/>
                  </a:cxn>
                  <a:cxn ang="0">
                    <a:pos x="T4" y="T5"/>
                  </a:cxn>
                  <a:cxn ang="0">
                    <a:pos x="T6" y="T7"/>
                  </a:cxn>
                  <a:cxn ang="0">
                    <a:pos x="T8" y="T9"/>
                  </a:cxn>
                  <a:cxn ang="0">
                    <a:pos x="T10" y="T11"/>
                  </a:cxn>
                </a:cxnLst>
                <a:rect l="0" t="0" r="r" b="b"/>
                <a:pathLst>
                  <a:path w="1261" h="20">
                    <a:moveTo>
                      <a:pt x="1261" y="20"/>
                    </a:moveTo>
                    <a:lnTo>
                      <a:pt x="0" y="20"/>
                    </a:lnTo>
                    <a:cubicBezTo>
                      <a:pt x="0" y="19"/>
                      <a:pt x="0" y="18"/>
                      <a:pt x="0" y="17"/>
                    </a:cubicBezTo>
                    <a:lnTo>
                      <a:pt x="0" y="0"/>
                    </a:lnTo>
                    <a:lnTo>
                      <a:pt x="1261" y="0"/>
                    </a:lnTo>
                    <a:lnTo>
                      <a:pt x="1261" y="20"/>
                    </a:lnTo>
                  </a:path>
                </a:pathLst>
              </a:custGeom>
              <a:solidFill>
                <a:srgbClr val="5EA8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17" name="Freeform 548">
                <a:extLst>
                  <a:ext uri="{FF2B5EF4-FFF2-40B4-BE49-F238E27FC236}">
                    <a16:creationId xmlns:a16="http://schemas.microsoft.com/office/drawing/2014/main" id="{7B40E33E-7D8D-4AD8-BDE0-840EF19E48B3}"/>
                  </a:ext>
                </a:extLst>
              </p:cNvPr>
              <p:cNvSpPr>
                <a:spLocks/>
              </p:cNvSpPr>
              <p:nvPr/>
            </p:nvSpPr>
            <p:spPr bwMode="auto">
              <a:xfrm>
                <a:off x="6506301" y="4058410"/>
                <a:ext cx="1136310" cy="15440"/>
              </a:xfrm>
              <a:custGeom>
                <a:avLst/>
                <a:gdLst>
                  <a:gd name="T0" fmla="*/ 1422 w 1422"/>
                  <a:gd name="T1" fmla="*/ 20 h 20"/>
                  <a:gd name="T2" fmla="*/ 0 w 1422"/>
                  <a:gd name="T3" fmla="*/ 20 h 20"/>
                  <a:gd name="T4" fmla="*/ 0 w 1422"/>
                  <a:gd name="T5" fmla="*/ 0 h 20"/>
                  <a:gd name="T6" fmla="*/ 1422 w 1422"/>
                  <a:gd name="T7" fmla="*/ 0 h 20"/>
                  <a:gd name="T8" fmla="*/ 1422 w 1422"/>
                  <a:gd name="T9" fmla="*/ 17 h 20"/>
                  <a:gd name="T10" fmla="*/ 1422 w 1422"/>
                  <a:gd name="T11" fmla="*/ 20 h 20"/>
                </a:gdLst>
                <a:ahLst/>
                <a:cxnLst>
                  <a:cxn ang="0">
                    <a:pos x="T0" y="T1"/>
                  </a:cxn>
                  <a:cxn ang="0">
                    <a:pos x="T2" y="T3"/>
                  </a:cxn>
                  <a:cxn ang="0">
                    <a:pos x="T4" y="T5"/>
                  </a:cxn>
                  <a:cxn ang="0">
                    <a:pos x="T6" y="T7"/>
                  </a:cxn>
                  <a:cxn ang="0">
                    <a:pos x="T8" y="T9"/>
                  </a:cxn>
                  <a:cxn ang="0">
                    <a:pos x="T10" y="T11"/>
                  </a:cxn>
                </a:cxnLst>
                <a:rect l="0" t="0" r="r" b="b"/>
                <a:pathLst>
                  <a:path w="1422" h="20">
                    <a:moveTo>
                      <a:pt x="1422" y="20"/>
                    </a:moveTo>
                    <a:lnTo>
                      <a:pt x="0" y="20"/>
                    </a:lnTo>
                    <a:lnTo>
                      <a:pt x="0" y="0"/>
                    </a:lnTo>
                    <a:lnTo>
                      <a:pt x="1422" y="0"/>
                    </a:lnTo>
                    <a:lnTo>
                      <a:pt x="1422" y="17"/>
                    </a:lnTo>
                    <a:cubicBezTo>
                      <a:pt x="1422" y="18"/>
                      <a:pt x="1422" y="19"/>
                      <a:pt x="1422" y="20"/>
                    </a:cubicBezTo>
                  </a:path>
                </a:pathLst>
              </a:custGeom>
              <a:solidFill>
                <a:srgbClr val="D0DE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9" name="Group 8">
              <a:extLst>
                <a:ext uri="{FF2B5EF4-FFF2-40B4-BE49-F238E27FC236}">
                  <a16:creationId xmlns:a16="http://schemas.microsoft.com/office/drawing/2014/main" id="{139F92B2-EBED-4549-BD80-9040BBB7A3DF}"/>
                </a:ext>
              </a:extLst>
            </p:cNvPr>
            <p:cNvGrpSpPr>
              <a:grpSpLocks noChangeAspect="1"/>
            </p:cNvGrpSpPr>
            <p:nvPr/>
          </p:nvGrpSpPr>
          <p:grpSpPr>
            <a:xfrm>
              <a:off x="6209872" y="2814026"/>
              <a:ext cx="2794458" cy="385976"/>
              <a:chOff x="6209872" y="2814026"/>
              <a:chExt cx="2794458" cy="385976"/>
            </a:xfrm>
          </p:grpSpPr>
          <p:sp>
            <p:nvSpPr>
              <p:cNvPr id="16918" name="Freeform 549">
                <a:extLst>
                  <a:ext uri="{FF2B5EF4-FFF2-40B4-BE49-F238E27FC236}">
                    <a16:creationId xmlns:a16="http://schemas.microsoft.com/office/drawing/2014/main" id="{C873B926-49BD-4558-BDEE-A73B009003FA}"/>
                  </a:ext>
                </a:extLst>
              </p:cNvPr>
              <p:cNvSpPr>
                <a:spLocks/>
              </p:cNvSpPr>
              <p:nvPr/>
            </p:nvSpPr>
            <p:spPr bwMode="auto">
              <a:xfrm>
                <a:off x="6268541" y="2814026"/>
                <a:ext cx="985009" cy="166741"/>
              </a:xfrm>
              <a:custGeom>
                <a:avLst/>
                <a:gdLst>
                  <a:gd name="T0" fmla="*/ 1232 w 1232"/>
                  <a:gd name="T1" fmla="*/ 210 h 210"/>
                  <a:gd name="T2" fmla="*/ 1232 w 1232"/>
                  <a:gd name="T3" fmla="*/ 173 h 210"/>
                  <a:gd name="T4" fmla="*/ 11 w 1232"/>
                  <a:gd name="T5" fmla="*/ 0 h 210"/>
                  <a:gd name="T6" fmla="*/ 0 w 1232"/>
                  <a:gd name="T7" fmla="*/ 36 h 210"/>
                  <a:gd name="T8" fmla="*/ 1232 w 1232"/>
                  <a:gd name="T9" fmla="*/ 210 h 210"/>
                </a:gdLst>
                <a:ahLst/>
                <a:cxnLst>
                  <a:cxn ang="0">
                    <a:pos x="T0" y="T1"/>
                  </a:cxn>
                  <a:cxn ang="0">
                    <a:pos x="T2" y="T3"/>
                  </a:cxn>
                  <a:cxn ang="0">
                    <a:pos x="T4" y="T5"/>
                  </a:cxn>
                  <a:cxn ang="0">
                    <a:pos x="T6" y="T7"/>
                  </a:cxn>
                  <a:cxn ang="0">
                    <a:pos x="T8" y="T9"/>
                  </a:cxn>
                </a:cxnLst>
                <a:rect l="0" t="0" r="r" b="b"/>
                <a:pathLst>
                  <a:path w="1232" h="210">
                    <a:moveTo>
                      <a:pt x="1232" y="210"/>
                    </a:moveTo>
                    <a:lnTo>
                      <a:pt x="1232" y="173"/>
                    </a:lnTo>
                    <a:cubicBezTo>
                      <a:pt x="784" y="173"/>
                      <a:pt x="350" y="111"/>
                      <a:pt x="11" y="0"/>
                    </a:cubicBezTo>
                    <a:lnTo>
                      <a:pt x="0" y="36"/>
                    </a:lnTo>
                    <a:cubicBezTo>
                      <a:pt x="342" y="148"/>
                      <a:pt x="780" y="210"/>
                      <a:pt x="1232" y="210"/>
                    </a:cubicBezTo>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19" name="Rectangle 550">
                <a:extLst>
                  <a:ext uri="{FF2B5EF4-FFF2-40B4-BE49-F238E27FC236}">
                    <a16:creationId xmlns:a16="http://schemas.microsoft.com/office/drawing/2014/main" id="{5212A775-4869-49A9-921E-C9C3A9CC4BE0}"/>
                  </a:ext>
                </a:extLst>
              </p:cNvPr>
              <p:cNvSpPr>
                <a:spLocks noChangeArrowheads="1"/>
              </p:cNvSpPr>
              <p:nvPr/>
            </p:nvSpPr>
            <p:spPr bwMode="auto">
              <a:xfrm>
                <a:off x="7231934" y="2952978"/>
                <a:ext cx="1772396" cy="30878"/>
              </a:xfrm>
              <a:prstGeom prst="rect">
                <a:avLst/>
              </a:prstGeom>
              <a:solidFill>
                <a:srgbClr val="346B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20" name="Rectangle 551">
                <a:extLst>
                  <a:ext uri="{FF2B5EF4-FFF2-40B4-BE49-F238E27FC236}">
                    <a16:creationId xmlns:a16="http://schemas.microsoft.com/office/drawing/2014/main" id="{D68E3E31-37CE-43BC-8995-0F5347D70558}"/>
                  </a:ext>
                </a:extLst>
              </p:cNvPr>
              <p:cNvSpPr>
                <a:spLocks noChangeArrowheads="1"/>
              </p:cNvSpPr>
              <p:nvPr/>
            </p:nvSpPr>
            <p:spPr bwMode="auto">
              <a:xfrm>
                <a:off x="7231934" y="2983856"/>
                <a:ext cx="1772396" cy="216146"/>
              </a:xfrm>
              <a:prstGeom prst="rect">
                <a:avLst/>
              </a:prstGeom>
              <a:solidFill>
                <a:srgbClr val="346B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21" name="Freeform 552">
                <a:extLst>
                  <a:ext uri="{FF2B5EF4-FFF2-40B4-BE49-F238E27FC236}">
                    <a16:creationId xmlns:a16="http://schemas.microsoft.com/office/drawing/2014/main" id="{608A08A8-6F98-4B87-B2DA-0D682E27406A}"/>
                  </a:ext>
                </a:extLst>
              </p:cNvPr>
              <p:cNvSpPr>
                <a:spLocks/>
              </p:cNvSpPr>
              <p:nvPr/>
            </p:nvSpPr>
            <p:spPr bwMode="auto">
              <a:xfrm>
                <a:off x="6268541" y="2841818"/>
                <a:ext cx="1976191" cy="138952"/>
              </a:xfrm>
              <a:custGeom>
                <a:avLst/>
                <a:gdLst>
                  <a:gd name="T0" fmla="*/ 1330 w 2474"/>
                  <a:gd name="T1" fmla="*/ 174 h 174"/>
                  <a:gd name="T2" fmla="*/ 2474 w 2474"/>
                  <a:gd name="T3" fmla="*/ 174 h 174"/>
                  <a:gd name="T4" fmla="*/ 1573 w 2474"/>
                  <a:gd name="T5" fmla="*/ 0 h 174"/>
                  <a:gd name="T6" fmla="*/ 0 w 2474"/>
                  <a:gd name="T7" fmla="*/ 0 h 174"/>
                  <a:gd name="T8" fmla="*/ 1330 w 2474"/>
                  <a:gd name="T9" fmla="*/ 174 h 174"/>
                </a:gdLst>
                <a:ahLst/>
                <a:cxnLst>
                  <a:cxn ang="0">
                    <a:pos x="T0" y="T1"/>
                  </a:cxn>
                  <a:cxn ang="0">
                    <a:pos x="T2" y="T3"/>
                  </a:cxn>
                  <a:cxn ang="0">
                    <a:pos x="T4" y="T5"/>
                  </a:cxn>
                  <a:cxn ang="0">
                    <a:pos x="T6" y="T7"/>
                  </a:cxn>
                  <a:cxn ang="0">
                    <a:pos x="T8" y="T9"/>
                  </a:cxn>
                </a:cxnLst>
                <a:rect l="0" t="0" r="r" b="b"/>
                <a:pathLst>
                  <a:path w="2474" h="174">
                    <a:moveTo>
                      <a:pt x="1330" y="174"/>
                    </a:moveTo>
                    <a:lnTo>
                      <a:pt x="2474" y="174"/>
                    </a:lnTo>
                    <a:cubicBezTo>
                      <a:pt x="2195" y="136"/>
                      <a:pt x="1941" y="114"/>
                      <a:pt x="1573" y="0"/>
                    </a:cubicBezTo>
                    <a:lnTo>
                      <a:pt x="0" y="0"/>
                    </a:lnTo>
                    <a:cubicBezTo>
                      <a:pt x="385" y="112"/>
                      <a:pt x="850" y="173"/>
                      <a:pt x="1330" y="174"/>
                    </a:cubicBez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22" name="Freeform 553">
                <a:extLst>
                  <a:ext uri="{FF2B5EF4-FFF2-40B4-BE49-F238E27FC236}">
                    <a16:creationId xmlns:a16="http://schemas.microsoft.com/office/drawing/2014/main" id="{35C3D071-EFA8-427E-BF5B-EBD9FACE2BB0}"/>
                  </a:ext>
                </a:extLst>
              </p:cNvPr>
              <p:cNvSpPr>
                <a:spLocks/>
              </p:cNvSpPr>
              <p:nvPr/>
            </p:nvSpPr>
            <p:spPr bwMode="auto">
              <a:xfrm>
                <a:off x="6268541" y="2906660"/>
                <a:ext cx="1976191" cy="74107"/>
              </a:xfrm>
              <a:custGeom>
                <a:avLst/>
                <a:gdLst>
                  <a:gd name="T0" fmla="*/ 1330 w 2474"/>
                  <a:gd name="T1" fmla="*/ 90 h 90"/>
                  <a:gd name="T2" fmla="*/ 2474 w 2474"/>
                  <a:gd name="T3" fmla="*/ 90 h 90"/>
                  <a:gd name="T4" fmla="*/ 1573 w 2474"/>
                  <a:gd name="T5" fmla="*/ 0 h 90"/>
                  <a:gd name="T6" fmla="*/ 0 w 2474"/>
                  <a:gd name="T7" fmla="*/ 0 h 90"/>
                  <a:gd name="T8" fmla="*/ 1330 w 2474"/>
                  <a:gd name="T9" fmla="*/ 90 h 90"/>
                </a:gdLst>
                <a:ahLst/>
                <a:cxnLst>
                  <a:cxn ang="0">
                    <a:pos x="T0" y="T1"/>
                  </a:cxn>
                  <a:cxn ang="0">
                    <a:pos x="T2" y="T3"/>
                  </a:cxn>
                  <a:cxn ang="0">
                    <a:pos x="T4" y="T5"/>
                  </a:cxn>
                  <a:cxn ang="0">
                    <a:pos x="T6" y="T7"/>
                  </a:cxn>
                  <a:cxn ang="0">
                    <a:pos x="T8" y="T9"/>
                  </a:cxn>
                </a:cxnLst>
                <a:rect l="0" t="0" r="r" b="b"/>
                <a:pathLst>
                  <a:path w="2474" h="90">
                    <a:moveTo>
                      <a:pt x="1330" y="90"/>
                    </a:moveTo>
                    <a:lnTo>
                      <a:pt x="2474" y="90"/>
                    </a:lnTo>
                    <a:cubicBezTo>
                      <a:pt x="2195" y="70"/>
                      <a:pt x="1941" y="59"/>
                      <a:pt x="1573" y="0"/>
                    </a:cubicBezTo>
                    <a:lnTo>
                      <a:pt x="0" y="0"/>
                    </a:lnTo>
                    <a:cubicBezTo>
                      <a:pt x="385" y="58"/>
                      <a:pt x="850" y="89"/>
                      <a:pt x="1330" y="90"/>
                    </a:cubicBez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23" name="Rectangle 554">
                <a:extLst>
                  <a:ext uri="{FF2B5EF4-FFF2-40B4-BE49-F238E27FC236}">
                    <a16:creationId xmlns:a16="http://schemas.microsoft.com/office/drawing/2014/main" id="{633B506A-7362-409B-9A3D-315C982D8BA1}"/>
                  </a:ext>
                </a:extLst>
              </p:cNvPr>
              <p:cNvSpPr>
                <a:spLocks noChangeArrowheads="1"/>
              </p:cNvSpPr>
              <p:nvPr/>
            </p:nvSpPr>
            <p:spPr bwMode="auto">
              <a:xfrm>
                <a:off x="6209872" y="3169124"/>
                <a:ext cx="1145574" cy="30878"/>
              </a:xfrm>
              <a:prstGeom prst="rect">
                <a:avLst/>
              </a:prstGeom>
              <a:solidFill>
                <a:srgbClr val="4B9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24" name="Rectangle 555">
                <a:extLst>
                  <a:ext uri="{FF2B5EF4-FFF2-40B4-BE49-F238E27FC236}">
                    <a16:creationId xmlns:a16="http://schemas.microsoft.com/office/drawing/2014/main" id="{50B508A8-CEC2-477A-B8A9-35FAA800EAF1}"/>
                  </a:ext>
                </a:extLst>
              </p:cNvPr>
              <p:cNvSpPr>
                <a:spLocks noChangeArrowheads="1"/>
              </p:cNvSpPr>
              <p:nvPr/>
            </p:nvSpPr>
            <p:spPr bwMode="auto">
              <a:xfrm>
                <a:off x="6268541" y="2814026"/>
                <a:ext cx="1232033" cy="27791"/>
              </a:xfrm>
              <a:prstGeom prst="rect">
                <a:avLst/>
              </a:prstGeom>
              <a:solidFill>
                <a:srgbClr val="4B9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25" name="Freeform 556">
                <a:extLst>
                  <a:ext uri="{FF2B5EF4-FFF2-40B4-BE49-F238E27FC236}">
                    <a16:creationId xmlns:a16="http://schemas.microsoft.com/office/drawing/2014/main" id="{7F6DDC4E-98B3-478D-8ABB-086E0B288CD1}"/>
                  </a:ext>
                </a:extLst>
              </p:cNvPr>
              <p:cNvSpPr>
                <a:spLocks/>
              </p:cNvSpPr>
              <p:nvPr/>
            </p:nvSpPr>
            <p:spPr bwMode="auto">
              <a:xfrm>
                <a:off x="7491309" y="2814026"/>
                <a:ext cx="981920" cy="166741"/>
              </a:xfrm>
              <a:custGeom>
                <a:avLst/>
                <a:gdLst>
                  <a:gd name="T0" fmla="*/ 1232 w 1232"/>
                  <a:gd name="T1" fmla="*/ 210 h 210"/>
                  <a:gd name="T2" fmla="*/ 1232 w 1232"/>
                  <a:gd name="T3" fmla="*/ 173 h 210"/>
                  <a:gd name="T4" fmla="*/ 12 w 1232"/>
                  <a:gd name="T5" fmla="*/ 0 h 210"/>
                  <a:gd name="T6" fmla="*/ 0 w 1232"/>
                  <a:gd name="T7" fmla="*/ 36 h 210"/>
                  <a:gd name="T8" fmla="*/ 1232 w 1232"/>
                  <a:gd name="T9" fmla="*/ 210 h 210"/>
                </a:gdLst>
                <a:ahLst/>
                <a:cxnLst>
                  <a:cxn ang="0">
                    <a:pos x="T0" y="T1"/>
                  </a:cxn>
                  <a:cxn ang="0">
                    <a:pos x="T2" y="T3"/>
                  </a:cxn>
                  <a:cxn ang="0">
                    <a:pos x="T4" y="T5"/>
                  </a:cxn>
                  <a:cxn ang="0">
                    <a:pos x="T6" y="T7"/>
                  </a:cxn>
                  <a:cxn ang="0">
                    <a:pos x="T8" y="T9"/>
                  </a:cxn>
                </a:cxnLst>
                <a:rect l="0" t="0" r="r" b="b"/>
                <a:pathLst>
                  <a:path w="1232" h="210">
                    <a:moveTo>
                      <a:pt x="1232" y="210"/>
                    </a:moveTo>
                    <a:lnTo>
                      <a:pt x="1232" y="173"/>
                    </a:lnTo>
                    <a:cubicBezTo>
                      <a:pt x="784" y="173"/>
                      <a:pt x="351" y="111"/>
                      <a:pt x="12" y="0"/>
                    </a:cubicBezTo>
                    <a:lnTo>
                      <a:pt x="0" y="36"/>
                    </a:lnTo>
                    <a:cubicBezTo>
                      <a:pt x="343" y="148"/>
                      <a:pt x="780" y="210"/>
                      <a:pt x="1232" y="210"/>
                    </a:cubicBezTo>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26" name="Rectangle 557">
                <a:extLst>
                  <a:ext uri="{FF2B5EF4-FFF2-40B4-BE49-F238E27FC236}">
                    <a16:creationId xmlns:a16="http://schemas.microsoft.com/office/drawing/2014/main" id="{F6199CC1-7345-4632-8CFC-C52A353B3A09}"/>
                  </a:ext>
                </a:extLst>
              </p:cNvPr>
              <p:cNvSpPr>
                <a:spLocks noChangeArrowheads="1"/>
              </p:cNvSpPr>
              <p:nvPr/>
            </p:nvSpPr>
            <p:spPr bwMode="auto">
              <a:xfrm>
                <a:off x="6268541" y="2983856"/>
                <a:ext cx="1114696" cy="18218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27" name="Rectangle 558">
                <a:extLst>
                  <a:ext uri="{FF2B5EF4-FFF2-40B4-BE49-F238E27FC236}">
                    <a16:creationId xmlns:a16="http://schemas.microsoft.com/office/drawing/2014/main" id="{1DDC9860-1384-4E0B-AFD8-B2250E055C3C}"/>
                  </a:ext>
                </a:extLst>
              </p:cNvPr>
              <p:cNvSpPr>
                <a:spLocks noChangeArrowheads="1"/>
              </p:cNvSpPr>
              <p:nvPr/>
            </p:nvSpPr>
            <p:spPr bwMode="auto">
              <a:xfrm>
                <a:off x="7380149" y="2983856"/>
                <a:ext cx="1584042" cy="182181"/>
              </a:xfrm>
              <a:prstGeom prst="rect">
                <a:avLst/>
              </a:prstGeom>
              <a:solidFill>
                <a:srgbClr val="5EA9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23" name="Group 17922">
              <a:extLst>
                <a:ext uri="{FF2B5EF4-FFF2-40B4-BE49-F238E27FC236}">
                  <a16:creationId xmlns:a16="http://schemas.microsoft.com/office/drawing/2014/main" id="{941C14B8-BED2-4F00-9573-52A920FDAC81}"/>
                </a:ext>
              </a:extLst>
            </p:cNvPr>
            <p:cNvGrpSpPr>
              <a:grpSpLocks noChangeAspect="1"/>
            </p:cNvGrpSpPr>
            <p:nvPr/>
          </p:nvGrpSpPr>
          <p:grpSpPr>
            <a:xfrm>
              <a:off x="7475870" y="2181028"/>
              <a:ext cx="4233372" cy="2763582"/>
              <a:chOff x="7475870" y="2181028"/>
              <a:chExt cx="4233372" cy="2763582"/>
            </a:xfrm>
          </p:grpSpPr>
          <p:sp>
            <p:nvSpPr>
              <p:cNvPr id="17536" name="Freeform 559">
                <a:extLst>
                  <a:ext uri="{FF2B5EF4-FFF2-40B4-BE49-F238E27FC236}">
                    <a16:creationId xmlns:a16="http://schemas.microsoft.com/office/drawing/2014/main" id="{77598AEC-9D18-4F95-ADA3-D03746B1F5B5}"/>
                  </a:ext>
                </a:extLst>
              </p:cNvPr>
              <p:cNvSpPr>
                <a:spLocks/>
              </p:cNvSpPr>
              <p:nvPr/>
            </p:nvSpPr>
            <p:spPr bwMode="auto">
              <a:xfrm>
                <a:off x="9201950" y="3660083"/>
                <a:ext cx="537277" cy="253200"/>
              </a:xfrm>
              <a:custGeom>
                <a:avLst/>
                <a:gdLst>
                  <a:gd name="T0" fmla="*/ 674 w 674"/>
                  <a:gd name="T1" fmla="*/ 170 h 316"/>
                  <a:gd name="T2" fmla="*/ 234 w 674"/>
                  <a:gd name="T3" fmla="*/ 290 h 316"/>
                  <a:gd name="T4" fmla="*/ 17 w 674"/>
                  <a:gd name="T5" fmla="*/ 167 h 316"/>
                  <a:gd name="T6" fmla="*/ 2 w 674"/>
                  <a:gd name="T7" fmla="*/ 110 h 316"/>
                  <a:gd name="T8" fmla="*/ 0 w 674"/>
                  <a:gd name="T9" fmla="*/ 103 h 316"/>
                  <a:gd name="T10" fmla="*/ 376 w 674"/>
                  <a:gd name="T11" fmla="*/ 0 h 316"/>
                  <a:gd name="T12" fmla="*/ 674 w 674"/>
                  <a:gd name="T13" fmla="*/ 170 h 316"/>
                </a:gdLst>
                <a:ahLst/>
                <a:cxnLst>
                  <a:cxn ang="0">
                    <a:pos x="T0" y="T1"/>
                  </a:cxn>
                  <a:cxn ang="0">
                    <a:pos x="T2" y="T3"/>
                  </a:cxn>
                  <a:cxn ang="0">
                    <a:pos x="T4" y="T5"/>
                  </a:cxn>
                  <a:cxn ang="0">
                    <a:pos x="T6" y="T7"/>
                  </a:cxn>
                  <a:cxn ang="0">
                    <a:pos x="T8" y="T9"/>
                  </a:cxn>
                  <a:cxn ang="0">
                    <a:pos x="T10" y="T11"/>
                  </a:cxn>
                  <a:cxn ang="0">
                    <a:pos x="T12" y="T13"/>
                  </a:cxn>
                </a:cxnLst>
                <a:rect l="0" t="0" r="r" b="b"/>
                <a:pathLst>
                  <a:path w="674" h="316">
                    <a:moveTo>
                      <a:pt x="674" y="170"/>
                    </a:moveTo>
                    <a:lnTo>
                      <a:pt x="234" y="290"/>
                    </a:lnTo>
                    <a:cubicBezTo>
                      <a:pt x="140" y="316"/>
                      <a:pt x="43" y="261"/>
                      <a:pt x="17" y="167"/>
                    </a:cubicBezTo>
                    <a:lnTo>
                      <a:pt x="2" y="110"/>
                    </a:lnTo>
                    <a:cubicBezTo>
                      <a:pt x="1" y="108"/>
                      <a:pt x="1" y="105"/>
                      <a:pt x="0" y="103"/>
                    </a:cubicBezTo>
                    <a:lnTo>
                      <a:pt x="376" y="0"/>
                    </a:lnTo>
                    <a:lnTo>
                      <a:pt x="674" y="1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37" name="Freeform 560">
                <a:extLst>
                  <a:ext uri="{FF2B5EF4-FFF2-40B4-BE49-F238E27FC236}">
                    <a16:creationId xmlns:a16="http://schemas.microsoft.com/office/drawing/2014/main" id="{657D63AA-A713-40E4-B9ED-08F5D92AEDAD}"/>
                  </a:ext>
                </a:extLst>
              </p:cNvPr>
              <p:cNvSpPr>
                <a:spLocks noEditPoints="1"/>
              </p:cNvSpPr>
              <p:nvPr/>
            </p:nvSpPr>
            <p:spPr bwMode="auto">
              <a:xfrm>
                <a:off x="7475870" y="2181028"/>
                <a:ext cx="1877382" cy="1787837"/>
              </a:xfrm>
              <a:custGeom>
                <a:avLst/>
                <a:gdLst>
                  <a:gd name="T0" fmla="*/ 1127 w 2352"/>
                  <a:gd name="T1" fmla="*/ 2001 h 2238"/>
                  <a:gd name="T2" fmla="*/ 533 w 2352"/>
                  <a:gd name="T3" fmla="*/ 1666 h 2238"/>
                  <a:gd name="T4" fmla="*/ 685 w 2352"/>
                  <a:gd name="T5" fmla="*/ 419 h 2238"/>
                  <a:gd name="T6" fmla="*/ 1338 w 2352"/>
                  <a:gd name="T7" fmla="*/ 237 h 2238"/>
                  <a:gd name="T8" fmla="*/ 1932 w 2352"/>
                  <a:gd name="T9" fmla="*/ 571 h 2238"/>
                  <a:gd name="T10" fmla="*/ 2114 w 2352"/>
                  <a:gd name="T11" fmla="*/ 1227 h 2238"/>
                  <a:gd name="T12" fmla="*/ 1780 w 2352"/>
                  <a:gd name="T13" fmla="*/ 1819 h 2238"/>
                  <a:gd name="T14" fmla="*/ 1127 w 2352"/>
                  <a:gd name="T15" fmla="*/ 2001 h 2238"/>
                  <a:gd name="T16" fmla="*/ 2317 w 2352"/>
                  <a:gd name="T17" fmla="*/ 1251 h 2238"/>
                  <a:gd name="T18" fmla="*/ 2093 w 2352"/>
                  <a:gd name="T19" fmla="*/ 446 h 2238"/>
                  <a:gd name="T20" fmla="*/ 1363 w 2352"/>
                  <a:gd name="T21" fmla="*/ 34 h 2238"/>
                  <a:gd name="T22" fmla="*/ 559 w 2352"/>
                  <a:gd name="T23" fmla="*/ 258 h 2238"/>
                  <a:gd name="T24" fmla="*/ 372 w 2352"/>
                  <a:gd name="T25" fmla="*/ 1792 h 2238"/>
                  <a:gd name="T26" fmla="*/ 1102 w 2352"/>
                  <a:gd name="T27" fmla="*/ 2204 h 2238"/>
                  <a:gd name="T28" fmla="*/ 1906 w 2352"/>
                  <a:gd name="T29" fmla="*/ 1980 h 2238"/>
                  <a:gd name="T30" fmla="*/ 2317 w 2352"/>
                  <a:gd name="T31" fmla="*/ 1251 h 2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352" h="2238">
                    <a:moveTo>
                      <a:pt x="1127" y="2001"/>
                    </a:moveTo>
                    <a:cubicBezTo>
                      <a:pt x="890" y="1972"/>
                      <a:pt x="679" y="1854"/>
                      <a:pt x="533" y="1666"/>
                    </a:cubicBezTo>
                    <a:cubicBezTo>
                      <a:pt x="230" y="1281"/>
                      <a:pt x="299" y="721"/>
                      <a:pt x="685" y="419"/>
                    </a:cubicBezTo>
                    <a:cubicBezTo>
                      <a:pt x="871" y="273"/>
                      <a:pt x="1103" y="209"/>
                      <a:pt x="1338" y="237"/>
                    </a:cubicBezTo>
                    <a:cubicBezTo>
                      <a:pt x="1575" y="266"/>
                      <a:pt x="1786" y="384"/>
                      <a:pt x="1932" y="571"/>
                    </a:cubicBezTo>
                    <a:cubicBezTo>
                      <a:pt x="2078" y="758"/>
                      <a:pt x="2143" y="991"/>
                      <a:pt x="2114" y="1227"/>
                    </a:cubicBezTo>
                    <a:cubicBezTo>
                      <a:pt x="2085" y="1462"/>
                      <a:pt x="1967" y="1673"/>
                      <a:pt x="1780" y="1819"/>
                    </a:cubicBezTo>
                    <a:cubicBezTo>
                      <a:pt x="1594" y="1965"/>
                      <a:pt x="1362" y="2029"/>
                      <a:pt x="1127" y="2001"/>
                    </a:cubicBezTo>
                    <a:close/>
                    <a:moveTo>
                      <a:pt x="2317" y="1251"/>
                    </a:moveTo>
                    <a:cubicBezTo>
                      <a:pt x="2352" y="961"/>
                      <a:pt x="2273" y="675"/>
                      <a:pt x="2093" y="446"/>
                    </a:cubicBezTo>
                    <a:cubicBezTo>
                      <a:pt x="1913" y="215"/>
                      <a:pt x="1654" y="69"/>
                      <a:pt x="1363" y="34"/>
                    </a:cubicBezTo>
                    <a:cubicBezTo>
                      <a:pt x="1073" y="0"/>
                      <a:pt x="788" y="79"/>
                      <a:pt x="559" y="258"/>
                    </a:cubicBezTo>
                    <a:cubicBezTo>
                      <a:pt x="85" y="630"/>
                      <a:pt x="0" y="1318"/>
                      <a:pt x="372" y="1792"/>
                    </a:cubicBezTo>
                    <a:cubicBezTo>
                      <a:pt x="552" y="2023"/>
                      <a:pt x="812" y="2169"/>
                      <a:pt x="1102" y="2204"/>
                    </a:cubicBezTo>
                    <a:cubicBezTo>
                      <a:pt x="1392" y="2238"/>
                      <a:pt x="1677" y="2159"/>
                      <a:pt x="1906" y="1980"/>
                    </a:cubicBezTo>
                    <a:cubicBezTo>
                      <a:pt x="2135" y="1800"/>
                      <a:pt x="2281" y="1541"/>
                      <a:pt x="2317" y="1251"/>
                    </a:cubicBez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38" name="Freeform 561">
                <a:extLst>
                  <a:ext uri="{FF2B5EF4-FFF2-40B4-BE49-F238E27FC236}">
                    <a16:creationId xmlns:a16="http://schemas.microsoft.com/office/drawing/2014/main" id="{2F522105-8719-4745-832D-08853D26D113}"/>
                  </a:ext>
                </a:extLst>
              </p:cNvPr>
              <p:cNvSpPr>
                <a:spLocks/>
              </p:cNvSpPr>
              <p:nvPr/>
            </p:nvSpPr>
            <p:spPr bwMode="auto">
              <a:xfrm>
                <a:off x="8853028" y="3613767"/>
                <a:ext cx="364360" cy="389063"/>
              </a:xfrm>
              <a:custGeom>
                <a:avLst/>
                <a:gdLst>
                  <a:gd name="T0" fmla="*/ 404 w 453"/>
                  <a:gd name="T1" fmla="*/ 251 h 486"/>
                  <a:gd name="T2" fmla="*/ 253 w 453"/>
                  <a:gd name="T3" fmla="*/ 52 h 486"/>
                  <a:gd name="T4" fmla="*/ 162 w 453"/>
                  <a:gd name="T5" fmla="*/ 0 h 486"/>
                  <a:gd name="T6" fmla="*/ 88 w 453"/>
                  <a:gd name="T7" fmla="*/ 64 h 486"/>
                  <a:gd name="T8" fmla="*/ 4 w 453"/>
                  <a:gd name="T9" fmla="*/ 123 h 486"/>
                  <a:gd name="T10" fmla="*/ 33 w 453"/>
                  <a:gd name="T11" fmla="*/ 224 h 486"/>
                  <a:gd name="T12" fmla="*/ 185 w 453"/>
                  <a:gd name="T13" fmla="*/ 424 h 486"/>
                  <a:gd name="T14" fmla="*/ 363 w 453"/>
                  <a:gd name="T15" fmla="*/ 426 h 486"/>
                  <a:gd name="T16" fmla="*/ 364 w 453"/>
                  <a:gd name="T17" fmla="*/ 425 h 486"/>
                  <a:gd name="T18" fmla="*/ 404 w 453"/>
                  <a:gd name="T19" fmla="*/ 251 h 4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3" h="486">
                    <a:moveTo>
                      <a:pt x="404" y="251"/>
                    </a:moveTo>
                    <a:cubicBezTo>
                      <a:pt x="354" y="185"/>
                      <a:pt x="304" y="119"/>
                      <a:pt x="253" y="52"/>
                    </a:cubicBezTo>
                    <a:cubicBezTo>
                      <a:pt x="230" y="22"/>
                      <a:pt x="196" y="4"/>
                      <a:pt x="162" y="0"/>
                    </a:cubicBezTo>
                    <a:cubicBezTo>
                      <a:pt x="138" y="22"/>
                      <a:pt x="114" y="44"/>
                      <a:pt x="88" y="64"/>
                    </a:cubicBezTo>
                    <a:cubicBezTo>
                      <a:pt x="61" y="85"/>
                      <a:pt x="33" y="105"/>
                      <a:pt x="4" y="123"/>
                    </a:cubicBezTo>
                    <a:cubicBezTo>
                      <a:pt x="0" y="157"/>
                      <a:pt x="9" y="194"/>
                      <a:pt x="33" y="224"/>
                    </a:cubicBezTo>
                    <a:cubicBezTo>
                      <a:pt x="83" y="291"/>
                      <a:pt x="134" y="357"/>
                      <a:pt x="185" y="424"/>
                    </a:cubicBezTo>
                    <a:cubicBezTo>
                      <a:pt x="233" y="486"/>
                      <a:pt x="302" y="475"/>
                      <a:pt x="363" y="426"/>
                    </a:cubicBezTo>
                    <a:lnTo>
                      <a:pt x="364" y="425"/>
                    </a:lnTo>
                    <a:cubicBezTo>
                      <a:pt x="426" y="376"/>
                      <a:pt x="453" y="313"/>
                      <a:pt x="404" y="251"/>
                    </a:cubicBezTo>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39" name="Freeform 562">
                <a:extLst>
                  <a:ext uri="{FF2B5EF4-FFF2-40B4-BE49-F238E27FC236}">
                    <a16:creationId xmlns:a16="http://schemas.microsoft.com/office/drawing/2014/main" id="{53D54722-2627-430F-9B83-AAEAC14C6131}"/>
                  </a:ext>
                </a:extLst>
              </p:cNvPr>
              <p:cNvSpPr>
                <a:spLocks/>
              </p:cNvSpPr>
              <p:nvPr/>
            </p:nvSpPr>
            <p:spPr bwMode="auto">
              <a:xfrm>
                <a:off x="8942575" y="3761982"/>
                <a:ext cx="966482" cy="1099257"/>
              </a:xfrm>
              <a:custGeom>
                <a:avLst/>
                <a:gdLst>
                  <a:gd name="T0" fmla="*/ 313 w 313"/>
                  <a:gd name="T1" fmla="*/ 284 h 356"/>
                  <a:gd name="T2" fmla="*/ 222 w 313"/>
                  <a:gd name="T3" fmla="*/ 356 h 356"/>
                  <a:gd name="T4" fmla="*/ 0 w 313"/>
                  <a:gd name="T5" fmla="*/ 71 h 356"/>
                  <a:gd name="T6" fmla="*/ 91 w 313"/>
                  <a:gd name="T7" fmla="*/ 0 h 356"/>
                  <a:gd name="T8" fmla="*/ 313 w 313"/>
                  <a:gd name="T9" fmla="*/ 284 h 356"/>
                </a:gdLst>
                <a:ahLst/>
                <a:cxnLst>
                  <a:cxn ang="0">
                    <a:pos x="T0" y="T1"/>
                  </a:cxn>
                  <a:cxn ang="0">
                    <a:pos x="T2" y="T3"/>
                  </a:cxn>
                  <a:cxn ang="0">
                    <a:pos x="T4" y="T5"/>
                  </a:cxn>
                  <a:cxn ang="0">
                    <a:pos x="T6" y="T7"/>
                  </a:cxn>
                  <a:cxn ang="0">
                    <a:pos x="T8" y="T9"/>
                  </a:cxn>
                </a:cxnLst>
                <a:rect l="0" t="0" r="r" b="b"/>
                <a:pathLst>
                  <a:path w="313" h="356">
                    <a:moveTo>
                      <a:pt x="313" y="284"/>
                    </a:moveTo>
                    <a:lnTo>
                      <a:pt x="222" y="356"/>
                    </a:lnTo>
                    <a:lnTo>
                      <a:pt x="0" y="71"/>
                    </a:lnTo>
                    <a:lnTo>
                      <a:pt x="91" y="0"/>
                    </a:lnTo>
                    <a:lnTo>
                      <a:pt x="313" y="284"/>
                    </a:lnTo>
                    <a:close/>
                  </a:path>
                </a:pathLst>
              </a:custGeom>
              <a:solidFill>
                <a:srgbClr val="F14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40" name="Freeform 563">
                <a:extLst>
                  <a:ext uri="{FF2B5EF4-FFF2-40B4-BE49-F238E27FC236}">
                    <a16:creationId xmlns:a16="http://schemas.microsoft.com/office/drawing/2014/main" id="{FB3703E3-3F0E-4F3F-AD5B-336363A60087}"/>
                  </a:ext>
                </a:extLst>
              </p:cNvPr>
              <p:cNvSpPr>
                <a:spLocks/>
              </p:cNvSpPr>
              <p:nvPr/>
            </p:nvSpPr>
            <p:spPr bwMode="auto">
              <a:xfrm>
                <a:off x="9628066" y="4638917"/>
                <a:ext cx="333482" cy="305693"/>
              </a:xfrm>
              <a:custGeom>
                <a:avLst/>
                <a:gdLst>
                  <a:gd name="T0" fmla="*/ 417 w 417"/>
                  <a:gd name="T1" fmla="*/ 85 h 381"/>
                  <a:gd name="T2" fmla="*/ 66 w 417"/>
                  <a:gd name="T3" fmla="*/ 360 h 381"/>
                  <a:gd name="T4" fmla="*/ 0 w 417"/>
                  <a:gd name="T5" fmla="*/ 275 h 381"/>
                  <a:gd name="T6" fmla="*/ 352 w 417"/>
                  <a:gd name="T7" fmla="*/ 0 h 381"/>
                  <a:gd name="T8" fmla="*/ 417 w 417"/>
                  <a:gd name="T9" fmla="*/ 85 h 381"/>
                </a:gdLst>
                <a:ahLst/>
                <a:cxnLst>
                  <a:cxn ang="0">
                    <a:pos x="T0" y="T1"/>
                  </a:cxn>
                  <a:cxn ang="0">
                    <a:pos x="T2" y="T3"/>
                  </a:cxn>
                  <a:cxn ang="0">
                    <a:pos x="T4" y="T5"/>
                  </a:cxn>
                  <a:cxn ang="0">
                    <a:pos x="T6" y="T7"/>
                  </a:cxn>
                  <a:cxn ang="0">
                    <a:pos x="T8" y="T9"/>
                  </a:cxn>
                </a:cxnLst>
                <a:rect l="0" t="0" r="r" b="b"/>
                <a:pathLst>
                  <a:path w="417" h="381">
                    <a:moveTo>
                      <a:pt x="417" y="85"/>
                    </a:moveTo>
                    <a:cubicBezTo>
                      <a:pt x="396" y="257"/>
                      <a:pt x="239" y="381"/>
                      <a:pt x="66" y="360"/>
                    </a:cubicBezTo>
                    <a:cubicBezTo>
                      <a:pt x="44" y="331"/>
                      <a:pt x="22" y="303"/>
                      <a:pt x="0" y="275"/>
                    </a:cubicBezTo>
                    <a:cubicBezTo>
                      <a:pt x="117" y="183"/>
                      <a:pt x="234" y="92"/>
                      <a:pt x="352" y="0"/>
                    </a:cubicBezTo>
                    <a:cubicBezTo>
                      <a:pt x="374" y="28"/>
                      <a:pt x="396" y="56"/>
                      <a:pt x="417" y="85"/>
                    </a:cubicBezTo>
                    <a:close/>
                  </a:path>
                </a:pathLst>
              </a:custGeom>
              <a:solidFill>
                <a:srgbClr val="DD34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41" name="Freeform 564">
                <a:extLst>
                  <a:ext uri="{FF2B5EF4-FFF2-40B4-BE49-F238E27FC236}">
                    <a16:creationId xmlns:a16="http://schemas.microsoft.com/office/drawing/2014/main" id="{BAAC56EA-578A-498F-A818-1A05812738A6}"/>
                  </a:ext>
                </a:extLst>
              </p:cNvPr>
              <p:cNvSpPr>
                <a:spLocks/>
              </p:cNvSpPr>
              <p:nvPr/>
            </p:nvSpPr>
            <p:spPr bwMode="auto">
              <a:xfrm>
                <a:off x="7821703" y="2437315"/>
                <a:ext cx="722545" cy="1034414"/>
              </a:xfrm>
              <a:custGeom>
                <a:avLst/>
                <a:gdLst>
                  <a:gd name="T0" fmla="*/ 188 w 902"/>
                  <a:gd name="T1" fmla="*/ 1293 h 1293"/>
                  <a:gd name="T2" fmla="*/ 25 w 902"/>
                  <a:gd name="T3" fmla="*/ 711 h 1293"/>
                  <a:gd name="T4" fmla="*/ 322 w 902"/>
                  <a:gd name="T5" fmla="*/ 187 h 1293"/>
                  <a:gd name="T6" fmla="*/ 902 w 902"/>
                  <a:gd name="T7" fmla="*/ 25 h 1293"/>
                  <a:gd name="T8" fmla="*/ 898 w 902"/>
                  <a:gd name="T9" fmla="*/ 62 h 1293"/>
                  <a:gd name="T10" fmla="*/ 345 w 902"/>
                  <a:gd name="T11" fmla="*/ 216 h 1293"/>
                  <a:gd name="T12" fmla="*/ 63 w 902"/>
                  <a:gd name="T13" fmla="*/ 716 h 1293"/>
                  <a:gd name="T14" fmla="*/ 218 w 902"/>
                  <a:gd name="T15" fmla="*/ 1270 h 1293"/>
                  <a:gd name="T16" fmla="*/ 188 w 902"/>
                  <a:gd name="T17" fmla="*/ 1293 h 1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2" h="1293">
                    <a:moveTo>
                      <a:pt x="188" y="1293"/>
                    </a:moveTo>
                    <a:cubicBezTo>
                      <a:pt x="58" y="1127"/>
                      <a:pt x="0" y="920"/>
                      <a:pt x="25" y="711"/>
                    </a:cubicBezTo>
                    <a:cubicBezTo>
                      <a:pt x="51" y="503"/>
                      <a:pt x="156" y="316"/>
                      <a:pt x="322" y="187"/>
                    </a:cubicBezTo>
                    <a:cubicBezTo>
                      <a:pt x="488" y="57"/>
                      <a:pt x="694" y="0"/>
                      <a:pt x="902" y="25"/>
                    </a:cubicBezTo>
                    <a:lnTo>
                      <a:pt x="898" y="62"/>
                    </a:lnTo>
                    <a:cubicBezTo>
                      <a:pt x="699" y="38"/>
                      <a:pt x="503" y="93"/>
                      <a:pt x="345" y="216"/>
                    </a:cubicBezTo>
                    <a:cubicBezTo>
                      <a:pt x="187" y="340"/>
                      <a:pt x="87" y="517"/>
                      <a:pt x="63" y="716"/>
                    </a:cubicBezTo>
                    <a:cubicBezTo>
                      <a:pt x="38" y="915"/>
                      <a:pt x="94" y="1112"/>
                      <a:pt x="218" y="1270"/>
                    </a:cubicBezTo>
                    <a:lnTo>
                      <a:pt x="188" y="129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42" name="Freeform 565">
                <a:extLst>
                  <a:ext uri="{FF2B5EF4-FFF2-40B4-BE49-F238E27FC236}">
                    <a16:creationId xmlns:a16="http://schemas.microsoft.com/office/drawing/2014/main" id="{5894A821-A227-44BE-A5CC-C68D1181069B}"/>
                  </a:ext>
                </a:extLst>
              </p:cNvPr>
              <p:cNvSpPr>
                <a:spLocks/>
              </p:cNvSpPr>
              <p:nvPr/>
            </p:nvSpPr>
            <p:spPr bwMode="auto">
              <a:xfrm>
                <a:off x="9356340" y="3635381"/>
                <a:ext cx="629911" cy="305693"/>
              </a:xfrm>
              <a:custGeom>
                <a:avLst/>
                <a:gdLst>
                  <a:gd name="T0" fmla="*/ 398 w 790"/>
                  <a:gd name="T1" fmla="*/ 384 h 384"/>
                  <a:gd name="T2" fmla="*/ 35 w 790"/>
                  <a:gd name="T3" fmla="*/ 177 h 384"/>
                  <a:gd name="T4" fmla="*/ 21 w 790"/>
                  <a:gd name="T5" fmla="*/ 77 h 384"/>
                  <a:gd name="T6" fmla="*/ 304 w 790"/>
                  <a:gd name="T7" fmla="*/ 0 h 384"/>
                  <a:gd name="T8" fmla="*/ 790 w 790"/>
                  <a:gd name="T9" fmla="*/ 277 h 384"/>
                  <a:gd name="T10" fmla="*/ 398 w 790"/>
                  <a:gd name="T11" fmla="*/ 384 h 384"/>
                </a:gdLst>
                <a:ahLst/>
                <a:cxnLst>
                  <a:cxn ang="0">
                    <a:pos x="T0" y="T1"/>
                  </a:cxn>
                  <a:cxn ang="0">
                    <a:pos x="T2" y="T3"/>
                  </a:cxn>
                  <a:cxn ang="0">
                    <a:pos x="T4" y="T5"/>
                  </a:cxn>
                  <a:cxn ang="0">
                    <a:pos x="T6" y="T7"/>
                  </a:cxn>
                  <a:cxn ang="0">
                    <a:pos x="T8" y="T9"/>
                  </a:cxn>
                  <a:cxn ang="0">
                    <a:pos x="T10" y="T11"/>
                  </a:cxn>
                </a:cxnLst>
                <a:rect l="0" t="0" r="r" b="b"/>
                <a:pathLst>
                  <a:path w="790" h="384">
                    <a:moveTo>
                      <a:pt x="398" y="384"/>
                    </a:moveTo>
                    <a:lnTo>
                      <a:pt x="35" y="177"/>
                    </a:lnTo>
                    <a:cubicBezTo>
                      <a:pt x="0" y="157"/>
                      <a:pt x="36" y="111"/>
                      <a:pt x="21" y="77"/>
                    </a:cubicBezTo>
                    <a:lnTo>
                      <a:pt x="304" y="0"/>
                    </a:lnTo>
                    <a:lnTo>
                      <a:pt x="790" y="277"/>
                    </a:lnTo>
                    <a:lnTo>
                      <a:pt x="398" y="384"/>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43" name="Freeform 566">
                <a:extLst>
                  <a:ext uri="{FF2B5EF4-FFF2-40B4-BE49-F238E27FC236}">
                    <a16:creationId xmlns:a16="http://schemas.microsoft.com/office/drawing/2014/main" id="{92CD85FF-2882-447C-BD0B-224FCB33CD99}"/>
                  </a:ext>
                </a:extLst>
              </p:cNvPr>
              <p:cNvSpPr>
                <a:spLocks/>
              </p:cNvSpPr>
              <p:nvPr/>
            </p:nvSpPr>
            <p:spPr bwMode="auto">
              <a:xfrm>
                <a:off x="9621890" y="3900932"/>
                <a:ext cx="778125" cy="744161"/>
              </a:xfrm>
              <a:custGeom>
                <a:avLst/>
                <a:gdLst>
                  <a:gd name="T0" fmla="*/ 975 w 975"/>
                  <a:gd name="T1" fmla="*/ 736 h 930"/>
                  <a:gd name="T2" fmla="*/ 380 w 975"/>
                  <a:gd name="T3" fmla="*/ 899 h 930"/>
                  <a:gd name="T4" fmla="*/ 122 w 975"/>
                  <a:gd name="T5" fmla="*/ 752 h 930"/>
                  <a:gd name="T6" fmla="*/ 31 w 975"/>
                  <a:gd name="T7" fmla="*/ 422 h 930"/>
                  <a:gd name="T8" fmla="*/ 179 w 975"/>
                  <a:gd name="T9" fmla="*/ 163 h 930"/>
                  <a:gd name="T10" fmla="*/ 774 w 975"/>
                  <a:gd name="T11" fmla="*/ 0 h 930"/>
                  <a:gd name="T12" fmla="*/ 975 w 975"/>
                  <a:gd name="T13" fmla="*/ 736 h 930"/>
                </a:gdLst>
                <a:ahLst/>
                <a:cxnLst>
                  <a:cxn ang="0">
                    <a:pos x="T0" y="T1"/>
                  </a:cxn>
                  <a:cxn ang="0">
                    <a:pos x="T2" y="T3"/>
                  </a:cxn>
                  <a:cxn ang="0">
                    <a:pos x="T4" y="T5"/>
                  </a:cxn>
                  <a:cxn ang="0">
                    <a:pos x="T6" y="T7"/>
                  </a:cxn>
                  <a:cxn ang="0">
                    <a:pos x="T8" y="T9"/>
                  </a:cxn>
                  <a:cxn ang="0">
                    <a:pos x="T10" y="T11"/>
                  </a:cxn>
                  <a:cxn ang="0">
                    <a:pos x="T12" y="T13"/>
                  </a:cxn>
                </a:cxnLst>
                <a:rect l="0" t="0" r="r" b="b"/>
                <a:pathLst>
                  <a:path w="975" h="930">
                    <a:moveTo>
                      <a:pt x="975" y="736"/>
                    </a:moveTo>
                    <a:lnTo>
                      <a:pt x="380" y="899"/>
                    </a:lnTo>
                    <a:cubicBezTo>
                      <a:pt x="268" y="930"/>
                      <a:pt x="152" y="864"/>
                      <a:pt x="122" y="752"/>
                    </a:cubicBezTo>
                    <a:lnTo>
                      <a:pt x="31" y="422"/>
                    </a:lnTo>
                    <a:cubicBezTo>
                      <a:pt x="0" y="310"/>
                      <a:pt x="66" y="194"/>
                      <a:pt x="179" y="163"/>
                    </a:cubicBezTo>
                    <a:lnTo>
                      <a:pt x="774" y="0"/>
                    </a:lnTo>
                    <a:lnTo>
                      <a:pt x="975" y="736"/>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44" name="Freeform 567">
                <a:extLst>
                  <a:ext uri="{FF2B5EF4-FFF2-40B4-BE49-F238E27FC236}">
                    <a16:creationId xmlns:a16="http://schemas.microsoft.com/office/drawing/2014/main" id="{8B519030-F649-458F-BADE-117EFFB0A273}"/>
                  </a:ext>
                </a:extLst>
              </p:cNvPr>
              <p:cNvSpPr>
                <a:spLocks/>
              </p:cNvSpPr>
              <p:nvPr/>
            </p:nvSpPr>
            <p:spPr bwMode="auto">
              <a:xfrm>
                <a:off x="8930224" y="3792860"/>
                <a:ext cx="1303051" cy="1080730"/>
              </a:xfrm>
              <a:custGeom>
                <a:avLst/>
                <a:gdLst>
                  <a:gd name="T0" fmla="*/ 183 w 1633"/>
                  <a:gd name="T1" fmla="*/ 597 h 1351"/>
                  <a:gd name="T2" fmla="*/ 367 w 1633"/>
                  <a:gd name="T3" fmla="*/ 547 h 1351"/>
                  <a:gd name="T4" fmla="*/ 359 w 1633"/>
                  <a:gd name="T5" fmla="*/ 489 h 1351"/>
                  <a:gd name="T6" fmla="*/ 164 w 1633"/>
                  <a:gd name="T7" fmla="*/ 543 h 1351"/>
                  <a:gd name="T8" fmla="*/ 17 w 1633"/>
                  <a:gd name="T9" fmla="*/ 459 h 1351"/>
                  <a:gd name="T10" fmla="*/ 101 w 1633"/>
                  <a:gd name="T11" fmla="*/ 312 h 1351"/>
                  <a:gd name="T12" fmla="*/ 574 w 1633"/>
                  <a:gd name="T13" fmla="*/ 183 h 1351"/>
                  <a:gd name="T14" fmla="*/ 587 w 1633"/>
                  <a:gd name="T15" fmla="*/ 179 h 1351"/>
                  <a:gd name="T16" fmla="*/ 1073 w 1633"/>
                  <a:gd name="T17" fmla="*/ 45 h 1351"/>
                  <a:gd name="T18" fmla="*/ 1455 w 1633"/>
                  <a:gd name="T19" fmla="*/ 262 h 1351"/>
                  <a:gd name="T20" fmla="*/ 1588 w 1633"/>
                  <a:gd name="T21" fmla="*/ 749 h 1351"/>
                  <a:gd name="T22" fmla="*/ 1371 w 1633"/>
                  <a:gd name="T23" fmla="*/ 1130 h 1351"/>
                  <a:gd name="T24" fmla="*/ 1171 w 1633"/>
                  <a:gd name="T25" fmla="*/ 1185 h 1351"/>
                  <a:gd name="T26" fmla="*/ 884 w 1633"/>
                  <a:gd name="T27" fmla="*/ 1263 h 1351"/>
                  <a:gd name="T28" fmla="*/ 627 w 1633"/>
                  <a:gd name="T29" fmla="*/ 1334 h 1351"/>
                  <a:gd name="T30" fmla="*/ 481 w 1633"/>
                  <a:gd name="T31" fmla="*/ 1250 h 1351"/>
                  <a:gd name="T32" fmla="*/ 533 w 1633"/>
                  <a:gd name="T33" fmla="*/ 1118 h 1351"/>
                  <a:gd name="T34" fmla="*/ 509 w 1633"/>
                  <a:gd name="T35" fmla="*/ 1063 h 1351"/>
                  <a:gd name="T36" fmla="*/ 430 w 1633"/>
                  <a:gd name="T37" fmla="*/ 1085 h 1351"/>
                  <a:gd name="T38" fmla="*/ 283 w 1633"/>
                  <a:gd name="T39" fmla="*/ 1001 h 1351"/>
                  <a:gd name="T40" fmla="*/ 366 w 1633"/>
                  <a:gd name="T41" fmla="*/ 855 h 1351"/>
                  <a:gd name="T42" fmla="*/ 445 w 1633"/>
                  <a:gd name="T43" fmla="*/ 833 h 1351"/>
                  <a:gd name="T44" fmla="*/ 429 w 1633"/>
                  <a:gd name="T45" fmla="*/ 778 h 1351"/>
                  <a:gd name="T46" fmla="*/ 246 w 1633"/>
                  <a:gd name="T47" fmla="*/ 828 h 1351"/>
                  <a:gd name="T48" fmla="*/ 99 w 1633"/>
                  <a:gd name="T49" fmla="*/ 744 h 1351"/>
                  <a:gd name="T50" fmla="*/ 183 w 1633"/>
                  <a:gd name="T51" fmla="*/ 597 h 1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33" h="1351">
                    <a:moveTo>
                      <a:pt x="183" y="597"/>
                    </a:moveTo>
                    <a:lnTo>
                      <a:pt x="367" y="547"/>
                    </a:lnTo>
                    <a:cubicBezTo>
                      <a:pt x="362" y="528"/>
                      <a:pt x="360" y="509"/>
                      <a:pt x="359" y="489"/>
                    </a:cubicBezTo>
                    <a:lnTo>
                      <a:pt x="164" y="543"/>
                    </a:lnTo>
                    <a:cubicBezTo>
                      <a:pt x="100" y="560"/>
                      <a:pt x="35" y="523"/>
                      <a:pt x="17" y="459"/>
                    </a:cubicBezTo>
                    <a:cubicBezTo>
                      <a:pt x="0" y="396"/>
                      <a:pt x="37" y="330"/>
                      <a:pt x="101" y="312"/>
                    </a:cubicBezTo>
                    <a:lnTo>
                      <a:pt x="574" y="183"/>
                    </a:lnTo>
                    <a:cubicBezTo>
                      <a:pt x="578" y="181"/>
                      <a:pt x="582" y="180"/>
                      <a:pt x="587" y="179"/>
                    </a:cubicBezTo>
                    <a:lnTo>
                      <a:pt x="1073" y="45"/>
                    </a:lnTo>
                    <a:cubicBezTo>
                      <a:pt x="1238" y="0"/>
                      <a:pt x="1409" y="97"/>
                      <a:pt x="1455" y="262"/>
                    </a:cubicBezTo>
                    <a:lnTo>
                      <a:pt x="1588" y="749"/>
                    </a:lnTo>
                    <a:cubicBezTo>
                      <a:pt x="1633" y="914"/>
                      <a:pt x="1536" y="1085"/>
                      <a:pt x="1371" y="1130"/>
                    </a:cubicBezTo>
                    <a:lnTo>
                      <a:pt x="1171" y="1185"/>
                    </a:lnTo>
                    <a:lnTo>
                      <a:pt x="884" y="1263"/>
                    </a:lnTo>
                    <a:lnTo>
                      <a:pt x="627" y="1334"/>
                    </a:lnTo>
                    <a:cubicBezTo>
                      <a:pt x="564" y="1351"/>
                      <a:pt x="498" y="1314"/>
                      <a:pt x="481" y="1250"/>
                    </a:cubicBezTo>
                    <a:cubicBezTo>
                      <a:pt x="466" y="1198"/>
                      <a:pt x="489" y="1145"/>
                      <a:pt x="533" y="1118"/>
                    </a:cubicBezTo>
                    <a:cubicBezTo>
                      <a:pt x="523" y="1101"/>
                      <a:pt x="515" y="1083"/>
                      <a:pt x="509" y="1063"/>
                    </a:cubicBezTo>
                    <a:lnTo>
                      <a:pt x="430" y="1085"/>
                    </a:lnTo>
                    <a:cubicBezTo>
                      <a:pt x="366" y="1102"/>
                      <a:pt x="300" y="1065"/>
                      <a:pt x="283" y="1001"/>
                    </a:cubicBezTo>
                    <a:cubicBezTo>
                      <a:pt x="265" y="938"/>
                      <a:pt x="303" y="872"/>
                      <a:pt x="366" y="855"/>
                    </a:cubicBezTo>
                    <a:lnTo>
                      <a:pt x="445" y="833"/>
                    </a:lnTo>
                    <a:lnTo>
                      <a:pt x="429" y="778"/>
                    </a:lnTo>
                    <a:lnTo>
                      <a:pt x="246" y="828"/>
                    </a:lnTo>
                    <a:cubicBezTo>
                      <a:pt x="183" y="845"/>
                      <a:pt x="117" y="808"/>
                      <a:pt x="99" y="744"/>
                    </a:cubicBezTo>
                    <a:cubicBezTo>
                      <a:pt x="82" y="681"/>
                      <a:pt x="119" y="615"/>
                      <a:pt x="183" y="59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45" name="Freeform 568">
                <a:extLst>
                  <a:ext uri="{FF2B5EF4-FFF2-40B4-BE49-F238E27FC236}">
                    <a16:creationId xmlns:a16="http://schemas.microsoft.com/office/drawing/2014/main" id="{3A8CE27C-C4E9-4A3F-B501-3EC4EAD47E25}"/>
                  </a:ext>
                </a:extLst>
              </p:cNvPr>
              <p:cNvSpPr>
                <a:spLocks noEditPoints="1"/>
              </p:cNvSpPr>
              <p:nvPr/>
            </p:nvSpPr>
            <p:spPr bwMode="auto">
              <a:xfrm>
                <a:off x="11443692" y="3712577"/>
                <a:ext cx="135863" cy="503312"/>
              </a:xfrm>
              <a:custGeom>
                <a:avLst/>
                <a:gdLst>
                  <a:gd name="T0" fmla="*/ 167 w 173"/>
                  <a:gd name="T1" fmla="*/ 615 h 629"/>
                  <a:gd name="T2" fmla="*/ 162 w 173"/>
                  <a:gd name="T3" fmla="*/ 590 h 629"/>
                  <a:gd name="T4" fmla="*/ 155 w 173"/>
                  <a:gd name="T5" fmla="*/ 572 h 629"/>
                  <a:gd name="T6" fmla="*/ 150 w 173"/>
                  <a:gd name="T7" fmla="*/ 547 h 629"/>
                  <a:gd name="T8" fmla="*/ 143 w 173"/>
                  <a:gd name="T9" fmla="*/ 529 h 629"/>
                  <a:gd name="T10" fmla="*/ 138 w 173"/>
                  <a:gd name="T11" fmla="*/ 505 h 629"/>
                  <a:gd name="T12" fmla="*/ 132 w 173"/>
                  <a:gd name="T13" fmla="*/ 487 h 629"/>
                  <a:gd name="T14" fmla="*/ 127 w 173"/>
                  <a:gd name="T15" fmla="*/ 462 h 629"/>
                  <a:gd name="T16" fmla="*/ 120 w 173"/>
                  <a:gd name="T17" fmla="*/ 444 h 629"/>
                  <a:gd name="T18" fmla="*/ 115 w 173"/>
                  <a:gd name="T19" fmla="*/ 420 h 629"/>
                  <a:gd name="T20" fmla="*/ 108 w 173"/>
                  <a:gd name="T21" fmla="*/ 402 h 629"/>
                  <a:gd name="T22" fmla="*/ 103 w 173"/>
                  <a:gd name="T23" fmla="*/ 377 h 629"/>
                  <a:gd name="T24" fmla="*/ 97 w 173"/>
                  <a:gd name="T25" fmla="*/ 359 h 629"/>
                  <a:gd name="T26" fmla="*/ 92 w 173"/>
                  <a:gd name="T27" fmla="*/ 335 h 629"/>
                  <a:gd name="T28" fmla="*/ 92 w 173"/>
                  <a:gd name="T29" fmla="*/ 327 h 629"/>
                  <a:gd name="T30" fmla="*/ 97 w 173"/>
                  <a:gd name="T31" fmla="*/ 352 h 629"/>
                  <a:gd name="T32" fmla="*/ 103 w 173"/>
                  <a:gd name="T33" fmla="*/ 370 h 629"/>
                  <a:gd name="T34" fmla="*/ 108 w 173"/>
                  <a:gd name="T35" fmla="*/ 394 h 629"/>
                  <a:gd name="T36" fmla="*/ 115 w 173"/>
                  <a:gd name="T37" fmla="*/ 412 h 629"/>
                  <a:gd name="T38" fmla="*/ 120 w 173"/>
                  <a:gd name="T39" fmla="*/ 437 h 629"/>
                  <a:gd name="T40" fmla="*/ 127 w 173"/>
                  <a:gd name="T41" fmla="*/ 455 h 629"/>
                  <a:gd name="T42" fmla="*/ 132 w 173"/>
                  <a:gd name="T43" fmla="*/ 479 h 629"/>
                  <a:gd name="T44" fmla="*/ 138 w 173"/>
                  <a:gd name="T45" fmla="*/ 497 h 629"/>
                  <a:gd name="T46" fmla="*/ 143 w 173"/>
                  <a:gd name="T47" fmla="*/ 522 h 629"/>
                  <a:gd name="T48" fmla="*/ 150 w 173"/>
                  <a:gd name="T49" fmla="*/ 540 h 629"/>
                  <a:gd name="T50" fmla="*/ 155 w 173"/>
                  <a:gd name="T51" fmla="*/ 564 h 629"/>
                  <a:gd name="T52" fmla="*/ 162 w 173"/>
                  <a:gd name="T53" fmla="*/ 582 h 629"/>
                  <a:gd name="T54" fmla="*/ 167 w 173"/>
                  <a:gd name="T55" fmla="*/ 607 h 629"/>
                  <a:gd name="T56" fmla="*/ 173 w 173"/>
                  <a:gd name="T57" fmla="*/ 625 h 629"/>
                  <a:gd name="T58" fmla="*/ 83 w 173"/>
                  <a:gd name="T59" fmla="*/ 310 h 629"/>
                  <a:gd name="T60" fmla="*/ 78 w 173"/>
                  <a:gd name="T61" fmla="*/ 287 h 629"/>
                  <a:gd name="T62" fmla="*/ 77 w 173"/>
                  <a:gd name="T63" fmla="*/ 272 h 629"/>
                  <a:gd name="T64" fmla="*/ 82 w 173"/>
                  <a:gd name="T65" fmla="*/ 297 h 629"/>
                  <a:gd name="T66" fmla="*/ 88 w 173"/>
                  <a:gd name="T67" fmla="*/ 315 h 629"/>
                  <a:gd name="T68" fmla="*/ 65 w 173"/>
                  <a:gd name="T69" fmla="*/ 244 h 629"/>
                  <a:gd name="T70" fmla="*/ 60 w 173"/>
                  <a:gd name="T71" fmla="*/ 220 h 629"/>
                  <a:gd name="T72" fmla="*/ 53 w 173"/>
                  <a:gd name="T73" fmla="*/ 202 h 629"/>
                  <a:gd name="T74" fmla="*/ 48 w 173"/>
                  <a:gd name="T75" fmla="*/ 177 h 629"/>
                  <a:gd name="T76" fmla="*/ 42 w 173"/>
                  <a:gd name="T77" fmla="*/ 159 h 629"/>
                  <a:gd name="T78" fmla="*/ 37 w 173"/>
                  <a:gd name="T79" fmla="*/ 134 h 629"/>
                  <a:gd name="T80" fmla="*/ 30 w 173"/>
                  <a:gd name="T81" fmla="*/ 117 h 629"/>
                  <a:gd name="T82" fmla="*/ 25 w 173"/>
                  <a:gd name="T83" fmla="*/ 92 h 629"/>
                  <a:gd name="T84" fmla="*/ 18 w 173"/>
                  <a:gd name="T85" fmla="*/ 74 h 629"/>
                  <a:gd name="T86" fmla="*/ 13 w 173"/>
                  <a:gd name="T87" fmla="*/ 49 h 629"/>
                  <a:gd name="T88" fmla="*/ 7 w 173"/>
                  <a:gd name="T89" fmla="*/ 30 h 629"/>
                  <a:gd name="T90" fmla="*/ 2 w 173"/>
                  <a:gd name="T91" fmla="*/ 7 h 629"/>
                  <a:gd name="T92" fmla="*/ 5 w 173"/>
                  <a:gd name="T93" fmla="*/ 12 h 629"/>
                  <a:gd name="T94" fmla="*/ 10 w 173"/>
                  <a:gd name="T95" fmla="*/ 35 h 629"/>
                  <a:gd name="T96" fmla="*/ 17 w 173"/>
                  <a:gd name="T97" fmla="*/ 54 h 629"/>
                  <a:gd name="T98" fmla="*/ 22 w 173"/>
                  <a:gd name="T99" fmla="*/ 79 h 629"/>
                  <a:gd name="T100" fmla="*/ 28 w 173"/>
                  <a:gd name="T101" fmla="*/ 97 h 629"/>
                  <a:gd name="T102" fmla="*/ 33 w 173"/>
                  <a:gd name="T103" fmla="*/ 120 h 629"/>
                  <a:gd name="T104" fmla="*/ 40 w 173"/>
                  <a:gd name="T105" fmla="*/ 139 h 629"/>
                  <a:gd name="T106" fmla="*/ 45 w 173"/>
                  <a:gd name="T107" fmla="*/ 164 h 629"/>
                  <a:gd name="T108" fmla="*/ 52 w 173"/>
                  <a:gd name="T109" fmla="*/ 182 h 629"/>
                  <a:gd name="T110" fmla="*/ 57 w 173"/>
                  <a:gd name="T111" fmla="*/ 205 h 629"/>
                  <a:gd name="T112" fmla="*/ 63 w 173"/>
                  <a:gd name="T113" fmla="*/ 224 h 629"/>
                  <a:gd name="T114" fmla="*/ 68 w 173"/>
                  <a:gd name="T115" fmla="*/ 249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73" h="629">
                    <a:moveTo>
                      <a:pt x="172" y="629"/>
                    </a:moveTo>
                    <a:lnTo>
                      <a:pt x="172" y="627"/>
                    </a:lnTo>
                    <a:lnTo>
                      <a:pt x="170" y="627"/>
                    </a:lnTo>
                    <a:lnTo>
                      <a:pt x="170" y="620"/>
                    </a:lnTo>
                    <a:lnTo>
                      <a:pt x="168" y="620"/>
                    </a:lnTo>
                    <a:lnTo>
                      <a:pt x="168" y="615"/>
                    </a:lnTo>
                    <a:lnTo>
                      <a:pt x="167" y="615"/>
                    </a:lnTo>
                    <a:lnTo>
                      <a:pt x="167" y="609"/>
                    </a:lnTo>
                    <a:lnTo>
                      <a:pt x="165" y="609"/>
                    </a:lnTo>
                    <a:lnTo>
                      <a:pt x="165" y="602"/>
                    </a:lnTo>
                    <a:lnTo>
                      <a:pt x="163" y="602"/>
                    </a:lnTo>
                    <a:lnTo>
                      <a:pt x="163" y="597"/>
                    </a:lnTo>
                    <a:lnTo>
                      <a:pt x="162" y="597"/>
                    </a:lnTo>
                    <a:lnTo>
                      <a:pt x="162" y="590"/>
                    </a:lnTo>
                    <a:lnTo>
                      <a:pt x="160" y="590"/>
                    </a:lnTo>
                    <a:lnTo>
                      <a:pt x="160" y="584"/>
                    </a:lnTo>
                    <a:lnTo>
                      <a:pt x="158" y="584"/>
                    </a:lnTo>
                    <a:lnTo>
                      <a:pt x="158" y="579"/>
                    </a:lnTo>
                    <a:lnTo>
                      <a:pt x="157" y="579"/>
                    </a:lnTo>
                    <a:lnTo>
                      <a:pt x="157" y="572"/>
                    </a:lnTo>
                    <a:lnTo>
                      <a:pt x="155" y="572"/>
                    </a:lnTo>
                    <a:lnTo>
                      <a:pt x="155" y="565"/>
                    </a:lnTo>
                    <a:lnTo>
                      <a:pt x="153" y="565"/>
                    </a:lnTo>
                    <a:lnTo>
                      <a:pt x="153" y="560"/>
                    </a:lnTo>
                    <a:lnTo>
                      <a:pt x="152" y="560"/>
                    </a:lnTo>
                    <a:lnTo>
                      <a:pt x="152" y="554"/>
                    </a:lnTo>
                    <a:lnTo>
                      <a:pt x="150" y="554"/>
                    </a:lnTo>
                    <a:lnTo>
                      <a:pt x="150" y="547"/>
                    </a:lnTo>
                    <a:lnTo>
                      <a:pt x="148" y="547"/>
                    </a:lnTo>
                    <a:lnTo>
                      <a:pt x="148" y="542"/>
                    </a:lnTo>
                    <a:lnTo>
                      <a:pt x="147" y="542"/>
                    </a:lnTo>
                    <a:lnTo>
                      <a:pt x="147" y="535"/>
                    </a:lnTo>
                    <a:lnTo>
                      <a:pt x="145" y="535"/>
                    </a:lnTo>
                    <a:lnTo>
                      <a:pt x="145" y="529"/>
                    </a:lnTo>
                    <a:lnTo>
                      <a:pt x="143" y="529"/>
                    </a:lnTo>
                    <a:lnTo>
                      <a:pt x="143" y="524"/>
                    </a:lnTo>
                    <a:lnTo>
                      <a:pt x="142" y="524"/>
                    </a:lnTo>
                    <a:lnTo>
                      <a:pt x="142" y="517"/>
                    </a:lnTo>
                    <a:lnTo>
                      <a:pt x="140" y="517"/>
                    </a:lnTo>
                    <a:lnTo>
                      <a:pt x="140" y="512"/>
                    </a:lnTo>
                    <a:lnTo>
                      <a:pt x="138" y="512"/>
                    </a:lnTo>
                    <a:lnTo>
                      <a:pt x="138" y="505"/>
                    </a:lnTo>
                    <a:lnTo>
                      <a:pt x="137" y="505"/>
                    </a:lnTo>
                    <a:lnTo>
                      <a:pt x="137" y="499"/>
                    </a:lnTo>
                    <a:lnTo>
                      <a:pt x="135" y="499"/>
                    </a:lnTo>
                    <a:lnTo>
                      <a:pt x="135" y="494"/>
                    </a:lnTo>
                    <a:lnTo>
                      <a:pt x="133" y="494"/>
                    </a:lnTo>
                    <a:lnTo>
                      <a:pt x="133" y="487"/>
                    </a:lnTo>
                    <a:lnTo>
                      <a:pt x="132" y="487"/>
                    </a:lnTo>
                    <a:lnTo>
                      <a:pt x="132" y="480"/>
                    </a:lnTo>
                    <a:lnTo>
                      <a:pt x="130" y="480"/>
                    </a:lnTo>
                    <a:lnTo>
                      <a:pt x="130" y="475"/>
                    </a:lnTo>
                    <a:lnTo>
                      <a:pt x="128" y="475"/>
                    </a:lnTo>
                    <a:lnTo>
                      <a:pt x="128" y="469"/>
                    </a:lnTo>
                    <a:lnTo>
                      <a:pt x="127" y="469"/>
                    </a:lnTo>
                    <a:lnTo>
                      <a:pt x="127" y="462"/>
                    </a:lnTo>
                    <a:lnTo>
                      <a:pt x="125" y="462"/>
                    </a:lnTo>
                    <a:lnTo>
                      <a:pt x="125" y="457"/>
                    </a:lnTo>
                    <a:lnTo>
                      <a:pt x="123" y="457"/>
                    </a:lnTo>
                    <a:lnTo>
                      <a:pt x="123" y="450"/>
                    </a:lnTo>
                    <a:lnTo>
                      <a:pt x="122" y="450"/>
                    </a:lnTo>
                    <a:lnTo>
                      <a:pt x="122" y="444"/>
                    </a:lnTo>
                    <a:lnTo>
                      <a:pt x="120" y="444"/>
                    </a:lnTo>
                    <a:lnTo>
                      <a:pt x="120" y="439"/>
                    </a:lnTo>
                    <a:lnTo>
                      <a:pt x="118" y="439"/>
                    </a:lnTo>
                    <a:lnTo>
                      <a:pt x="118" y="432"/>
                    </a:lnTo>
                    <a:lnTo>
                      <a:pt x="117" y="432"/>
                    </a:lnTo>
                    <a:lnTo>
                      <a:pt x="117" y="425"/>
                    </a:lnTo>
                    <a:lnTo>
                      <a:pt x="115" y="425"/>
                    </a:lnTo>
                    <a:lnTo>
                      <a:pt x="115" y="420"/>
                    </a:lnTo>
                    <a:lnTo>
                      <a:pt x="113" y="420"/>
                    </a:lnTo>
                    <a:lnTo>
                      <a:pt x="113" y="414"/>
                    </a:lnTo>
                    <a:lnTo>
                      <a:pt x="112" y="414"/>
                    </a:lnTo>
                    <a:lnTo>
                      <a:pt x="112" y="409"/>
                    </a:lnTo>
                    <a:lnTo>
                      <a:pt x="110" y="409"/>
                    </a:lnTo>
                    <a:lnTo>
                      <a:pt x="110" y="402"/>
                    </a:lnTo>
                    <a:lnTo>
                      <a:pt x="108" y="402"/>
                    </a:lnTo>
                    <a:lnTo>
                      <a:pt x="108" y="395"/>
                    </a:lnTo>
                    <a:lnTo>
                      <a:pt x="107" y="395"/>
                    </a:lnTo>
                    <a:lnTo>
                      <a:pt x="107" y="390"/>
                    </a:lnTo>
                    <a:lnTo>
                      <a:pt x="105" y="390"/>
                    </a:lnTo>
                    <a:lnTo>
                      <a:pt x="105" y="384"/>
                    </a:lnTo>
                    <a:lnTo>
                      <a:pt x="103" y="384"/>
                    </a:lnTo>
                    <a:lnTo>
                      <a:pt x="103" y="377"/>
                    </a:lnTo>
                    <a:lnTo>
                      <a:pt x="102" y="377"/>
                    </a:lnTo>
                    <a:lnTo>
                      <a:pt x="102" y="372"/>
                    </a:lnTo>
                    <a:lnTo>
                      <a:pt x="100" y="372"/>
                    </a:lnTo>
                    <a:lnTo>
                      <a:pt x="100" y="365"/>
                    </a:lnTo>
                    <a:lnTo>
                      <a:pt x="98" y="365"/>
                    </a:lnTo>
                    <a:lnTo>
                      <a:pt x="98" y="359"/>
                    </a:lnTo>
                    <a:lnTo>
                      <a:pt x="97" y="359"/>
                    </a:lnTo>
                    <a:lnTo>
                      <a:pt x="97" y="354"/>
                    </a:lnTo>
                    <a:lnTo>
                      <a:pt x="95" y="354"/>
                    </a:lnTo>
                    <a:lnTo>
                      <a:pt x="95" y="347"/>
                    </a:lnTo>
                    <a:lnTo>
                      <a:pt x="93" y="347"/>
                    </a:lnTo>
                    <a:lnTo>
                      <a:pt x="93" y="340"/>
                    </a:lnTo>
                    <a:lnTo>
                      <a:pt x="92" y="340"/>
                    </a:lnTo>
                    <a:lnTo>
                      <a:pt x="92" y="335"/>
                    </a:lnTo>
                    <a:lnTo>
                      <a:pt x="90" y="335"/>
                    </a:lnTo>
                    <a:lnTo>
                      <a:pt x="90" y="329"/>
                    </a:lnTo>
                    <a:lnTo>
                      <a:pt x="88" y="329"/>
                    </a:lnTo>
                    <a:lnTo>
                      <a:pt x="88" y="322"/>
                    </a:lnTo>
                    <a:lnTo>
                      <a:pt x="90" y="322"/>
                    </a:lnTo>
                    <a:lnTo>
                      <a:pt x="90" y="327"/>
                    </a:lnTo>
                    <a:lnTo>
                      <a:pt x="92" y="327"/>
                    </a:lnTo>
                    <a:lnTo>
                      <a:pt x="92" y="334"/>
                    </a:lnTo>
                    <a:lnTo>
                      <a:pt x="93" y="334"/>
                    </a:lnTo>
                    <a:lnTo>
                      <a:pt x="93" y="339"/>
                    </a:lnTo>
                    <a:lnTo>
                      <a:pt x="95" y="339"/>
                    </a:lnTo>
                    <a:lnTo>
                      <a:pt x="95" y="345"/>
                    </a:lnTo>
                    <a:lnTo>
                      <a:pt x="97" y="345"/>
                    </a:lnTo>
                    <a:lnTo>
                      <a:pt x="97" y="352"/>
                    </a:lnTo>
                    <a:lnTo>
                      <a:pt x="98" y="352"/>
                    </a:lnTo>
                    <a:lnTo>
                      <a:pt x="98" y="357"/>
                    </a:lnTo>
                    <a:lnTo>
                      <a:pt x="100" y="357"/>
                    </a:lnTo>
                    <a:lnTo>
                      <a:pt x="100" y="364"/>
                    </a:lnTo>
                    <a:lnTo>
                      <a:pt x="102" y="364"/>
                    </a:lnTo>
                    <a:lnTo>
                      <a:pt x="102" y="370"/>
                    </a:lnTo>
                    <a:lnTo>
                      <a:pt x="103" y="370"/>
                    </a:lnTo>
                    <a:lnTo>
                      <a:pt x="103" y="375"/>
                    </a:lnTo>
                    <a:lnTo>
                      <a:pt x="105" y="375"/>
                    </a:lnTo>
                    <a:lnTo>
                      <a:pt x="105" y="382"/>
                    </a:lnTo>
                    <a:lnTo>
                      <a:pt x="107" y="382"/>
                    </a:lnTo>
                    <a:lnTo>
                      <a:pt x="107" y="389"/>
                    </a:lnTo>
                    <a:lnTo>
                      <a:pt x="108" y="389"/>
                    </a:lnTo>
                    <a:lnTo>
                      <a:pt x="108" y="394"/>
                    </a:lnTo>
                    <a:lnTo>
                      <a:pt x="110" y="394"/>
                    </a:lnTo>
                    <a:lnTo>
                      <a:pt x="110" y="400"/>
                    </a:lnTo>
                    <a:lnTo>
                      <a:pt x="112" y="400"/>
                    </a:lnTo>
                    <a:lnTo>
                      <a:pt x="112" y="407"/>
                    </a:lnTo>
                    <a:lnTo>
                      <a:pt x="113" y="407"/>
                    </a:lnTo>
                    <a:lnTo>
                      <a:pt x="113" y="412"/>
                    </a:lnTo>
                    <a:lnTo>
                      <a:pt x="115" y="412"/>
                    </a:lnTo>
                    <a:lnTo>
                      <a:pt x="115" y="419"/>
                    </a:lnTo>
                    <a:lnTo>
                      <a:pt x="117" y="419"/>
                    </a:lnTo>
                    <a:lnTo>
                      <a:pt x="117" y="424"/>
                    </a:lnTo>
                    <a:lnTo>
                      <a:pt x="118" y="424"/>
                    </a:lnTo>
                    <a:lnTo>
                      <a:pt x="118" y="430"/>
                    </a:lnTo>
                    <a:lnTo>
                      <a:pt x="120" y="430"/>
                    </a:lnTo>
                    <a:lnTo>
                      <a:pt x="120" y="437"/>
                    </a:lnTo>
                    <a:lnTo>
                      <a:pt x="122" y="437"/>
                    </a:lnTo>
                    <a:lnTo>
                      <a:pt x="122" y="442"/>
                    </a:lnTo>
                    <a:lnTo>
                      <a:pt x="123" y="442"/>
                    </a:lnTo>
                    <a:lnTo>
                      <a:pt x="123" y="449"/>
                    </a:lnTo>
                    <a:lnTo>
                      <a:pt x="125" y="449"/>
                    </a:lnTo>
                    <a:lnTo>
                      <a:pt x="125" y="455"/>
                    </a:lnTo>
                    <a:lnTo>
                      <a:pt x="127" y="455"/>
                    </a:lnTo>
                    <a:lnTo>
                      <a:pt x="127" y="460"/>
                    </a:lnTo>
                    <a:lnTo>
                      <a:pt x="128" y="460"/>
                    </a:lnTo>
                    <a:lnTo>
                      <a:pt x="128" y="467"/>
                    </a:lnTo>
                    <a:lnTo>
                      <a:pt x="130" y="467"/>
                    </a:lnTo>
                    <a:lnTo>
                      <a:pt x="130" y="474"/>
                    </a:lnTo>
                    <a:lnTo>
                      <a:pt x="132" y="474"/>
                    </a:lnTo>
                    <a:lnTo>
                      <a:pt x="132" y="479"/>
                    </a:lnTo>
                    <a:lnTo>
                      <a:pt x="133" y="479"/>
                    </a:lnTo>
                    <a:lnTo>
                      <a:pt x="133" y="485"/>
                    </a:lnTo>
                    <a:lnTo>
                      <a:pt x="135" y="485"/>
                    </a:lnTo>
                    <a:lnTo>
                      <a:pt x="135" y="492"/>
                    </a:lnTo>
                    <a:lnTo>
                      <a:pt x="137" y="492"/>
                    </a:lnTo>
                    <a:lnTo>
                      <a:pt x="137" y="497"/>
                    </a:lnTo>
                    <a:lnTo>
                      <a:pt x="138" y="497"/>
                    </a:lnTo>
                    <a:lnTo>
                      <a:pt x="138" y="504"/>
                    </a:lnTo>
                    <a:lnTo>
                      <a:pt x="140" y="504"/>
                    </a:lnTo>
                    <a:lnTo>
                      <a:pt x="140" y="510"/>
                    </a:lnTo>
                    <a:lnTo>
                      <a:pt x="142" y="510"/>
                    </a:lnTo>
                    <a:lnTo>
                      <a:pt x="142" y="515"/>
                    </a:lnTo>
                    <a:lnTo>
                      <a:pt x="143" y="515"/>
                    </a:lnTo>
                    <a:lnTo>
                      <a:pt x="143" y="522"/>
                    </a:lnTo>
                    <a:lnTo>
                      <a:pt x="145" y="522"/>
                    </a:lnTo>
                    <a:lnTo>
                      <a:pt x="145" y="527"/>
                    </a:lnTo>
                    <a:lnTo>
                      <a:pt x="147" y="527"/>
                    </a:lnTo>
                    <a:lnTo>
                      <a:pt x="147" y="534"/>
                    </a:lnTo>
                    <a:lnTo>
                      <a:pt x="148" y="534"/>
                    </a:lnTo>
                    <a:lnTo>
                      <a:pt x="148" y="540"/>
                    </a:lnTo>
                    <a:lnTo>
                      <a:pt x="150" y="540"/>
                    </a:lnTo>
                    <a:lnTo>
                      <a:pt x="150" y="545"/>
                    </a:lnTo>
                    <a:lnTo>
                      <a:pt x="152" y="545"/>
                    </a:lnTo>
                    <a:lnTo>
                      <a:pt x="152" y="552"/>
                    </a:lnTo>
                    <a:lnTo>
                      <a:pt x="153" y="552"/>
                    </a:lnTo>
                    <a:lnTo>
                      <a:pt x="153" y="559"/>
                    </a:lnTo>
                    <a:lnTo>
                      <a:pt x="155" y="559"/>
                    </a:lnTo>
                    <a:lnTo>
                      <a:pt x="155" y="564"/>
                    </a:lnTo>
                    <a:lnTo>
                      <a:pt x="157" y="564"/>
                    </a:lnTo>
                    <a:lnTo>
                      <a:pt x="157" y="570"/>
                    </a:lnTo>
                    <a:lnTo>
                      <a:pt x="158" y="570"/>
                    </a:lnTo>
                    <a:lnTo>
                      <a:pt x="158" y="577"/>
                    </a:lnTo>
                    <a:lnTo>
                      <a:pt x="160" y="577"/>
                    </a:lnTo>
                    <a:lnTo>
                      <a:pt x="160" y="582"/>
                    </a:lnTo>
                    <a:lnTo>
                      <a:pt x="162" y="582"/>
                    </a:lnTo>
                    <a:lnTo>
                      <a:pt x="162" y="589"/>
                    </a:lnTo>
                    <a:lnTo>
                      <a:pt x="163" y="589"/>
                    </a:lnTo>
                    <a:lnTo>
                      <a:pt x="163" y="595"/>
                    </a:lnTo>
                    <a:lnTo>
                      <a:pt x="165" y="595"/>
                    </a:lnTo>
                    <a:lnTo>
                      <a:pt x="165" y="600"/>
                    </a:lnTo>
                    <a:lnTo>
                      <a:pt x="167" y="600"/>
                    </a:lnTo>
                    <a:lnTo>
                      <a:pt x="167" y="607"/>
                    </a:lnTo>
                    <a:lnTo>
                      <a:pt x="168" y="607"/>
                    </a:lnTo>
                    <a:lnTo>
                      <a:pt x="168" y="614"/>
                    </a:lnTo>
                    <a:lnTo>
                      <a:pt x="170" y="614"/>
                    </a:lnTo>
                    <a:lnTo>
                      <a:pt x="170" y="619"/>
                    </a:lnTo>
                    <a:lnTo>
                      <a:pt x="172" y="619"/>
                    </a:lnTo>
                    <a:lnTo>
                      <a:pt x="172" y="625"/>
                    </a:lnTo>
                    <a:lnTo>
                      <a:pt x="173" y="625"/>
                    </a:lnTo>
                    <a:lnTo>
                      <a:pt x="173" y="629"/>
                    </a:lnTo>
                    <a:lnTo>
                      <a:pt x="172" y="629"/>
                    </a:lnTo>
                    <a:close/>
                    <a:moveTo>
                      <a:pt x="87" y="322"/>
                    </a:moveTo>
                    <a:lnTo>
                      <a:pt x="87" y="317"/>
                    </a:lnTo>
                    <a:lnTo>
                      <a:pt x="85" y="317"/>
                    </a:lnTo>
                    <a:lnTo>
                      <a:pt x="85" y="310"/>
                    </a:lnTo>
                    <a:lnTo>
                      <a:pt x="83" y="310"/>
                    </a:lnTo>
                    <a:lnTo>
                      <a:pt x="83" y="305"/>
                    </a:lnTo>
                    <a:lnTo>
                      <a:pt x="82" y="305"/>
                    </a:lnTo>
                    <a:lnTo>
                      <a:pt x="82" y="299"/>
                    </a:lnTo>
                    <a:lnTo>
                      <a:pt x="80" y="299"/>
                    </a:lnTo>
                    <a:lnTo>
                      <a:pt x="80" y="292"/>
                    </a:lnTo>
                    <a:lnTo>
                      <a:pt x="78" y="292"/>
                    </a:lnTo>
                    <a:lnTo>
                      <a:pt x="78" y="287"/>
                    </a:lnTo>
                    <a:lnTo>
                      <a:pt x="77" y="287"/>
                    </a:lnTo>
                    <a:lnTo>
                      <a:pt x="77" y="280"/>
                    </a:lnTo>
                    <a:lnTo>
                      <a:pt x="75" y="280"/>
                    </a:lnTo>
                    <a:lnTo>
                      <a:pt x="75" y="274"/>
                    </a:lnTo>
                    <a:lnTo>
                      <a:pt x="73" y="274"/>
                    </a:lnTo>
                    <a:lnTo>
                      <a:pt x="73" y="272"/>
                    </a:lnTo>
                    <a:lnTo>
                      <a:pt x="77" y="272"/>
                    </a:lnTo>
                    <a:lnTo>
                      <a:pt x="77" y="279"/>
                    </a:lnTo>
                    <a:lnTo>
                      <a:pt x="78" y="279"/>
                    </a:lnTo>
                    <a:lnTo>
                      <a:pt x="78" y="285"/>
                    </a:lnTo>
                    <a:lnTo>
                      <a:pt x="80" y="285"/>
                    </a:lnTo>
                    <a:lnTo>
                      <a:pt x="80" y="290"/>
                    </a:lnTo>
                    <a:lnTo>
                      <a:pt x="82" y="290"/>
                    </a:lnTo>
                    <a:lnTo>
                      <a:pt x="82" y="297"/>
                    </a:lnTo>
                    <a:lnTo>
                      <a:pt x="83" y="297"/>
                    </a:lnTo>
                    <a:lnTo>
                      <a:pt x="83" y="304"/>
                    </a:lnTo>
                    <a:lnTo>
                      <a:pt x="85" y="304"/>
                    </a:lnTo>
                    <a:lnTo>
                      <a:pt x="85" y="309"/>
                    </a:lnTo>
                    <a:lnTo>
                      <a:pt x="87" y="309"/>
                    </a:lnTo>
                    <a:lnTo>
                      <a:pt x="87" y="315"/>
                    </a:lnTo>
                    <a:lnTo>
                      <a:pt x="88" y="315"/>
                    </a:lnTo>
                    <a:lnTo>
                      <a:pt x="88" y="322"/>
                    </a:lnTo>
                    <a:lnTo>
                      <a:pt x="87" y="322"/>
                    </a:lnTo>
                    <a:close/>
                    <a:moveTo>
                      <a:pt x="68" y="254"/>
                    </a:moveTo>
                    <a:lnTo>
                      <a:pt x="68" y="250"/>
                    </a:lnTo>
                    <a:lnTo>
                      <a:pt x="67" y="250"/>
                    </a:lnTo>
                    <a:lnTo>
                      <a:pt x="67" y="244"/>
                    </a:lnTo>
                    <a:lnTo>
                      <a:pt x="65" y="244"/>
                    </a:lnTo>
                    <a:lnTo>
                      <a:pt x="65" y="237"/>
                    </a:lnTo>
                    <a:lnTo>
                      <a:pt x="63" y="237"/>
                    </a:lnTo>
                    <a:lnTo>
                      <a:pt x="63" y="232"/>
                    </a:lnTo>
                    <a:lnTo>
                      <a:pt x="62" y="232"/>
                    </a:lnTo>
                    <a:lnTo>
                      <a:pt x="62" y="225"/>
                    </a:lnTo>
                    <a:lnTo>
                      <a:pt x="60" y="225"/>
                    </a:lnTo>
                    <a:lnTo>
                      <a:pt x="60" y="220"/>
                    </a:lnTo>
                    <a:lnTo>
                      <a:pt x="58" y="220"/>
                    </a:lnTo>
                    <a:lnTo>
                      <a:pt x="58" y="214"/>
                    </a:lnTo>
                    <a:lnTo>
                      <a:pt x="57" y="214"/>
                    </a:lnTo>
                    <a:lnTo>
                      <a:pt x="57" y="207"/>
                    </a:lnTo>
                    <a:lnTo>
                      <a:pt x="55" y="207"/>
                    </a:lnTo>
                    <a:lnTo>
                      <a:pt x="55" y="202"/>
                    </a:lnTo>
                    <a:lnTo>
                      <a:pt x="53" y="202"/>
                    </a:lnTo>
                    <a:lnTo>
                      <a:pt x="53" y="195"/>
                    </a:lnTo>
                    <a:lnTo>
                      <a:pt x="52" y="195"/>
                    </a:lnTo>
                    <a:lnTo>
                      <a:pt x="52" y="189"/>
                    </a:lnTo>
                    <a:lnTo>
                      <a:pt x="50" y="189"/>
                    </a:lnTo>
                    <a:lnTo>
                      <a:pt x="50" y="184"/>
                    </a:lnTo>
                    <a:lnTo>
                      <a:pt x="48" y="184"/>
                    </a:lnTo>
                    <a:lnTo>
                      <a:pt x="48" y="177"/>
                    </a:lnTo>
                    <a:lnTo>
                      <a:pt x="47" y="177"/>
                    </a:lnTo>
                    <a:lnTo>
                      <a:pt x="47" y="170"/>
                    </a:lnTo>
                    <a:lnTo>
                      <a:pt x="45" y="170"/>
                    </a:lnTo>
                    <a:lnTo>
                      <a:pt x="45" y="165"/>
                    </a:lnTo>
                    <a:lnTo>
                      <a:pt x="43" y="165"/>
                    </a:lnTo>
                    <a:lnTo>
                      <a:pt x="43" y="159"/>
                    </a:lnTo>
                    <a:lnTo>
                      <a:pt x="42" y="159"/>
                    </a:lnTo>
                    <a:lnTo>
                      <a:pt x="42" y="152"/>
                    </a:lnTo>
                    <a:lnTo>
                      <a:pt x="40" y="152"/>
                    </a:lnTo>
                    <a:lnTo>
                      <a:pt x="40" y="147"/>
                    </a:lnTo>
                    <a:lnTo>
                      <a:pt x="38" y="147"/>
                    </a:lnTo>
                    <a:lnTo>
                      <a:pt x="38" y="140"/>
                    </a:lnTo>
                    <a:lnTo>
                      <a:pt x="37" y="140"/>
                    </a:lnTo>
                    <a:lnTo>
                      <a:pt x="37" y="134"/>
                    </a:lnTo>
                    <a:lnTo>
                      <a:pt x="35" y="134"/>
                    </a:lnTo>
                    <a:lnTo>
                      <a:pt x="35" y="129"/>
                    </a:lnTo>
                    <a:lnTo>
                      <a:pt x="33" y="129"/>
                    </a:lnTo>
                    <a:lnTo>
                      <a:pt x="33" y="122"/>
                    </a:lnTo>
                    <a:lnTo>
                      <a:pt x="32" y="122"/>
                    </a:lnTo>
                    <a:lnTo>
                      <a:pt x="32" y="117"/>
                    </a:lnTo>
                    <a:lnTo>
                      <a:pt x="30" y="117"/>
                    </a:lnTo>
                    <a:lnTo>
                      <a:pt x="30" y="110"/>
                    </a:lnTo>
                    <a:lnTo>
                      <a:pt x="28" y="110"/>
                    </a:lnTo>
                    <a:lnTo>
                      <a:pt x="28" y="104"/>
                    </a:lnTo>
                    <a:lnTo>
                      <a:pt x="27" y="104"/>
                    </a:lnTo>
                    <a:lnTo>
                      <a:pt x="27" y="99"/>
                    </a:lnTo>
                    <a:lnTo>
                      <a:pt x="25" y="99"/>
                    </a:lnTo>
                    <a:lnTo>
                      <a:pt x="25" y="92"/>
                    </a:lnTo>
                    <a:lnTo>
                      <a:pt x="23" y="92"/>
                    </a:lnTo>
                    <a:lnTo>
                      <a:pt x="23" y="85"/>
                    </a:lnTo>
                    <a:lnTo>
                      <a:pt x="22" y="85"/>
                    </a:lnTo>
                    <a:lnTo>
                      <a:pt x="22" y="80"/>
                    </a:lnTo>
                    <a:lnTo>
                      <a:pt x="20" y="80"/>
                    </a:lnTo>
                    <a:lnTo>
                      <a:pt x="20" y="74"/>
                    </a:lnTo>
                    <a:lnTo>
                      <a:pt x="18" y="74"/>
                    </a:lnTo>
                    <a:lnTo>
                      <a:pt x="18" y="67"/>
                    </a:lnTo>
                    <a:lnTo>
                      <a:pt x="17" y="67"/>
                    </a:lnTo>
                    <a:lnTo>
                      <a:pt x="17" y="62"/>
                    </a:lnTo>
                    <a:lnTo>
                      <a:pt x="15" y="62"/>
                    </a:lnTo>
                    <a:lnTo>
                      <a:pt x="15" y="55"/>
                    </a:lnTo>
                    <a:lnTo>
                      <a:pt x="13" y="55"/>
                    </a:lnTo>
                    <a:lnTo>
                      <a:pt x="13" y="49"/>
                    </a:lnTo>
                    <a:lnTo>
                      <a:pt x="12" y="49"/>
                    </a:lnTo>
                    <a:lnTo>
                      <a:pt x="12" y="44"/>
                    </a:lnTo>
                    <a:lnTo>
                      <a:pt x="10" y="44"/>
                    </a:lnTo>
                    <a:lnTo>
                      <a:pt x="10" y="37"/>
                    </a:lnTo>
                    <a:lnTo>
                      <a:pt x="8" y="37"/>
                    </a:lnTo>
                    <a:lnTo>
                      <a:pt x="8" y="30"/>
                    </a:lnTo>
                    <a:lnTo>
                      <a:pt x="7" y="30"/>
                    </a:lnTo>
                    <a:lnTo>
                      <a:pt x="7" y="25"/>
                    </a:lnTo>
                    <a:lnTo>
                      <a:pt x="5" y="25"/>
                    </a:lnTo>
                    <a:lnTo>
                      <a:pt x="5" y="19"/>
                    </a:lnTo>
                    <a:lnTo>
                      <a:pt x="3" y="19"/>
                    </a:lnTo>
                    <a:lnTo>
                      <a:pt x="3" y="14"/>
                    </a:lnTo>
                    <a:lnTo>
                      <a:pt x="2" y="14"/>
                    </a:lnTo>
                    <a:lnTo>
                      <a:pt x="2" y="7"/>
                    </a:lnTo>
                    <a:lnTo>
                      <a:pt x="0" y="7"/>
                    </a:lnTo>
                    <a:lnTo>
                      <a:pt x="0" y="0"/>
                    </a:lnTo>
                    <a:lnTo>
                      <a:pt x="2" y="0"/>
                    </a:lnTo>
                    <a:lnTo>
                      <a:pt x="2" y="5"/>
                    </a:lnTo>
                    <a:lnTo>
                      <a:pt x="3" y="5"/>
                    </a:lnTo>
                    <a:lnTo>
                      <a:pt x="3" y="12"/>
                    </a:lnTo>
                    <a:lnTo>
                      <a:pt x="5" y="12"/>
                    </a:lnTo>
                    <a:lnTo>
                      <a:pt x="5" y="17"/>
                    </a:lnTo>
                    <a:lnTo>
                      <a:pt x="7" y="17"/>
                    </a:lnTo>
                    <a:lnTo>
                      <a:pt x="7" y="24"/>
                    </a:lnTo>
                    <a:lnTo>
                      <a:pt x="8" y="24"/>
                    </a:lnTo>
                    <a:lnTo>
                      <a:pt x="8" y="29"/>
                    </a:lnTo>
                    <a:lnTo>
                      <a:pt x="10" y="29"/>
                    </a:lnTo>
                    <a:lnTo>
                      <a:pt x="10" y="35"/>
                    </a:lnTo>
                    <a:lnTo>
                      <a:pt x="12" y="35"/>
                    </a:lnTo>
                    <a:lnTo>
                      <a:pt x="12" y="42"/>
                    </a:lnTo>
                    <a:lnTo>
                      <a:pt x="13" y="42"/>
                    </a:lnTo>
                    <a:lnTo>
                      <a:pt x="13" y="47"/>
                    </a:lnTo>
                    <a:lnTo>
                      <a:pt x="15" y="47"/>
                    </a:lnTo>
                    <a:lnTo>
                      <a:pt x="15" y="54"/>
                    </a:lnTo>
                    <a:lnTo>
                      <a:pt x="17" y="54"/>
                    </a:lnTo>
                    <a:lnTo>
                      <a:pt x="17" y="60"/>
                    </a:lnTo>
                    <a:lnTo>
                      <a:pt x="18" y="60"/>
                    </a:lnTo>
                    <a:lnTo>
                      <a:pt x="18" y="65"/>
                    </a:lnTo>
                    <a:lnTo>
                      <a:pt x="20" y="65"/>
                    </a:lnTo>
                    <a:lnTo>
                      <a:pt x="20" y="72"/>
                    </a:lnTo>
                    <a:lnTo>
                      <a:pt x="22" y="72"/>
                    </a:lnTo>
                    <a:lnTo>
                      <a:pt x="22" y="79"/>
                    </a:lnTo>
                    <a:lnTo>
                      <a:pt x="23" y="79"/>
                    </a:lnTo>
                    <a:lnTo>
                      <a:pt x="23" y="84"/>
                    </a:lnTo>
                    <a:lnTo>
                      <a:pt x="25" y="84"/>
                    </a:lnTo>
                    <a:lnTo>
                      <a:pt x="25" y="90"/>
                    </a:lnTo>
                    <a:lnTo>
                      <a:pt x="27" y="90"/>
                    </a:lnTo>
                    <a:lnTo>
                      <a:pt x="27" y="97"/>
                    </a:lnTo>
                    <a:lnTo>
                      <a:pt x="28" y="97"/>
                    </a:lnTo>
                    <a:lnTo>
                      <a:pt x="28" y="102"/>
                    </a:lnTo>
                    <a:lnTo>
                      <a:pt x="30" y="102"/>
                    </a:lnTo>
                    <a:lnTo>
                      <a:pt x="30" y="109"/>
                    </a:lnTo>
                    <a:lnTo>
                      <a:pt x="32" y="109"/>
                    </a:lnTo>
                    <a:lnTo>
                      <a:pt x="32" y="115"/>
                    </a:lnTo>
                    <a:lnTo>
                      <a:pt x="33" y="115"/>
                    </a:lnTo>
                    <a:lnTo>
                      <a:pt x="33" y="120"/>
                    </a:lnTo>
                    <a:lnTo>
                      <a:pt x="35" y="120"/>
                    </a:lnTo>
                    <a:lnTo>
                      <a:pt x="35" y="127"/>
                    </a:lnTo>
                    <a:lnTo>
                      <a:pt x="37" y="127"/>
                    </a:lnTo>
                    <a:lnTo>
                      <a:pt x="37" y="132"/>
                    </a:lnTo>
                    <a:lnTo>
                      <a:pt x="38" y="132"/>
                    </a:lnTo>
                    <a:lnTo>
                      <a:pt x="38" y="139"/>
                    </a:lnTo>
                    <a:lnTo>
                      <a:pt x="40" y="139"/>
                    </a:lnTo>
                    <a:lnTo>
                      <a:pt x="40" y="145"/>
                    </a:lnTo>
                    <a:lnTo>
                      <a:pt x="42" y="145"/>
                    </a:lnTo>
                    <a:lnTo>
                      <a:pt x="42" y="150"/>
                    </a:lnTo>
                    <a:lnTo>
                      <a:pt x="43" y="150"/>
                    </a:lnTo>
                    <a:lnTo>
                      <a:pt x="43" y="157"/>
                    </a:lnTo>
                    <a:lnTo>
                      <a:pt x="45" y="157"/>
                    </a:lnTo>
                    <a:lnTo>
                      <a:pt x="45" y="164"/>
                    </a:lnTo>
                    <a:lnTo>
                      <a:pt x="47" y="164"/>
                    </a:lnTo>
                    <a:lnTo>
                      <a:pt x="47" y="169"/>
                    </a:lnTo>
                    <a:lnTo>
                      <a:pt x="48" y="169"/>
                    </a:lnTo>
                    <a:lnTo>
                      <a:pt x="48" y="175"/>
                    </a:lnTo>
                    <a:lnTo>
                      <a:pt x="50" y="175"/>
                    </a:lnTo>
                    <a:lnTo>
                      <a:pt x="50" y="182"/>
                    </a:lnTo>
                    <a:lnTo>
                      <a:pt x="52" y="182"/>
                    </a:lnTo>
                    <a:lnTo>
                      <a:pt x="52" y="187"/>
                    </a:lnTo>
                    <a:lnTo>
                      <a:pt x="53" y="187"/>
                    </a:lnTo>
                    <a:lnTo>
                      <a:pt x="53" y="194"/>
                    </a:lnTo>
                    <a:lnTo>
                      <a:pt x="55" y="194"/>
                    </a:lnTo>
                    <a:lnTo>
                      <a:pt x="55" y="200"/>
                    </a:lnTo>
                    <a:lnTo>
                      <a:pt x="57" y="200"/>
                    </a:lnTo>
                    <a:lnTo>
                      <a:pt x="57" y="205"/>
                    </a:lnTo>
                    <a:lnTo>
                      <a:pt x="58" y="205"/>
                    </a:lnTo>
                    <a:lnTo>
                      <a:pt x="58" y="212"/>
                    </a:lnTo>
                    <a:lnTo>
                      <a:pt x="60" y="212"/>
                    </a:lnTo>
                    <a:lnTo>
                      <a:pt x="60" y="219"/>
                    </a:lnTo>
                    <a:lnTo>
                      <a:pt x="62" y="219"/>
                    </a:lnTo>
                    <a:lnTo>
                      <a:pt x="62" y="224"/>
                    </a:lnTo>
                    <a:lnTo>
                      <a:pt x="63" y="224"/>
                    </a:lnTo>
                    <a:lnTo>
                      <a:pt x="63" y="230"/>
                    </a:lnTo>
                    <a:lnTo>
                      <a:pt x="65" y="230"/>
                    </a:lnTo>
                    <a:lnTo>
                      <a:pt x="65" y="235"/>
                    </a:lnTo>
                    <a:lnTo>
                      <a:pt x="67" y="235"/>
                    </a:lnTo>
                    <a:lnTo>
                      <a:pt x="67" y="242"/>
                    </a:lnTo>
                    <a:lnTo>
                      <a:pt x="68" y="242"/>
                    </a:lnTo>
                    <a:lnTo>
                      <a:pt x="68" y="249"/>
                    </a:lnTo>
                    <a:lnTo>
                      <a:pt x="70" y="249"/>
                    </a:lnTo>
                    <a:lnTo>
                      <a:pt x="70" y="254"/>
                    </a:lnTo>
                  </a:path>
                </a:pathLst>
              </a:custGeom>
              <a:solidFill>
                <a:srgbClr val="B6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53" name="Picture 569">
                <a:extLst>
                  <a:ext uri="{FF2B5EF4-FFF2-40B4-BE49-F238E27FC236}">
                    <a16:creationId xmlns:a16="http://schemas.microsoft.com/office/drawing/2014/main" id="{D19506D3-9519-43EF-B602-CFED2AA81594}"/>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493096" y="3922547"/>
                <a:ext cx="21616" cy="18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54" name="Picture 570">
                <a:extLst>
                  <a:ext uri="{FF2B5EF4-FFF2-40B4-BE49-F238E27FC236}">
                    <a16:creationId xmlns:a16="http://schemas.microsoft.com/office/drawing/2014/main" id="{2B08F62B-64F0-4549-B466-C9755933BAB8}"/>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1486921" y="3907107"/>
                <a:ext cx="27791" cy="33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55" name="Picture 571">
                <a:extLst>
                  <a:ext uri="{FF2B5EF4-FFF2-40B4-BE49-F238E27FC236}">
                    <a16:creationId xmlns:a16="http://schemas.microsoft.com/office/drawing/2014/main" id="{9BE2DE0C-1E99-413C-8081-3A3CA7BE1EA5}"/>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0471034" y="4203536"/>
                <a:ext cx="1238208" cy="6144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56" name="Picture 572">
                <a:extLst>
                  <a:ext uri="{FF2B5EF4-FFF2-40B4-BE49-F238E27FC236}">
                    <a16:creationId xmlns:a16="http://schemas.microsoft.com/office/drawing/2014/main" id="{E6E937A4-2A27-4384-9508-4BCE89059357}"/>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0359873" y="3422324"/>
                <a:ext cx="1278349" cy="1148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57" name="Picture 573">
                <a:extLst>
                  <a:ext uri="{FF2B5EF4-FFF2-40B4-BE49-F238E27FC236}">
                    <a16:creationId xmlns:a16="http://schemas.microsoft.com/office/drawing/2014/main" id="{CCD0EE91-DAE6-4FA2-9D88-010021A2C280}"/>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0359873" y="3459377"/>
                <a:ext cx="1198066" cy="966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58" name="Picture 574">
                <a:extLst>
                  <a:ext uri="{FF2B5EF4-FFF2-40B4-BE49-F238E27FC236}">
                    <a16:creationId xmlns:a16="http://schemas.microsoft.com/office/drawing/2014/main" id="{2EE8154C-E5E3-4634-A7C4-EE955D515D35}"/>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0190045" y="3459377"/>
                <a:ext cx="1374071" cy="9664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59" name="Picture 575">
                <a:extLst>
                  <a:ext uri="{FF2B5EF4-FFF2-40B4-BE49-F238E27FC236}">
                    <a16:creationId xmlns:a16="http://schemas.microsoft.com/office/drawing/2014/main" id="{AE8B317A-E767-4103-A4E7-C6A36D864003}"/>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0421629" y="4203536"/>
                <a:ext cx="1287613" cy="6144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60" name="Picture 576">
                <a:extLst>
                  <a:ext uri="{FF2B5EF4-FFF2-40B4-BE49-F238E27FC236}">
                    <a16:creationId xmlns:a16="http://schemas.microsoft.com/office/drawing/2014/main" id="{135CA616-67DC-4778-AD7C-D25BA376B81C}"/>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0227099" y="3888581"/>
                <a:ext cx="188357" cy="63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46" name="Freeform 577">
                <a:extLst>
                  <a:ext uri="{FF2B5EF4-FFF2-40B4-BE49-F238E27FC236}">
                    <a16:creationId xmlns:a16="http://schemas.microsoft.com/office/drawing/2014/main" id="{3DCE0ECC-D808-4D1E-BF02-BA87DBB782D5}"/>
                  </a:ext>
                </a:extLst>
              </p:cNvPr>
              <p:cNvSpPr>
                <a:spLocks/>
              </p:cNvSpPr>
              <p:nvPr/>
            </p:nvSpPr>
            <p:spPr bwMode="auto">
              <a:xfrm>
                <a:off x="10128289" y="3795947"/>
                <a:ext cx="389063" cy="873848"/>
              </a:xfrm>
              <a:custGeom>
                <a:avLst/>
                <a:gdLst>
                  <a:gd name="T0" fmla="*/ 73 w 126"/>
                  <a:gd name="T1" fmla="*/ 283 h 283"/>
                  <a:gd name="T2" fmla="*/ 0 w 126"/>
                  <a:gd name="T3" fmla="*/ 14 h 283"/>
                  <a:gd name="T4" fmla="*/ 53 w 126"/>
                  <a:gd name="T5" fmla="*/ 0 h 283"/>
                  <a:gd name="T6" fmla="*/ 55 w 126"/>
                  <a:gd name="T7" fmla="*/ 9 h 283"/>
                  <a:gd name="T8" fmla="*/ 11 w 126"/>
                  <a:gd name="T9" fmla="*/ 21 h 283"/>
                  <a:gd name="T10" fmla="*/ 80 w 126"/>
                  <a:gd name="T11" fmla="*/ 271 h 283"/>
                  <a:gd name="T12" fmla="*/ 123 w 126"/>
                  <a:gd name="T13" fmla="*/ 259 h 283"/>
                  <a:gd name="T14" fmla="*/ 126 w 126"/>
                  <a:gd name="T15" fmla="*/ 268 h 283"/>
                  <a:gd name="T16" fmla="*/ 73 w 126"/>
                  <a:gd name="T17" fmla="*/ 28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6" h="283">
                    <a:moveTo>
                      <a:pt x="73" y="283"/>
                    </a:moveTo>
                    <a:lnTo>
                      <a:pt x="0" y="14"/>
                    </a:lnTo>
                    <a:lnTo>
                      <a:pt x="53" y="0"/>
                    </a:lnTo>
                    <a:lnTo>
                      <a:pt x="55" y="9"/>
                    </a:lnTo>
                    <a:lnTo>
                      <a:pt x="11" y="21"/>
                    </a:lnTo>
                    <a:lnTo>
                      <a:pt x="80" y="271"/>
                    </a:lnTo>
                    <a:lnTo>
                      <a:pt x="123" y="259"/>
                    </a:lnTo>
                    <a:lnTo>
                      <a:pt x="126" y="268"/>
                    </a:lnTo>
                    <a:lnTo>
                      <a:pt x="73" y="283"/>
                    </a:ln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47" name="Freeform 578">
                <a:extLst>
                  <a:ext uri="{FF2B5EF4-FFF2-40B4-BE49-F238E27FC236}">
                    <a16:creationId xmlns:a16="http://schemas.microsoft.com/office/drawing/2014/main" id="{C5B01463-AC15-431D-A2C8-4BB428BAFCDA}"/>
                  </a:ext>
                </a:extLst>
              </p:cNvPr>
              <p:cNvSpPr>
                <a:spLocks noEditPoints="1"/>
              </p:cNvSpPr>
              <p:nvPr/>
            </p:nvSpPr>
            <p:spPr bwMode="auto">
              <a:xfrm>
                <a:off x="10563668" y="4413506"/>
                <a:ext cx="148214" cy="132776"/>
              </a:xfrm>
              <a:custGeom>
                <a:avLst/>
                <a:gdLst>
                  <a:gd name="T0" fmla="*/ 92 w 184"/>
                  <a:gd name="T1" fmla="*/ 0 h 165"/>
                  <a:gd name="T2" fmla="*/ 70 w 184"/>
                  <a:gd name="T3" fmla="*/ 3 h 165"/>
                  <a:gd name="T4" fmla="*/ 12 w 184"/>
                  <a:gd name="T5" fmla="*/ 104 h 165"/>
                  <a:gd name="T6" fmla="*/ 92 w 184"/>
                  <a:gd name="T7" fmla="*/ 165 h 165"/>
                  <a:gd name="T8" fmla="*/ 114 w 184"/>
                  <a:gd name="T9" fmla="*/ 162 h 165"/>
                  <a:gd name="T10" fmla="*/ 172 w 184"/>
                  <a:gd name="T11" fmla="*/ 61 h 165"/>
                  <a:gd name="T12" fmla="*/ 92 w 184"/>
                  <a:gd name="T13" fmla="*/ 0 h 165"/>
                  <a:gd name="T14" fmla="*/ 92 w 184"/>
                  <a:gd name="T15" fmla="*/ 37 h 165"/>
                  <a:gd name="T16" fmla="*/ 135 w 184"/>
                  <a:gd name="T17" fmla="*/ 71 h 165"/>
                  <a:gd name="T18" fmla="*/ 104 w 184"/>
                  <a:gd name="T19" fmla="*/ 126 h 165"/>
                  <a:gd name="T20" fmla="*/ 92 w 184"/>
                  <a:gd name="T21" fmla="*/ 127 h 165"/>
                  <a:gd name="T22" fmla="*/ 49 w 184"/>
                  <a:gd name="T23" fmla="*/ 94 h 165"/>
                  <a:gd name="T24" fmla="*/ 53 w 184"/>
                  <a:gd name="T25" fmla="*/ 60 h 165"/>
                  <a:gd name="T26" fmla="*/ 80 w 184"/>
                  <a:gd name="T27" fmla="*/ 39 h 165"/>
                  <a:gd name="T28" fmla="*/ 92 w 184"/>
                  <a:gd name="T29" fmla="*/ 37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4" h="165">
                    <a:moveTo>
                      <a:pt x="92" y="0"/>
                    </a:moveTo>
                    <a:cubicBezTo>
                      <a:pt x="85" y="0"/>
                      <a:pt x="77" y="1"/>
                      <a:pt x="70" y="3"/>
                    </a:cubicBezTo>
                    <a:cubicBezTo>
                      <a:pt x="26" y="15"/>
                      <a:pt x="0" y="60"/>
                      <a:pt x="12" y="104"/>
                    </a:cubicBezTo>
                    <a:cubicBezTo>
                      <a:pt x="22" y="141"/>
                      <a:pt x="56" y="165"/>
                      <a:pt x="92" y="165"/>
                    </a:cubicBezTo>
                    <a:cubicBezTo>
                      <a:pt x="99" y="165"/>
                      <a:pt x="106" y="164"/>
                      <a:pt x="114" y="162"/>
                    </a:cubicBezTo>
                    <a:cubicBezTo>
                      <a:pt x="158" y="150"/>
                      <a:pt x="184" y="104"/>
                      <a:pt x="172" y="61"/>
                    </a:cubicBezTo>
                    <a:cubicBezTo>
                      <a:pt x="161" y="24"/>
                      <a:pt x="128" y="0"/>
                      <a:pt x="92" y="0"/>
                    </a:cubicBezTo>
                    <a:close/>
                    <a:moveTo>
                      <a:pt x="92" y="37"/>
                    </a:moveTo>
                    <a:cubicBezTo>
                      <a:pt x="112" y="37"/>
                      <a:pt x="130" y="51"/>
                      <a:pt x="135" y="71"/>
                    </a:cubicBezTo>
                    <a:cubicBezTo>
                      <a:pt x="142" y="94"/>
                      <a:pt x="128" y="119"/>
                      <a:pt x="104" y="126"/>
                    </a:cubicBezTo>
                    <a:cubicBezTo>
                      <a:pt x="100" y="127"/>
                      <a:pt x="96" y="127"/>
                      <a:pt x="92" y="127"/>
                    </a:cubicBezTo>
                    <a:cubicBezTo>
                      <a:pt x="72" y="127"/>
                      <a:pt x="54" y="114"/>
                      <a:pt x="49" y="94"/>
                    </a:cubicBezTo>
                    <a:cubicBezTo>
                      <a:pt x="46" y="83"/>
                      <a:pt x="47" y="71"/>
                      <a:pt x="53" y="60"/>
                    </a:cubicBezTo>
                    <a:cubicBezTo>
                      <a:pt x="59" y="50"/>
                      <a:pt x="69" y="42"/>
                      <a:pt x="80" y="39"/>
                    </a:cubicBezTo>
                    <a:cubicBezTo>
                      <a:pt x="84" y="38"/>
                      <a:pt x="88" y="37"/>
                      <a:pt x="92" y="37"/>
                    </a:cubicBez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grpSp>
        <p:nvGrpSpPr>
          <p:cNvPr id="965" name="Group 964">
            <a:extLst>
              <a:ext uri="{FF2B5EF4-FFF2-40B4-BE49-F238E27FC236}">
                <a16:creationId xmlns:a16="http://schemas.microsoft.com/office/drawing/2014/main" id="{66C70CB8-627D-4F1B-9A84-A7670E675924}"/>
              </a:ext>
            </a:extLst>
          </p:cNvPr>
          <p:cNvGrpSpPr/>
          <p:nvPr/>
        </p:nvGrpSpPr>
        <p:grpSpPr>
          <a:xfrm>
            <a:off x="7796327" y="1788367"/>
            <a:ext cx="3195834" cy="1465208"/>
            <a:chOff x="2294416" y="2700642"/>
            <a:chExt cx="3410381" cy="1465208"/>
          </a:xfrm>
        </p:grpSpPr>
        <p:sp>
          <p:nvSpPr>
            <p:cNvPr id="966" name="Rectangle 965">
              <a:extLst>
                <a:ext uri="{FF2B5EF4-FFF2-40B4-BE49-F238E27FC236}">
                  <a16:creationId xmlns:a16="http://schemas.microsoft.com/office/drawing/2014/main" id="{C503D7E4-D70C-4D3B-81C6-AF7E4A44DC7C}"/>
                </a:ext>
              </a:extLst>
            </p:cNvPr>
            <p:cNvSpPr/>
            <p:nvPr/>
          </p:nvSpPr>
          <p:spPr>
            <a:xfrm>
              <a:off x="2294416" y="3088632"/>
              <a:ext cx="3410381" cy="1077218"/>
            </a:xfrm>
            <a:prstGeom prst="rect">
              <a:avLst/>
            </a:prstGeom>
          </p:spPr>
          <p:txBody>
            <a:bodyPr wrap="square">
              <a:spAutoFit/>
            </a:bodyPr>
            <a:lstStyle/>
            <a:p>
              <a:pPr lvl="0" algn="justLow"/>
              <a:r>
                <a:rPr lang="ar-EG" sz="16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a:t>
              </a:r>
            </a:p>
          </p:txBody>
        </p:sp>
        <p:sp>
          <p:nvSpPr>
            <p:cNvPr id="967" name="Rectangle 966">
              <a:extLst>
                <a:ext uri="{FF2B5EF4-FFF2-40B4-BE49-F238E27FC236}">
                  <a16:creationId xmlns:a16="http://schemas.microsoft.com/office/drawing/2014/main" id="{D85A00D7-7067-4137-A1D4-57459981C7D7}"/>
                </a:ext>
              </a:extLst>
            </p:cNvPr>
            <p:cNvSpPr/>
            <p:nvPr/>
          </p:nvSpPr>
          <p:spPr>
            <a:xfrm>
              <a:off x="2294416" y="2700642"/>
              <a:ext cx="3408754" cy="461665"/>
            </a:xfrm>
            <a:prstGeom prst="rect">
              <a:avLst/>
            </a:prstGeom>
          </p:spPr>
          <p:txBody>
            <a:bodyPr wrap="square">
              <a:spAutoFit/>
            </a:bodyPr>
            <a:lstStyle/>
            <a:p>
              <a:pPr lvl="0"/>
              <a:r>
                <a:rPr lang="ar-EG" sz="2400" b="1" dirty="0">
                  <a:solidFill>
                    <a:prstClr val="white"/>
                  </a:solidFill>
                  <a:latin typeface="JF Flat" panose="02000500000000000000" pitchFamily="2" charset="-78"/>
                </a:rPr>
                <a:t>أضف هنا العنوان</a:t>
              </a:r>
            </a:p>
          </p:txBody>
        </p:sp>
      </p:grpSp>
      <p:grpSp>
        <p:nvGrpSpPr>
          <p:cNvPr id="14" name="Group 13">
            <a:extLst>
              <a:ext uri="{FF2B5EF4-FFF2-40B4-BE49-F238E27FC236}">
                <a16:creationId xmlns:a16="http://schemas.microsoft.com/office/drawing/2014/main" id="{84E45373-81DA-4C0F-BE56-C8152224E6A6}"/>
              </a:ext>
            </a:extLst>
          </p:cNvPr>
          <p:cNvGrpSpPr/>
          <p:nvPr/>
        </p:nvGrpSpPr>
        <p:grpSpPr>
          <a:xfrm flipH="1">
            <a:off x="10950632" y="1326399"/>
            <a:ext cx="893045" cy="704464"/>
            <a:chOff x="583526" y="4295723"/>
            <a:chExt cx="544522" cy="429538"/>
          </a:xfrm>
          <a:solidFill>
            <a:schemeClr val="bg1">
              <a:alpha val="54000"/>
            </a:schemeClr>
          </a:solidFill>
        </p:grpSpPr>
        <p:sp>
          <p:nvSpPr>
            <p:cNvPr id="160" name="TextBox 159">
              <a:extLst>
                <a:ext uri="{FF2B5EF4-FFF2-40B4-BE49-F238E27FC236}">
                  <a16:creationId xmlns:a16="http://schemas.microsoft.com/office/drawing/2014/main" id="{FFF34932-EBF6-4A9C-9C60-32ABB1433621}"/>
                </a:ext>
              </a:extLst>
            </p:cNvPr>
            <p:cNvSpPr txBox="1"/>
            <p:nvPr/>
          </p:nvSpPr>
          <p:spPr>
            <a:xfrm>
              <a:off x="583526" y="4295723"/>
              <a:ext cx="236803" cy="429538"/>
            </a:xfrm>
            <a:custGeom>
              <a:avLst/>
              <a:gdLst/>
              <a:ahLst/>
              <a:cxnLst/>
              <a:rect l="l" t="t" r="r" b="b"/>
              <a:pathLst>
                <a:path w="29490" h="53492">
                  <a:moveTo>
                    <a:pt x="23317" y="0"/>
                  </a:moveTo>
                  <a:lnTo>
                    <a:pt x="27432" y="5029"/>
                  </a:lnTo>
                  <a:cubicBezTo>
                    <a:pt x="23979" y="6862"/>
                    <a:pt x="21055" y="9482"/>
                    <a:pt x="18660" y="12887"/>
                  </a:cubicBezTo>
                  <a:cubicBezTo>
                    <a:pt x="16264" y="16292"/>
                    <a:pt x="14540" y="20455"/>
                    <a:pt x="13488" y="25374"/>
                  </a:cubicBezTo>
                  <a:cubicBezTo>
                    <a:pt x="17355" y="24827"/>
                    <a:pt x="20936" y="25750"/>
                    <a:pt x="24232" y="28146"/>
                  </a:cubicBezTo>
                  <a:cubicBezTo>
                    <a:pt x="27528" y="30542"/>
                    <a:pt x="29280" y="34266"/>
                    <a:pt x="29490" y="39319"/>
                  </a:cubicBezTo>
                  <a:cubicBezTo>
                    <a:pt x="29337" y="43410"/>
                    <a:pt x="27870" y="46772"/>
                    <a:pt x="25089" y="49406"/>
                  </a:cubicBezTo>
                  <a:cubicBezTo>
                    <a:pt x="22308" y="52039"/>
                    <a:pt x="19126" y="53402"/>
                    <a:pt x="15545" y="53492"/>
                  </a:cubicBezTo>
                  <a:cubicBezTo>
                    <a:pt x="10997" y="53421"/>
                    <a:pt x="7292" y="51849"/>
                    <a:pt x="4429" y="48777"/>
                  </a:cubicBezTo>
                  <a:cubicBezTo>
                    <a:pt x="1567" y="45705"/>
                    <a:pt x="91" y="41562"/>
                    <a:pt x="0" y="36347"/>
                  </a:cubicBezTo>
                  <a:cubicBezTo>
                    <a:pt x="143" y="28789"/>
                    <a:pt x="2372" y="21617"/>
                    <a:pt x="6687" y="14830"/>
                  </a:cubicBezTo>
                  <a:cubicBezTo>
                    <a:pt x="11002" y="8044"/>
                    <a:pt x="16545" y="3100"/>
                    <a:pt x="23317" y="0"/>
                  </a:cubicBez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Adobe Fangsong Std R" panose="02020400000000000000" pitchFamily="18" charset="-128"/>
                <a:ea typeface="Adobe Fangsong Std R" panose="02020400000000000000" pitchFamily="18" charset="-128"/>
              </a:endParaRPr>
            </a:p>
          </p:txBody>
        </p:sp>
        <p:sp>
          <p:nvSpPr>
            <p:cNvPr id="161" name="TextBox 160">
              <a:extLst>
                <a:ext uri="{FF2B5EF4-FFF2-40B4-BE49-F238E27FC236}">
                  <a16:creationId xmlns:a16="http://schemas.microsoft.com/office/drawing/2014/main" id="{EF7DD1DE-E1DD-44E7-AEAE-FD14EA9279A3}"/>
                </a:ext>
              </a:extLst>
            </p:cNvPr>
            <p:cNvSpPr txBox="1"/>
            <p:nvPr/>
          </p:nvSpPr>
          <p:spPr>
            <a:xfrm>
              <a:off x="891253" y="4295723"/>
              <a:ext cx="236795" cy="429538"/>
            </a:xfrm>
            <a:custGeom>
              <a:avLst/>
              <a:gdLst/>
              <a:ahLst/>
              <a:cxnLst/>
              <a:rect l="l" t="t" r="r" b="b"/>
              <a:pathLst>
                <a:path w="29489" h="53492">
                  <a:moveTo>
                    <a:pt x="23317" y="0"/>
                  </a:moveTo>
                  <a:lnTo>
                    <a:pt x="27432" y="5029"/>
                  </a:lnTo>
                  <a:cubicBezTo>
                    <a:pt x="23979" y="6862"/>
                    <a:pt x="21055" y="9482"/>
                    <a:pt x="18659" y="12887"/>
                  </a:cubicBezTo>
                  <a:cubicBezTo>
                    <a:pt x="16264" y="16292"/>
                    <a:pt x="14540" y="20455"/>
                    <a:pt x="13487" y="25374"/>
                  </a:cubicBezTo>
                  <a:cubicBezTo>
                    <a:pt x="17354" y="24827"/>
                    <a:pt x="20936" y="25750"/>
                    <a:pt x="24231" y="28146"/>
                  </a:cubicBezTo>
                  <a:cubicBezTo>
                    <a:pt x="27527" y="30542"/>
                    <a:pt x="29280" y="34266"/>
                    <a:pt x="29489" y="39319"/>
                  </a:cubicBezTo>
                  <a:cubicBezTo>
                    <a:pt x="29337" y="43410"/>
                    <a:pt x="27870" y="46772"/>
                    <a:pt x="25089" y="49406"/>
                  </a:cubicBezTo>
                  <a:cubicBezTo>
                    <a:pt x="22307" y="52039"/>
                    <a:pt x="19126" y="53402"/>
                    <a:pt x="15544" y="53492"/>
                  </a:cubicBezTo>
                  <a:cubicBezTo>
                    <a:pt x="10996" y="53421"/>
                    <a:pt x="7291" y="51849"/>
                    <a:pt x="4429" y="48777"/>
                  </a:cubicBezTo>
                  <a:cubicBezTo>
                    <a:pt x="1567" y="45705"/>
                    <a:pt x="90" y="41562"/>
                    <a:pt x="0" y="36347"/>
                  </a:cubicBezTo>
                  <a:cubicBezTo>
                    <a:pt x="143" y="28789"/>
                    <a:pt x="2371" y="21617"/>
                    <a:pt x="6686" y="14830"/>
                  </a:cubicBezTo>
                  <a:cubicBezTo>
                    <a:pt x="11001" y="8044"/>
                    <a:pt x="16545" y="3100"/>
                    <a:pt x="23317" y="0"/>
                  </a:cubicBez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Adobe Fangsong Std R" panose="02020400000000000000" pitchFamily="18" charset="-128"/>
                <a:ea typeface="Adobe Fangsong Std R" panose="02020400000000000000" pitchFamily="18" charset="-128"/>
              </a:endParaRPr>
            </a:p>
          </p:txBody>
        </p:sp>
      </p:grpSp>
      <p:grpSp>
        <p:nvGrpSpPr>
          <p:cNvPr id="166" name="Group 165">
            <a:extLst>
              <a:ext uri="{FF2B5EF4-FFF2-40B4-BE49-F238E27FC236}">
                <a16:creationId xmlns:a16="http://schemas.microsoft.com/office/drawing/2014/main" id="{DB0025E2-8CCB-4566-8F81-235E8D3DCDAE}"/>
              </a:ext>
            </a:extLst>
          </p:cNvPr>
          <p:cNvGrpSpPr/>
          <p:nvPr/>
        </p:nvGrpSpPr>
        <p:grpSpPr>
          <a:xfrm rot="10800000">
            <a:off x="7677111" y="3027469"/>
            <a:ext cx="893045" cy="704464"/>
            <a:chOff x="583526" y="4295723"/>
            <a:chExt cx="544522" cy="429538"/>
          </a:xfrm>
          <a:solidFill>
            <a:schemeClr val="bg1">
              <a:alpha val="54000"/>
            </a:schemeClr>
          </a:solidFill>
        </p:grpSpPr>
        <p:sp>
          <p:nvSpPr>
            <p:cNvPr id="167" name="TextBox 166">
              <a:extLst>
                <a:ext uri="{FF2B5EF4-FFF2-40B4-BE49-F238E27FC236}">
                  <a16:creationId xmlns:a16="http://schemas.microsoft.com/office/drawing/2014/main" id="{ECE94D2C-7300-4746-BB95-2627FF07B9A6}"/>
                </a:ext>
              </a:extLst>
            </p:cNvPr>
            <p:cNvSpPr txBox="1"/>
            <p:nvPr/>
          </p:nvSpPr>
          <p:spPr>
            <a:xfrm>
              <a:off x="583526" y="4295723"/>
              <a:ext cx="236803" cy="429538"/>
            </a:xfrm>
            <a:custGeom>
              <a:avLst/>
              <a:gdLst/>
              <a:ahLst/>
              <a:cxnLst/>
              <a:rect l="l" t="t" r="r" b="b"/>
              <a:pathLst>
                <a:path w="29490" h="53492">
                  <a:moveTo>
                    <a:pt x="23317" y="0"/>
                  </a:moveTo>
                  <a:lnTo>
                    <a:pt x="27432" y="5029"/>
                  </a:lnTo>
                  <a:cubicBezTo>
                    <a:pt x="23979" y="6862"/>
                    <a:pt x="21055" y="9482"/>
                    <a:pt x="18660" y="12887"/>
                  </a:cubicBezTo>
                  <a:cubicBezTo>
                    <a:pt x="16264" y="16292"/>
                    <a:pt x="14540" y="20455"/>
                    <a:pt x="13488" y="25374"/>
                  </a:cubicBezTo>
                  <a:cubicBezTo>
                    <a:pt x="17355" y="24827"/>
                    <a:pt x="20936" y="25750"/>
                    <a:pt x="24232" y="28146"/>
                  </a:cubicBezTo>
                  <a:cubicBezTo>
                    <a:pt x="27528" y="30542"/>
                    <a:pt x="29280" y="34266"/>
                    <a:pt x="29490" y="39319"/>
                  </a:cubicBezTo>
                  <a:cubicBezTo>
                    <a:pt x="29337" y="43410"/>
                    <a:pt x="27870" y="46772"/>
                    <a:pt x="25089" y="49406"/>
                  </a:cubicBezTo>
                  <a:cubicBezTo>
                    <a:pt x="22308" y="52039"/>
                    <a:pt x="19126" y="53402"/>
                    <a:pt x="15545" y="53492"/>
                  </a:cubicBezTo>
                  <a:cubicBezTo>
                    <a:pt x="10997" y="53421"/>
                    <a:pt x="7292" y="51849"/>
                    <a:pt x="4429" y="48777"/>
                  </a:cubicBezTo>
                  <a:cubicBezTo>
                    <a:pt x="1567" y="45705"/>
                    <a:pt x="91" y="41562"/>
                    <a:pt x="0" y="36347"/>
                  </a:cubicBezTo>
                  <a:cubicBezTo>
                    <a:pt x="143" y="28789"/>
                    <a:pt x="2372" y="21617"/>
                    <a:pt x="6687" y="14830"/>
                  </a:cubicBezTo>
                  <a:cubicBezTo>
                    <a:pt x="11002" y="8044"/>
                    <a:pt x="16545" y="3100"/>
                    <a:pt x="23317" y="0"/>
                  </a:cubicBez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Adobe Fangsong Std R" panose="02020400000000000000" pitchFamily="18" charset="-128"/>
                <a:ea typeface="Adobe Fangsong Std R" panose="02020400000000000000" pitchFamily="18" charset="-128"/>
              </a:endParaRPr>
            </a:p>
          </p:txBody>
        </p:sp>
        <p:sp>
          <p:nvSpPr>
            <p:cNvPr id="168" name="TextBox 167">
              <a:extLst>
                <a:ext uri="{FF2B5EF4-FFF2-40B4-BE49-F238E27FC236}">
                  <a16:creationId xmlns:a16="http://schemas.microsoft.com/office/drawing/2014/main" id="{1B46475C-3C87-44EF-B78C-07166F1DB100}"/>
                </a:ext>
              </a:extLst>
            </p:cNvPr>
            <p:cNvSpPr txBox="1"/>
            <p:nvPr/>
          </p:nvSpPr>
          <p:spPr>
            <a:xfrm>
              <a:off x="891253" y="4295723"/>
              <a:ext cx="236795" cy="429538"/>
            </a:xfrm>
            <a:custGeom>
              <a:avLst/>
              <a:gdLst/>
              <a:ahLst/>
              <a:cxnLst/>
              <a:rect l="l" t="t" r="r" b="b"/>
              <a:pathLst>
                <a:path w="29489" h="53492">
                  <a:moveTo>
                    <a:pt x="23317" y="0"/>
                  </a:moveTo>
                  <a:lnTo>
                    <a:pt x="27432" y="5029"/>
                  </a:lnTo>
                  <a:cubicBezTo>
                    <a:pt x="23979" y="6862"/>
                    <a:pt x="21055" y="9482"/>
                    <a:pt x="18659" y="12887"/>
                  </a:cubicBezTo>
                  <a:cubicBezTo>
                    <a:pt x="16264" y="16292"/>
                    <a:pt x="14540" y="20455"/>
                    <a:pt x="13487" y="25374"/>
                  </a:cubicBezTo>
                  <a:cubicBezTo>
                    <a:pt x="17354" y="24827"/>
                    <a:pt x="20936" y="25750"/>
                    <a:pt x="24231" y="28146"/>
                  </a:cubicBezTo>
                  <a:cubicBezTo>
                    <a:pt x="27527" y="30542"/>
                    <a:pt x="29280" y="34266"/>
                    <a:pt x="29489" y="39319"/>
                  </a:cubicBezTo>
                  <a:cubicBezTo>
                    <a:pt x="29337" y="43410"/>
                    <a:pt x="27870" y="46772"/>
                    <a:pt x="25089" y="49406"/>
                  </a:cubicBezTo>
                  <a:cubicBezTo>
                    <a:pt x="22307" y="52039"/>
                    <a:pt x="19126" y="53402"/>
                    <a:pt x="15544" y="53492"/>
                  </a:cubicBezTo>
                  <a:cubicBezTo>
                    <a:pt x="10996" y="53421"/>
                    <a:pt x="7291" y="51849"/>
                    <a:pt x="4429" y="48777"/>
                  </a:cubicBezTo>
                  <a:cubicBezTo>
                    <a:pt x="1567" y="45705"/>
                    <a:pt x="90" y="41562"/>
                    <a:pt x="0" y="36347"/>
                  </a:cubicBezTo>
                  <a:cubicBezTo>
                    <a:pt x="143" y="28789"/>
                    <a:pt x="2371" y="21617"/>
                    <a:pt x="6686" y="14830"/>
                  </a:cubicBezTo>
                  <a:cubicBezTo>
                    <a:pt x="11001" y="8044"/>
                    <a:pt x="16545" y="3100"/>
                    <a:pt x="23317" y="0"/>
                  </a:cubicBezTo>
                  <a:close/>
                </a:path>
              </a:pathLst>
            </a:custGeom>
            <a:grp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Adobe Fangsong Std R" panose="02020400000000000000" pitchFamily="18" charset="-128"/>
                <a:ea typeface="Adobe Fangsong Std R" panose="02020400000000000000" pitchFamily="18" charset="-128"/>
              </a:endParaRPr>
            </a:p>
          </p:txBody>
        </p:sp>
      </p:grpSp>
    </p:spTree>
    <p:extLst>
      <p:ext uri="{BB962C8B-B14F-4D97-AF65-F5344CB8AC3E}">
        <p14:creationId xmlns:p14="http://schemas.microsoft.com/office/powerpoint/2010/main" val="4897516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AC00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F576B-FAE1-47F6-A632-E754CDA04ACA}"/>
              </a:ext>
            </a:extLst>
          </p:cNvPr>
          <p:cNvSpPr>
            <a:spLocks noGrp="1"/>
          </p:cNvSpPr>
          <p:nvPr>
            <p:ph type="title"/>
          </p:nvPr>
        </p:nvSpPr>
        <p:spPr/>
        <p:txBody>
          <a:bodyPr/>
          <a:lstStyle/>
          <a:p>
            <a:pPr rtl="1"/>
            <a:r>
              <a:rPr lang="ar-EG" dirty="0">
                <a:solidFill>
                  <a:schemeClr val="bg1"/>
                </a:solidFill>
                <a:latin typeface="JF Flat" panose="02000500000000000000" pitchFamily="2" charset="-78"/>
                <a:cs typeface="+mn-cs"/>
              </a:rPr>
              <a:t>انفوجرافيك الكتب</a:t>
            </a:r>
            <a:endParaRPr lang="en-IN" dirty="0">
              <a:solidFill>
                <a:schemeClr val="bg1"/>
              </a:solidFill>
              <a:cs typeface="+mn-cs"/>
            </a:endParaRPr>
          </a:p>
        </p:txBody>
      </p:sp>
      <p:grpSp>
        <p:nvGrpSpPr>
          <p:cNvPr id="17937" name="Group 17936">
            <a:extLst>
              <a:ext uri="{FF2B5EF4-FFF2-40B4-BE49-F238E27FC236}">
                <a16:creationId xmlns:a16="http://schemas.microsoft.com/office/drawing/2014/main" id="{06D207AD-7CF1-46E6-85D5-FBE762C4DC96}"/>
              </a:ext>
            </a:extLst>
          </p:cNvPr>
          <p:cNvGrpSpPr/>
          <p:nvPr/>
        </p:nvGrpSpPr>
        <p:grpSpPr>
          <a:xfrm>
            <a:off x="559497" y="1837611"/>
            <a:ext cx="6390898" cy="2920092"/>
            <a:chOff x="5486401" y="2381250"/>
            <a:chExt cx="3960813" cy="1809751"/>
          </a:xfrm>
        </p:grpSpPr>
        <p:sp>
          <p:nvSpPr>
            <p:cNvPr id="17548" name="Freeform 579">
              <a:extLst>
                <a:ext uri="{FF2B5EF4-FFF2-40B4-BE49-F238E27FC236}">
                  <a16:creationId xmlns:a16="http://schemas.microsoft.com/office/drawing/2014/main" id="{C90D397C-59A0-4003-9DF3-FA6DBC0390BA}"/>
                </a:ext>
              </a:extLst>
            </p:cNvPr>
            <p:cNvSpPr>
              <a:spLocks noChangeAspect="1"/>
            </p:cNvSpPr>
            <p:nvPr/>
          </p:nvSpPr>
          <p:spPr bwMode="auto">
            <a:xfrm>
              <a:off x="7623176" y="2386013"/>
              <a:ext cx="80963" cy="568325"/>
            </a:xfrm>
            <a:custGeom>
              <a:avLst/>
              <a:gdLst>
                <a:gd name="T0" fmla="*/ 0 w 51"/>
                <a:gd name="T1" fmla="*/ 358 h 358"/>
                <a:gd name="T2" fmla="*/ 0 w 51"/>
                <a:gd name="T3" fmla="*/ 358 h 358"/>
                <a:gd name="T4" fmla="*/ 51 w 51"/>
                <a:gd name="T5" fmla="*/ 0 h 358"/>
                <a:gd name="T6" fmla="*/ 51 w 51"/>
                <a:gd name="T7" fmla="*/ 0 h 358"/>
                <a:gd name="T8" fmla="*/ 0 w 51"/>
                <a:gd name="T9" fmla="*/ 358 h 358"/>
              </a:gdLst>
              <a:ahLst/>
              <a:cxnLst>
                <a:cxn ang="0">
                  <a:pos x="T0" y="T1"/>
                </a:cxn>
                <a:cxn ang="0">
                  <a:pos x="T2" y="T3"/>
                </a:cxn>
                <a:cxn ang="0">
                  <a:pos x="T4" y="T5"/>
                </a:cxn>
                <a:cxn ang="0">
                  <a:pos x="T6" y="T7"/>
                </a:cxn>
                <a:cxn ang="0">
                  <a:pos x="T8" y="T9"/>
                </a:cxn>
              </a:cxnLst>
              <a:rect l="0" t="0" r="r" b="b"/>
              <a:pathLst>
                <a:path w="51" h="358">
                  <a:moveTo>
                    <a:pt x="0" y="358"/>
                  </a:moveTo>
                  <a:lnTo>
                    <a:pt x="0" y="358"/>
                  </a:lnTo>
                  <a:lnTo>
                    <a:pt x="51" y="0"/>
                  </a:lnTo>
                  <a:lnTo>
                    <a:pt x="51" y="0"/>
                  </a:lnTo>
                  <a:lnTo>
                    <a:pt x="0" y="358"/>
                  </a:lnTo>
                  <a:close/>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64" name="Picture 580">
              <a:extLst>
                <a:ext uri="{FF2B5EF4-FFF2-40B4-BE49-F238E27FC236}">
                  <a16:creationId xmlns:a16="http://schemas.microsoft.com/office/drawing/2014/main" id="{005AC997-3EFD-44C4-8CD8-E83FFCE178C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5663" y="2381250"/>
              <a:ext cx="522288" cy="603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49" name="Freeform 581">
              <a:extLst>
                <a:ext uri="{FF2B5EF4-FFF2-40B4-BE49-F238E27FC236}">
                  <a16:creationId xmlns:a16="http://schemas.microsoft.com/office/drawing/2014/main" id="{7E6AD352-97B7-4CF1-97D8-5A5823AA47FC}"/>
                </a:ext>
              </a:extLst>
            </p:cNvPr>
            <p:cNvSpPr>
              <a:spLocks noChangeAspect="1"/>
            </p:cNvSpPr>
            <p:nvPr/>
          </p:nvSpPr>
          <p:spPr bwMode="auto">
            <a:xfrm>
              <a:off x="8108951" y="2574925"/>
              <a:ext cx="206375" cy="379413"/>
            </a:xfrm>
            <a:custGeom>
              <a:avLst/>
              <a:gdLst>
                <a:gd name="T0" fmla="*/ 0 w 130"/>
                <a:gd name="T1" fmla="*/ 239 h 239"/>
                <a:gd name="T2" fmla="*/ 0 w 130"/>
                <a:gd name="T3" fmla="*/ 239 h 239"/>
                <a:gd name="T4" fmla="*/ 130 w 130"/>
                <a:gd name="T5" fmla="*/ 0 h 239"/>
                <a:gd name="T6" fmla="*/ 130 w 130"/>
                <a:gd name="T7" fmla="*/ 0 h 239"/>
                <a:gd name="T8" fmla="*/ 0 w 130"/>
                <a:gd name="T9" fmla="*/ 239 h 239"/>
              </a:gdLst>
              <a:ahLst/>
              <a:cxnLst>
                <a:cxn ang="0">
                  <a:pos x="T0" y="T1"/>
                </a:cxn>
                <a:cxn ang="0">
                  <a:pos x="T2" y="T3"/>
                </a:cxn>
                <a:cxn ang="0">
                  <a:pos x="T4" y="T5"/>
                </a:cxn>
                <a:cxn ang="0">
                  <a:pos x="T6" y="T7"/>
                </a:cxn>
                <a:cxn ang="0">
                  <a:pos x="T8" y="T9"/>
                </a:cxn>
              </a:cxnLst>
              <a:rect l="0" t="0" r="r" b="b"/>
              <a:pathLst>
                <a:path w="130" h="239">
                  <a:moveTo>
                    <a:pt x="0" y="239"/>
                  </a:moveTo>
                  <a:lnTo>
                    <a:pt x="0" y="239"/>
                  </a:lnTo>
                  <a:lnTo>
                    <a:pt x="130" y="0"/>
                  </a:lnTo>
                  <a:lnTo>
                    <a:pt x="130" y="0"/>
                  </a:lnTo>
                  <a:lnTo>
                    <a:pt x="0" y="239"/>
                  </a:lnTo>
                  <a:close/>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66" name="Picture 582">
              <a:extLst>
                <a:ext uri="{FF2B5EF4-FFF2-40B4-BE49-F238E27FC236}">
                  <a16:creationId xmlns:a16="http://schemas.microsoft.com/office/drawing/2014/main" id="{24E0FF29-956E-4660-8E1F-7816B84736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37476" y="2408238"/>
              <a:ext cx="604838"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50" name="Freeform 583">
              <a:extLst>
                <a:ext uri="{FF2B5EF4-FFF2-40B4-BE49-F238E27FC236}">
                  <a16:creationId xmlns:a16="http://schemas.microsoft.com/office/drawing/2014/main" id="{D86AA735-9ED6-4262-86BC-0DBA1CC5EBC2}"/>
                </a:ext>
              </a:extLst>
            </p:cNvPr>
            <p:cNvSpPr>
              <a:spLocks noChangeAspect="1"/>
            </p:cNvSpPr>
            <p:nvPr/>
          </p:nvSpPr>
          <p:spPr bwMode="auto">
            <a:xfrm>
              <a:off x="8326438" y="2649538"/>
              <a:ext cx="498475" cy="749300"/>
            </a:xfrm>
            <a:custGeom>
              <a:avLst/>
              <a:gdLst>
                <a:gd name="T0" fmla="*/ 0 w 314"/>
                <a:gd name="T1" fmla="*/ 472 h 472"/>
                <a:gd name="T2" fmla="*/ 0 w 314"/>
                <a:gd name="T3" fmla="*/ 472 h 472"/>
                <a:gd name="T4" fmla="*/ 314 w 314"/>
                <a:gd name="T5" fmla="*/ 194 h 472"/>
                <a:gd name="T6" fmla="*/ 193 w 314"/>
                <a:gd name="T7" fmla="*/ 97 h 472"/>
                <a:gd name="T8" fmla="*/ 73 w 314"/>
                <a:gd name="T9" fmla="*/ 0 h 472"/>
                <a:gd name="T10" fmla="*/ 73 w 314"/>
                <a:gd name="T11" fmla="*/ 0 h 472"/>
                <a:gd name="T12" fmla="*/ 193 w 314"/>
                <a:gd name="T13" fmla="*/ 97 h 472"/>
                <a:gd name="T14" fmla="*/ 314 w 314"/>
                <a:gd name="T15" fmla="*/ 194 h 472"/>
                <a:gd name="T16" fmla="*/ 0 w 314"/>
                <a:gd name="T17" fmla="*/ 472 h 4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4" h="472">
                  <a:moveTo>
                    <a:pt x="0" y="472"/>
                  </a:moveTo>
                  <a:lnTo>
                    <a:pt x="0" y="472"/>
                  </a:lnTo>
                  <a:lnTo>
                    <a:pt x="314" y="194"/>
                  </a:lnTo>
                  <a:lnTo>
                    <a:pt x="193" y="97"/>
                  </a:lnTo>
                  <a:lnTo>
                    <a:pt x="73" y="0"/>
                  </a:lnTo>
                  <a:lnTo>
                    <a:pt x="73" y="0"/>
                  </a:lnTo>
                  <a:lnTo>
                    <a:pt x="193" y="97"/>
                  </a:lnTo>
                  <a:lnTo>
                    <a:pt x="314" y="194"/>
                  </a:lnTo>
                  <a:lnTo>
                    <a:pt x="0" y="472"/>
                  </a:lnTo>
                  <a:close/>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68" name="Picture 584">
              <a:extLst>
                <a:ext uri="{FF2B5EF4-FFF2-40B4-BE49-F238E27FC236}">
                  <a16:creationId xmlns:a16="http://schemas.microsoft.com/office/drawing/2014/main" id="{443EAD2C-6A5A-4428-A47B-AA0D5B6616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50238" y="2644775"/>
              <a:ext cx="601663" cy="79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51" name="Freeform 585">
              <a:extLst>
                <a:ext uri="{FF2B5EF4-FFF2-40B4-BE49-F238E27FC236}">
                  <a16:creationId xmlns:a16="http://schemas.microsoft.com/office/drawing/2014/main" id="{9495CBAD-351A-4889-A3DD-4873A33EAE34}"/>
                </a:ext>
              </a:extLst>
            </p:cNvPr>
            <p:cNvSpPr>
              <a:spLocks noChangeAspect="1" noEditPoints="1"/>
            </p:cNvSpPr>
            <p:nvPr/>
          </p:nvSpPr>
          <p:spPr bwMode="auto">
            <a:xfrm>
              <a:off x="7634288" y="3070225"/>
              <a:ext cx="1535113" cy="1028700"/>
            </a:xfrm>
            <a:custGeom>
              <a:avLst/>
              <a:gdLst>
                <a:gd name="T0" fmla="*/ 0 w 3738"/>
                <a:gd name="T1" fmla="*/ 2503 h 2503"/>
                <a:gd name="T2" fmla="*/ 0 w 3738"/>
                <a:gd name="T3" fmla="*/ 2503 h 2503"/>
                <a:gd name="T4" fmla="*/ 176 w 3738"/>
                <a:gd name="T5" fmla="*/ 2433 h 2503"/>
                <a:gd name="T6" fmla="*/ 176 w 3738"/>
                <a:gd name="T7" fmla="*/ 2433 h 2503"/>
                <a:gd name="T8" fmla="*/ 0 w 3738"/>
                <a:gd name="T9" fmla="*/ 2503 h 2503"/>
                <a:gd name="T10" fmla="*/ 2550 w 3738"/>
                <a:gd name="T11" fmla="*/ 1489 h 2503"/>
                <a:gd name="T12" fmla="*/ 3738 w 3738"/>
                <a:gd name="T13" fmla="*/ 1017 h 2503"/>
                <a:gd name="T14" fmla="*/ 3431 w 3738"/>
                <a:gd name="T15" fmla="*/ 509 h 2503"/>
                <a:gd name="T16" fmla="*/ 3124 w 3738"/>
                <a:gd name="T17" fmla="*/ 0 h 2503"/>
                <a:gd name="T18" fmla="*/ 3124 w 3738"/>
                <a:gd name="T19" fmla="*/ 0 h 2503"/>
                <a:gd name="T20" fmla="*/ 3431 w 3738"/>
                <a:gd name="T21" fmla="*/ 509 h 2503"/>
                <a:gd name="T22" fmla="*/ 3738 w 3738"/>
                <a:gd name="T23" fmla="*/ 1017 h 2503"/>
                <a:gd name="T24" fmla="*/ 2550 w 3738"/>
                <a:gd name="T25" fmla="*/ 1489 h 2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738" h="2503">
                  <a:moveTo>
                    <a:pt x="0" y="2503"/>
                  </a:moveTo>
                  <a:lnTo>
                    <a:pt x="0" y="2503"/>
                  </a:lnTo>
                  <a:lnTo>
                    <a:pt x="176" y="2433"/>
                  </a:lnTo>
                  <a:lnTo>
                    <a:pt x="176" y="2433"/>
                  </a:lnTo>
                  <a:lnTo>
                    <a:pt x="0" y="2503"/>
                  </a:lnTo>
                  <a:close/>
                  <a:moveTo>
                    <a:pt x="2550" y="1489"/>
                  </a:moveTo>
                  <a:lnTo>
                    <a:pt x="3738" y="1017"/>
                  </a:lnTo>
                  <a:lnTo>
                    <a:pt x="3431" y="509"/>
                  </a:lnTo>
                  <a:lnTo>
                    <a:pt x="3124" y="0"/>
                  </a:lnTo>
                  <a:lnTo>
                    <a:pt x="3124" y="0"/>
                  </a:lnTo>
                  <a:lnTo>
                    <a:pt x="3431" y="509"/>
                  </a:lnTo>
                  <a:lnTo>
                    <a:pt x="3738" y="1017"/>
                  </a:lnTo>
                  <a:lnTo>
                    <a:pt x="2550" y="1489"/>
                  </a:lnTo>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70" name="Picture 586">
              <a:extLst>
                <a:ext uri="{FF2B5EF4-FFF2-40B4-BE49-F238E27FC236}">
                  <a16:creationId xmlns:a16="http://schemas.microsoft.com/office/drawing/2014/main" id="{3FE7F6DC-A736-4552-AD78-EAC410007A0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9526" y="3065463"/>
              <a:ext cx="160655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52" name="Freeform 587">
              <a:extLst>
                <a:ext uri="{FF2B5EF4-FFF2-40B4-BE49-F238E27FC236}">
                  <a16:creationId xmlns:a16="http://schemas.microsoft.com/office/drawing/2014/main" id="{82DDABF6-23D0-48F9-A953-6B5EAC9000A5}"/>
                </a:ext>
              </a:extLst>
            </p:cNvPr>
            <p:cNvSpPr>
              <a:spLocks noChangeAspect="1"/>
            </p:cNvSpPr>
            <p:nvPr/>
          </p:nvSpPr>
          <p:spPr bwMode="auto">
            <a:xfrm>
              <a:off x="7653338" y="3625850"/>
              <a:ext cx="1654175" cy="536575"/>
            </a:xfrm>
            <a:custGeom>
              <a:avLst/>
              <a:gdLst>
                <a:gd name="T0" fmla="*/ 0 w 1042"/>
                <a:gd name="T1" fmla="*/ 338 h 338"/>
                <a:gd name="T2" fmla="*/ 0 w 1042"/>
                <a:gd name="T3" fmla="*/ 338 h 338"/>
                <a:gd name="T4" fmla="*/ 521 w 1042"/>
                <a:gd name="T5" fmla="*/ 319 h 338"/>
                <a:gd name="T6" fmla="*/ 1042 w 1042"/>
                <a:gd name="T7" fmla="*/ 301 h 338"/>
                <a:gd name="T8" fmla="*/ 1014 w 1042"/>
                <a:gd name="T9" fmla="*/ 151 h 338"/>
                <a:gd name="T10" fmla="*/ 985 w 1042"/>
                <a:gd name="T11" fmla="*/ 0 h 338"/>
                <a:gd name="T12" fmla="*/ 985 w 1042"/>
                <a:gd name="T13" fmla="*/ 0 h 338"/>
                <a:gd name="T14" fmla="*/ 1014 w 1042"/>
                <a:gd name="T15" fmla="*/ 151 h 338"/>
                <a:gd name="T16" fmla="*/ 1042 w 1042"/>
                <a:gd name="T17" fmla="*/ 301 h 338"/>
                <a:gd name="T18" fmla="*/ 521 w 1042"/>
                <a:gd name="T19" fmla="*/ 319 h 338"/>
                <a:gd name="T20" fmla="*/ 0 w 1042"/>
                <a:gd name="T21" fmla="*/ 338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42" h="338">
                  <a:moveTo>
                    <a:pt x="0" y="338"/>
                  </a:moveTo>
                  <a:lnTo>
                    <a:pt x="0" y="338"/>
                  </a:lnTo>
                  <a:lnTo>
                    <a:pt x="521" y="319"/>
                  </a:lnTo>
                  <a:lnTo>
                    <a:pt x="1042" y="301"/>
                  </a:lnTo>
                  <a:lnTo>
                    <a:pt x="1014" y="151"/>
                  </a:lnTo>
                  <a:lnTo>
                    <a:pt x="985" y="0"/>
                  </a:lnTo>
                  <a:lnTo>
                    <a:pt x="985" y="0"/>
                  </a:lnTo>
                  <a:lnTo>
                    <a:pt x="1014" y="151"/>
                  </a:lnTo>
                  <a:lnTo>
                    <a:pt x="1042" y="301"/>
                  </a:lnTo>
                  <a:lnTo>
                    <a:pt x="521" y="319"/>
                  </a:lnTo>
                  <a:lnTo>
                    <a:pt x="0" y="338"/>
                  </a:lnTo>
                  <a:close/>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72" name="Picture 588">
              <a:extLst>
                <a:ext uri="{FF2B5EF4-FFF2-40B4-BE49-F238E27FC236}">
                  <a16:creationId xmlns:a16="http://schemas.microsoft.com/office/drawing/2014/main" id="{9A1E3C67-B759-41D4-95DD-CD1808DD082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48576" y="3621088"/>
              <a:ext cx="1733550" cy="569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53" name="Freeform 589">
              <a:extLst>
                <a:ext uri="{FF2B5EF4-FFF2-40B4-BE49-F238E27FC236}">
                  <a16:creationId xmlns:a16="http://schemas.microsoft.com/office/drawing/2014/main" id="{3A495212-0278-47E7-BEA8-AD7803008E96}"/>
                </a:ext>
              </a:extLst>
            </p:cNvPr>
            <p:cNvSpPr>
              <a:spLocks noChangeAspect="1" noEditPoints="1"/>
            </p:cNvSpPr>
            <p:nvPr/>
          </p:nvSpPr>
          <p:spPr bwMode="auto">
            <a:xfrm>
              <a:off x="5702301" y="3640138"/>
              <a:ext cx="1576388" cy="501650"/>
            </a:xfrm>
            <a:custGeom>
              <a:avLst/>
              <a:gdLst>
                <a:gd name="T0" fmla="*/ 3836 w 3836"/>
                <a:gd name="T1" fmla="*/ 1219 h 1219"/>
                <a:gd name="T2" fmla="*/ 2838 w 3836"/>
                <a:gd name="T3" fmla="*/ 1206 h 1219"/>
                <a:gd name="T4" fmla="*/ 3836 w 3836"/>
                <a:gd name="T5" fmla="*/ 1219 h 1219"/>
                <a:gd name="T6" fmla="*/ 3836 w 3836"/>
                <a:gd name="T7" fmla="*/ 1219 h 1219"/>
                <a:gd name="T8" fmla="*/ 2327 w 3836"/>
                <a:gd name="T9" fmla="*/ 740 h 1219"/>
                <a:gd name="T10" fmla="*/ 1918 w 3836"/>
                <a:gd name="T11" fmla="*/ 610 h 1219"/>
                <a:gd name="T12" fmla="*/ 0 w 3836"/>
                <a:gd name="T13" fmla="*/ 0 h 1219"/>
                <a:gd name="T14" fmla="*/ 0 w 3836"/>
                <a:gd name="T15" fmla="*/ 0 h 1219"/>
                <a:gd name="T16" fmla="*/ 1918 w 3836"/>
                <a:gd name="T17" fmla="*/ 610 h 1219"/>
                <a:gd name="T18" fmla="*/ 2327 w 3836"/>
                <a:gd name="T19" fmla="*/ 740 h 1219"/>
                <a:gd name="T20" fmla="*/ 2327 w 3836"/>
                <a:gd name="T21" fmla="*/ 740 h 1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836" h="1219">
                  <a:moveTo>
                    <a:pt x="3836" y="1219"/>
                  </a:moveTo>
                  <a:lnTo>
                    <a:pt x="2838" y="1206"/>
                  </a:lnTo>
                  <a:lnTo>
                    <a:pt x="3836" y="1219"/>
                  </a:lnTo>
                  <a:lnTo>
                    <a:pt x="3836" y="1219"/>
                  </a:lnTo>
                  <a:moveTo>
                    <a:pt x="2327" y="740"/>
                  </a:moveTo>
                  <a:lnTo>
                    <a:pt x="1918" y="610"/>
                  </a:lnTo>
                  <a:lnTo>
                    <a:pt x="0" y="0"/>
                  </a:lnTo>
                  <a:lnTo>
                    <a:pt x="0" y="0"/>
                  </a:lnTo>
                  <a:lnTo>
                    <a:pt x="1918" y="610"/>
                  </a:lnTo>
                  <a:lnTo>
                    <a:pt x="2327" y="740"/>
                  </a:lnTo>
                  <a:lnTo>
                    <a:pt x="2327" y="740"/>
                  </a:lnTo>
                  <a:close/>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74" name="Picture 590">
              <a:extLst>
                <a:ext uri="{FF2B5EF4-FFF2-40B4-BE49-F238E27FC236}">
                  <a16:creationId xmlns:a16="http://schemas.microsoft.com/office/drawing/2014/main" id="{116EC331-44D0-4B14-BEDF-EEBAC1298B9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18163" y="3635375"/>
              <a:ext cx="1733550" cy="53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976" name="Picture 592">
              <a:extLst>
                <a:ext uri="{FF2B5EF4-FFF2-40B4-BE49-F238E27FC236}">
                  <a16:creationId xmlns:a16="http://schemas.microsoft.com/office/drawing/2014/main" id="{9C3108DF-CA73-4469-BED4-6AFC09EAE4C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49926" y="3111500"/>
              <a:ext cx="1624013"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55" name="Freeform 595">
              <a:extLst>
                <a:ext uri="{FF2B5EF4-FFF2-40B4-BE49-F238E27FC236}">
                  <a16:creationId xmlns:a16="http://schemas.microsoft.com/office/drawing/2014/main" id="{37524ECC-C612-4083-B153-BA1B98B84ED8}"/>
                </a:ext>
              </a:extLst>
            </p:cNvPr>
            <p:cNvSpPr>
              <a:spLocks noChangeAspect="1" noEditPoints="1"/>
            </p:cNvSpPr>
            <p:nvPr/>
          </p:nvSpPr>
          <p:spPr bwMode="auto">
            <a:xfrm>
              <a:off x="6096001" y="2971800"/>
              <a:ext cx="561975" cy="476250"/>
            </a:xfrm>
            <a:custGeom>
              <a:avLst/>
              <a:gdLst>
                <a:gd name="T0" fmla="*/ 1371 w 1371"/>
                <a:gd name="T1" fmla="*/ 1159 h 1159"/>
                <a:gd name="T2" fmla="*/ 466 w 1371"/>
                <a:gd name="T3" fmla="*/ 394 h 1159"/>
                <a:gd name="T4" fmla="*/ 466 w 1371"/>
                <a:gd name="T5" fmla="*/ 394 h 1159"/>
                <a:gd name="T6" fmla="*/ 1371 w 1371"/>
                <a:gd name="T7" fmla="*/ 1159 h 1159"/>
                <a:gd name="T8" fmla="*/ 1371 w 1371"/>
                <a:gd name="T9" fmla="*/ 1159 h 1159"/>
                <a:gd name="T10" fmla="*/ 85 w 1371"/>
                <a:gd name="T11" fmla="*/ 71 h 1159"/>
                <a:gd name="T12" fmla="*/ 0 w 1371"/>
                <a:gd name="T13" fmla="*/ 0 h 1159"/>
                <a:gd name="T14" fmla="*/ 85 w 1371"/>
                <a:gd name="T15" fmla="*/ 71 h 1159"/>
                <a:gd name="T16" fmla="*/ 85 w 1371"/>
                <a:gd name="T17" fmla="*/ 71 h 1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71" h="1159">
                  <a:moveTo>
                    <a:pt x="1371" y="1159"/>
                  </a:moveTo>
                  <a:lnTo>
                    <a:pt x="466" y="394"/>
                  </a:lnTo>
                  <a:lnTo>
                    <a:pt x="466" y="394"/>
                  </a:lnTo>
                  <a:lnTo>
                    <a:pt x="1371" y="1159"/>
                  </a:lnTo>
                  <a:lnTo>
                    <a:pt x="1371" y="1159"/>
                  </a:lnTo>
                  <a:close/>
                  <a:moveTo>
                    <a:pt x="85" y="71"/>
                  </a:moveTo>
                  <a:lnTo>
                    <a:pt x="0" y="0"/>
                  </a:lnTo>
                  <a:lnTo>
                    <a:pt x="85" y="71"/>
                  </a:lnTo>
                  <a:lnTo>
                    <a:pt x="85" y="71"/>
                  </a:lnTo>
                  <a:close/>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57" name="Freeform 597">
              <a:extLst>
                <a:ext uri="{FF2B5EF4-FFF2-40B4-BE49-F238E27FC236}">
                  <a16:creationId xmlns:a16="http://schemas.microsoft.com/office/drawing/2014/main" id="{7C7E560C-6311-4688-A95E-B1BA6DD091E3}"/>
                </a:ext>
              </a:extLst>
            </p:cNvPr>
            <p:cNvSpPr>
              <a:spLocks noChangeAspect="1"/>
            </p:cNvSpPr>
            <p:nvPr/>
          </p:nvSpPr>
          <p:spPr bwMode="auto">
            <a:xfrm>
              <a:off x="6592888" y="2844800"/>
              <a:ext cx="80963" cy="128588"/>
            </a:xfrm>
            <a:custGeom>
              <a:avLst/>
              <a:gdLst>
                <a:gd name="T0" fmla="*/ 51 w 51"/>
                <a:gd name="T1" fmla="*/ 81 h 81"/>
                <a:gd name="T2" fmla="*/ 0 w 51"/>
                <a:gd name="T3" fmla="*/ 0 h 81"/>
                <a:gd name="T4" fmla="*/ 51 w 51"/>
                <a:gd name="T5" fmla="*/ 81 h 81"/>
                <a:gd name="T6" fmla="*/ 51 w 51"/>
                <a:gd name="T7" fmla="*/ 81 h 81"/>
              </a:gdLst>
              <a:ahLst/>
              <a:cxnLst>
                <a:cxn ang="0">
                  <a:pos x="T0" y="T1"/>
                </a:cxn>
                <a:cxn ang="0">
                  <a:pos x="T2" y="T3"/>
                </a:cxn>
                <a:cxn ang="0">
                  <a:pos x="T4" y="T5"/>
                </a:cxn>
                <a:cxn ang="0">
                  <a:pos x="T6" y="T7"/>
                </a:cxn>
              </a:cxnLst>
              <a:rect l="0" t="0" r="r" b="b"/>
              <a:pathLst>
                <a:path w="51" h="81">
                  <a:moveTo>
                    <a:pt x="51" y="81"/>
                  </a:moveTo>
                  <a:lnTo>
                    <a:pt x="0" y="0"/>
                  </a:lnTo>
                  <a:lnTo>
                    <a:pt x="51" y="81"/>
                  </a:lnTo>
                  <a:lnTo>
                    <a:pt x="51" y="81"/>
                  </a:lnTo>
                  <a:close/>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82" name="Picture 598">
              <a:extLst>
                <a:ext uri="{FF2B5EF4-FFF2-40B4-BE49-F238E27FC236}">
                  <a16:creationId xmlns:a16="http://schemas.microsoft.com/office/drawing/2014/main" id="{E9C6B584-94FA-4F30-81FB-4AA3CDCFF5A5}"/>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1238" y="2651125"/>
              <a:ext cx="611188" cy="835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558" name="Freeform 600">
              <a:extLst>
                <a:ext uri="{FF2B5EF4-FFF2-40B4-BE49-F238E27FC236}">
                  <a16:creationId xmlns:a16="http://schemas.microsoft.com/office/drawing/2014/main" id="{AF48AE5D-85E1-4273-AAF2-CB54233B9851}"/>
                </a:ext>
              </a:extLst>
            </p:cNvPr>
            <p:cNvSpPr>
              <a:spLocks noChangeAspect="1"/>
            </p:cNvSpPr>
            <p:nvPr/>
          </p:nvSpPr>
          <p:spPr bwMode="auto">
            <a:xfrm>
              <a:off x="7062788" y="2413000"/>
              <a:ext cx="117475" cy="541338"/>
            </a:xfrm>
            <a:custGeom>
              <a:avLst/>
              <a:gdLst>
                <a:gd name="T0" fmla="*/ 74 w 74"/>
                <a:gd name="T1" fmla="*/ 341 h 341"/>
                <a:gd name="T2" fmla="*/ 74 w 74"/>
                <a:gd name="T3" fmla="*/ 341 h 341"/>
                <a:gd name="T4" fmla="*/ 0 w 74"/>
                <a:gd name="T5" fmla="*/ 0 h 341"/>
                <a:gd name="T6" fmla="*/ 0 w 74"/>
                <a:gd name="T7" fmla="*/ 0 h 341"/>
                <a:gd name="T8" fmla="*/ 74 w 74"/>
                <a:gd name="T9" fmla="*/ 341 h 341"/>
              </a:gdLst>
              <a:ahLst/>
              <a:cxnLst>
                <a:cxn ang="0">
                  <a:pos x="T0" y="T1"/>
                </a:cxn>
                <a:cxn ang="0">
                  <a:pos x="T2" y="T3"/>
                </a:cxn>
                <a:cxn ang="0">
                  <a:pos x="T4" y="T5"/>
                </a:cxn>
                <a:cxn ang="0">
                  <a:pos x="T6" y="T7"/>
                </a:cxn>
                <a:cxn ang="0">
                  <a:pos x="T8" y="T9"/>
                </a:cxn>
              </a:cxnLst>
              <a:rect l="0" t="0" r="r" b="b"/>
              <a:pathLst>
                <a:path w="74" h="341">
                  <a:moveTo>
                    <a:pt x="74" y="341"/>
                  </a:moveTo>
                  <a:lnTo>
                    <a:pt x="74" y="341"/>
                  </a:lnTo>
                  <a:lnTo>
                    <a:pt x="0" y="0"/>
                  </a:lnTo>
                  <a:lnTo>
                    <a:pt x="0" y="0"/>
                  </a:lnTo>
                  <a:lnTo>
                    <a:pt x="74" y="341"/>
                  </a:lnTo>
                  <a:close/>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6985" name="Picture 601">
              <a:extLst>
                <a:ext uri="{FF2B5EF4-FFF2-40B4-BE49-F238E27FC236}">
                  <a16:creationId xmlns:a16="http://schemas.microsoft.com/office/drawing/2014/main" id="{37B467EA-C5A4-469E-AFB7-B4B7DBEA869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94476" y="2408238"/>
              <a:ext cx="615950"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921" name="Group 17920">
              <a:extLst>
                <a:ext uri="{FF2B5EF4-FFF2-40B4-BE49-F238E27FC236}">
                  <a16:creationId xmlns:a16="http://schemas.microsoft.com/office/drawing/2014/main" id="{E38EB33F-D60D-40A6-AAAA-A533003280E6}"/>
                </a:ext>
              </a:extLst>
            </p:cNvPr>
            <p:cNvGrpSpPr>
              <a:grpSpLocks noChangeAspect="1"/>
            </p:cNvGrpSpPr>
            <p:nvPr/>
          </p:nvGrpSpPr>
          <p:grpSpPr>
            <a:xfrm>
              <a:off x="5486401" y="3444875"/>
              <a:ext cx="422275" cy="355601"/>
              <a:chOff x="5486401" y="3444875"/>
              <a:chExt cx="422275" cy="355601"/>
            </a:xfrm>
          </p:grpSpPr>
          <p:sp>
            <p:nvSpPr>
              <p:cNvPr id="17559" name="Freeform 602">
                <a:extLst>
                  <a:ext uri="{FF2B5EF4-FFF2-40B4-BE49-F238E27FC236}">
                    <a16:creationId xmlns:a16="http://schemas.microsoft.com/office/drawing/2014/main" id="{D5CA24D0-2611-4DF6-8672-63A85224BE8D}"/>
                  </a:ext>
                </a:extLst>
              </p:cNvPr>
              <p:cNvSpPr>
                <a:spLocks/>
              </p:cNvSpPr>
              <p:nvPr/>
            </p:nvSpPr>
            <p:spPr bwMode="auto">
              <a:xfrm>
                <a:off x="5486401" y="3449638"/>
                <a:ext cx="422275" cy="350838"/>
              </a:xfrm>
              <a:custGeom>
                <a:avLst/>
                <a:gdLst>
                  <a:gd name="T0" fmla="*/ 1025 w 1028"/>
                  <a:gd name="T1" fmla="*/ 595 h 851"/>
                  <a:gd name="T2" fmla="*/ 1015 w 1028"/>
                  <a:gd name="T3" fmla="*/ 613 h 851"/>
                  <a:gd name="T4" fmla="*/ 186 w 1028"/>
                  <a:gd name="T5" fmla="*/ 849 h 851"/>
                  <a:gd name="T6" fmla="*/ 168 w 1028"/>
                  <a:gd name="T7" fmla="*/ 838 h 851"/>
                  <a:gd name="T8" fmla="*/ 2 w 1028"/>
                  <a:gd name="T9" fmla="*/ 256 h 851"/>
                  <a:gd name="T10" fmla="*/ 13 w 1028"/>
                  <a:gd name="T11" fmla="*/ 237 h 851"/>
                  <a:gd name="T12" fmla="*/ 842 w 1028"/>
                  <a:gd name="T13" fmla="*/ 2 h 851"/>
                  <a:gd name="T14" fmla="*/ 860 w 1028"/>
                  <a:gd name="T15" fmla="*/ 12 h 851"/>
                  <a:gd name="T16" fmla="*/ 1025 w 1028"/>
                  <a:gd name="T17" fmla="*/ 595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8" h="851">
                    <a:moveTo>
                      <a:pt x="1025" y="595"/>
                    </a:moveTo>
                    <a:cubicBezTo>
                      <a:pt x="1028" y="603"/>
                      <a:pt x="1023" y="611"/>
                      <a:pt x="1015" y="613"/>
                    </a:cubicBezTo>
                    <a:lnTo>
                      <a:pt x="186" y="849"/>
                    </a:lnTo>
                    <a:cubicBezTo>
                      <a:pt x="178" y="851"/>
                      <a:pt x="170" y="846"/>
                      <a:pt x="168" y="838"/>
                    </a:cubicBezTo>
                    <a:lnTo>
                      <a:pt x="2" y="256"/>
                    </a:lnTo>
                    <a:cubicBezTo>
                      <a:pt x="0" y="248"/>
                      <a:pt x="5" y="239"/>
                      <a:pt x="13" y="237"/>
                    </a:cubicBezTo>
                    <a:lnTo>
                      <a:pt x="842" y="2"/>
                    </a:lnTo>
                    <a:cubicBezTo>
                      <a:pt x="849" y="0"/>
                      <a:pt x="858" y="4"/>
                      <a:pt x="860" y="12"/>
                    </a:cubicBezTo>
                    <a:lnTo>
                      <a:pt x="1025" y="595"/>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60" name="Freeform 603">
                <a:extLst>
                  <a:ext uri="{FF2B5EF4-FFF2-40B4-BE49-F238E27FC236}">
                    <a16:creationId xmlns:a16="http://schemas.microsoft.com/office/drawing/2014/main" id="{65699FB6-E417-4355-9B38-E1C1D4C5B004}"/>
                  </a:ext>
                </a:extLst>
              </p:cNvPr>
              <p:cNvSpPr>
                <a:spLocks/>
              </p:cNvSpPr>
              <p:nvPr/>
            </p:nvSpPr>
            <p:spPr bwMode="auto">
              <a:xfrm>
                <a:off x="5557838" y="3671888"/>
                <a:ext cx="339725" cy="117475"/>
              </a:xfrm>
              <a:custGeom>
                <a:avLst/>
                <a:gdLst>
                  <a:gd name="T0" fmla="*/ 214 w 214"/>
                  <a:gd name="T1" fmla="*/ 14 h 74"/>
                  <a:gd name="T2" fmla="*/ 4 w 214"/>
                  <a:gd name="T3" fmla="*/ 74 h 74"/>
                  <a:gd name="T4" fmla="*/ 0 w 214"/>
                  <a:gd name="T5" fmla="*/ 60 h 74"/>
                  <a:gd name="T6" fmla="*/ 211 w 214"/>
                  <a:gd name="T7" fmla="*/ 0 h 74"/>
                  <a:gd name="T8" fmla="*/ 214 w 214"/>
                  <a:gd name="T9" fmla="*/ 14 h 74"/>
                </a:gdLst>
                <a:ahLst/>
                <a:cxnLst>
                  <a:cxn ang="0">
                    <a:pos x="T0" y="T1"/>
                  </a:cxn>
                  <a:cxn ang="0">
                    <a:pos x="T2" y="T3"/>
                  </a:cxn>
                  <a:cxn ang="0">
                    <a:pos x="T4" y="T5"/>
                  </a:cxn>
                  <a:cxn ang="0">
                    <a:pos x="T6" y="T7"/>
                  </a:cxn>
                  <a:cxn ang="0">
                    <a:pos x="T8" y="T9"/>
                  </a:cxn>
                </a:cxnLst>
                <a:rect l="0" t="0" r="r" b="b"/>
                <a:pathLst>
                  <a:path w="214" h="74">
                    <a:moveTo>
                      <a:pt x="214" y="14"/>
                    </a:moveTo>
                    <a:lnTo>
                      <a:pt x="4" y="74"/>
                    </a:lnTo>
                    <a:lnTo>
                      <a:pt x="0" y="60"/>
                    </a:lnTo>
                    <a:lnTo>
                      <a:pt x="211" y="0"/>
                    </a:lnTo>
                    <a:lnTo>
                      <a:pt x="214" y="14"/>
                    </a:lnTo>
                    <a:close/>
                  </a:path>
                </a:pathLst>
              </a:custGeom>
              <a:solidFill>
                <a:srgbClr val="D5EF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61" name="Freeform 604">
                <a:extLst>
                  <a:ext uri="{FF2B5EF4-FFF2-40B4-BE49-F238E27FC236}">
                    <a16:creationId xmlns:a16="http://schemas.microsoft.com/office/drawing/2014/main" id="{340EFCDF-F492-4B9F-87F3-50DDE35D6658}"/>
                  </a:ext>
                </a:extLst>
              </p:cNvPr>
              <p:cNvSpPr>
                <a:spLocks/>
              </p:cNvSpPr>
              <p:nvPr/>
            </p:nvSpPr>
            <p:spPr bwMode="auto">
              <a:xfrm>
                <a:off x="5664201" y="3444875"/>
                <a:ext cx="228600" cy="288925"/>
              </a:xfrm>
              <a:custGeom>
                <a:avLst/>
                <a:gdLst>
                  <a:gd name="T0" fmla="*/ 158 w 556"/>
                  <a:gd name="T1" fmla="*/ 704 h 704"/>
                  <a:gd name="T2" fmla="*/ 6 w 556"/>
                  <a:gd name="T3" fmla="*/ 169 h 704"/>
                  <a:gd name="T4" fmla="*/ 6 w 556"/>
                  <a:gd name="T5" fmla="*/ 167 h 704"/>
                  <a:gd name="T6" fmla="*/ 5 w 556"/>
                  <a:gd name="T7" fmla="*/ 163 h 704"/>
                  <a:gd name="T8" fmla="*/ 43 w 556"/>
                  <a:gd name="T9" fmla="*/ 101 h 704"/>
                  <a:gd name="T10" fmla="*/ 398 w 556"/>
                  <a:gd name="T11" fmla="*/ 0 h 704"/>
                  <a:gd name="T12" fmla="*/ 556 w 556"/>
                  <a:gd name="T13" fmla="*/ 557 h 704"/>
                  <a:gd name="T14" fmla="*/ 201 w 556"/>
                  <a:gd name="T15" fmla="*/ 658 h 704"/>
                  <a:gd name="T16" fmla="*/ 158 w 556"/>
                  <a:gd name="T17" fmla="*/ 704 h 7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56" h="704">
                    <a:moveTo>
                      <a:pt x="158" y="704"/>
                    </a:moveTo>
                    <a:lnTo>
                      <a:pt x="6" y="169"/>
                    </a:lnTo>
                    <a:lnTo>
                      <a:pt x="6" y="167"/>
                    </a:lnTo>
                    <a:cubicBezTo>
                      <a:pt x="6" y="166"/>
                      <a:pt x="5" y="164"/>
                      <a:pt x="5" y="163"/>
                    </a:cubicBezTo>
                    <a:cubicBezTo>
                      <a:pt x="0" y="136"/>
                      <a:pt x="16" y="109"/>
                      <a:pt x="43" y="101"/>
                    </a:cubicBezTo>
                    <a:lnTo>
                      <a:pt x="398" y="0"/>
                    </a:lnTo>
                    <a:lnTo>
                      <a:pt x="556" y="557"/>
                    </a:lnTo>
                    <a:lnTo>
                      <a:pt x="201" y="658"/>
                    </a:lnTo>
                    <a:cubicBezTo>
                      <a:pt x="178" y="664"/>
                      <a:pt x="163" y="683"/>
                      <a:pt x="158" y="70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62" name="Freeform 605">
                <a:extLst>
                  <a:ext uri="{FF2B5EF4-FFF2-40B4-BE49-F238E27FC236}">
                    <a16:creationId xmlns:a16="http://schemas.microsoft.com/office/drawing/2014/main" id="{FCBF777A-FC90-4DD7-AD62-F1D6ED03BC0C}"/>
                  </a:ext>
                </a:extLst>
              </p:cNvPr>
              <p:cNvSpPr>
                <a:spLocks/>
              </p:cNvSpPr>
              <p:nvPr/>
            </p:nvSpPr>
            <p:spPr bwMode="auto">
              <a:xfrm>
                <a:off x="5494338" y="3495675"/>
                <a:ext cx="234950" cy="273050"/>
              </a:xfrm>
              <a:custGeom>
                <a:avLst/>
                <a:gdLst>
                  <a:gd name="T0" fmla="*/ 573 w 573"/>
                  <a:gd name="T1" fmla="*/ 581 h 665"/>
                  <a:gd name="T2" fmla="*/ 422 w 573"/>
                  <a:gd name="T3" fmla="*/ 46 h 665"/>
                  <a:gd name="T4" fmla="*/ 421 w 573"/>
                  <a:gd name="T5" fmla="*/ 45 h 665"/>
                  <a:gd name="T6" fmla="*/ 420 w 573"/>
                  <a:gd name="T7" fmla="*/ 40 h 665"/>
                  <a:gd name="T8" fmla="*/ 355 w 573"/>
                  <a:gd name="T9" fmla="*/ 7 h 665"/>
                  <a:gd name="T10" fmla="*/ 0 w 573"/>
                  <a:gd name="T11" fmla="*/ 108 h 665"/>
                  <a:gd name="T12" fmla="*/ 158 w 573"/>
                  <a:gd name="T13" fmla="*/ 665 h 665"/>
                  <a:gd name="T14" fmla="*/ 513 w 573"/>
                  <a:gd name="T15" fmla="*/ 564 h 665"/>
                  <a:gd name="T16" fmla="*/ 573 w 573"/>
                  <a:gd name="T17" fmla="*/ 581 h 6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73" h="665">
                    <a:moveTo>
                      <a:pt x="573" y="581"/>
                    </a:moveTo>
                    <a:lnTo>
                      <a:pt x="422" y="46"/>
                    </a:lnTo>
                    <a:lnTo>
                      <a:pt x="421" y="45"/>
                    </a:lnTo>
                    <a:cubicBezTo>
                      <a:pt x="420" y="43"/>
                      <a:pt x="420" y="42"/>
                      <a:pt x="420" y="40"/>
                    </a:cubicBezTo>
                    <a:cubicBezTo>
                      <a:pt x="410" y="14"/>
                      <a:pt x="382" y="0"/>
                      <a:pt x="355" y="7"/>
                    </a:cubicBezTo>
                    <a:lnTo>
                      <a:pt x="0" y="108"/>
                    </a:lnTo>
                    <a:lnTo>
                      <a:pt x="158" y="665"/>
                    </a:lnTo>
                    <a:lnTo>
                      <a:pt x="513" y="564"/>
                    </a:lnTo>
                    <a:cubicBezTo>
                      <a:pt x="535" y="558"/>
                      <a:pt x="558" y="565"/>
                      <a:pt x="573" y="58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63" name="Freeform 606">
                <a:extLst>
                  <a:ext uri="{FF2B5EF4-FFF2-40B4-BE49-F238E27FC236}">
                    <a16:creationId xmlns:a16="http://schemas.microsoft.com/office/drawing/2014/main" id="{B0DC4527-F91E-4AE6-8B63-25E08068C85E}"/>
                  </a:ext>
                </a:extLst>
              </p:cNvPr>
              <p:cNvSpPr>
                <a:spLocks/>
              </p:cNvSpPr>
              <p:nvPr/>
            </p:nvSpPr>
            <p:spPr bwMode="auto">
              <a:xfrm>
                <a:off x="5649913" y="3497263"/>
                <a:ext cx="79375" cy="236538"/>
              </a:xfrm>
              <a:custGeom>
                <a:avLst/>
                <a:gdLst>
                  <a:gd name="T0" fmla="*/ 41 w 194"/>
                  <a:gd name="T1" fmla="*/ 34 h 575"/>
                  <a:gd name="T2" fmla="*/ 0 w 194"/>
                  <a:gd name="T3" fmla="*/ 0 h 575"/>
                  <a:gd name="T4" fmla="*/ 158 w 194"/>
                  <a:gd name="T5" fmla="*/ 556 h 575"/>
                  <a:gd name="T6" fmla="*/ 194 w 194"/>
                  <a:gd name="T7" fmla="*/ 575 h 575"/>
                  <a:gd name="T8" fmla="*/ 43 w 194"/>
                  <a:gd name="T9" fmla="*/ 40 h 575"/>
                  <a:gd name="T10" fmla="*/ 42 w 194"/>
                  <a:gd name="T11" fmla="*/ 39 h 575"/>
                  <a:gd name="T12" fmla="*/ 41 w 194"/>
                  <a:gd name="T13" fmla="*/ 34 h 575"/>
                </a:gdLst>
                <a:ahLst/>
                <a:cxnLst>
                  <a:cxn ang="0">
                    <a:pos x="T0" y="T1"/>
                  </a:cxn>
                  <a:cxn ang="0">
                    <a:pos x="T2" y="T3"/>
                  </a:cxn>
                  <a:cxn ang="0">
                    <a:pos x="T4" y="T5"/>
                  </a:cxn>
                  <a:cxn ang="0">
                    <a:pos x="T6" y="T7"/>
                  </a:cxn>
                  <a:cxn ang="0">
                    <a:pos x="T8" y="T9"/>
                  </a:cxn>
                  <a:cxn ang="0">
                    <a:pos x="T10" y="T11"/>
                  </a:cxn>
                  <a:cxn ang="0">
                    <a:pos x="T12" y="T13"/>
                  </a:cxn>
                </a:cxnLst>
                <a:rect l="0" t="0" r="r" b="b"/>
                <a:pathLst>
                  <a:path w="194" h="575">
                    <a:moveTo>
                      <a:pt x="41" y="34"/>
                    </a:moveTo>
                    <a:cubicBezTo>
                      <a:pt x="34" y="16"/>
                      <a:pt x="18" y="4"/>
                      <a:pt x="0" y="0"/>
                    </a:cubicBezTo>
                    <a:lnTo>
                      <a:pt x="158" y="556"/>
                    </a:lnTo>
                    <a:cubicBezTo>
                      <a:pt x="172" y="558"/>
                      <a:pt x="185" y="565"/>
                      <a:pt x="194" y="575"/>
                    </a:cubicBezTo>
                    <a:lnTo>
                      <a:pt x="43" y="40"/>
                    </a:lnTo>
                    <a:lnTo>
                      <a:pt x="42" y="39"/>
                    </a:lnTo>
                    <a:cubicBezTo>
                      <a:pt x="41" y="37"/>
                      <a:pt x="41" y="36"/>
                      <a:pt x="41" y="34"/>
                    </a:cubicBezTo>
                    <a:close/>
                  </a:path>
                </a:pathLst>
              </a:custGeom>
              <a:solidFill>
                <a:srgbClr val="D5EF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12" name="Freeform 608">
                <a:extLst>
                  <a:ext uri="{FF2B5EF4-FFF2-40B4-BE49-F238E27FC236}">
                    <a16:creationId xmlns:a16="http://schemas.microsoft.com/office/drawing/2014/main" id="{B921BC7C-F59D-4241-AAF8-0B69E4879B48}"/>
                  </a:ext>
                </a:extLst>
              </p:cNvPr>
              <p:cNvSpPr>
                <a:spLocks/>
              </p:cNvSpPr>
              <p:nvPr/>
            </p:nvSpPr>
            <p:spPr bwMode="auto">
              <a:xfrm>
                <a:off x="5522913" y="3540126"/>
                <a:ext cx="77788" cy="28575"/>
              </a:xfrm>
              <a:custGeom>
                <a:avLst/>
                <a:gdLst>
                  <a:gd name="T0" fmla="*/ 49 w 49"/>
                  <a:gd name="T1" fmla="*/ 4 h 18"/>
                  <a:gd name="T2" fmla="*/ 1 w 49"/>
                  <a:gd name="T3" fmla="*/ 18 h 18"/>
                  <a:gd name="T4" fmla="*/ 0 w 49"/>
                  <a:gd name="T5" fmla="*/ 14 h 18"/>
                  <a:gd name="T6" fmla="*/ 48 w 49"/>
                  <a:gd name="T7" fmla="*/ 0 h 18"/>
                  <a:gd name="T8" fmla="*/ 49 w 49"/>
                  <a:gd name="T9" fmla="*/ 4 h 18"/>
                </a:gdLst>
                <a:ahLst/>
                <a:cxnLst>
                  <a:cxn ang="0">
                    <a:pos x="T0" y="T1"/>
                  </a:cxn>
                  <a:cxn ang="0">
                    <a:pos x="T2" y="T3"/>
                  </a:cxn>
                  <a:cxn ang="0">
                    <a:pos x="T4" y="T5"/>
                  </a:cxn>
                  <a:cxn ang="0">
                    <a:pos x="T6" y="T7"/>
                  </a:cxn>
                  <a:cxn ang="0">
                    <a:pos x="T8" y="T9"/>
                  </a:cxn>
                </a:cxnLst>
                <a:rect l="0" t="0" r="r" b="b"/>
                <a:pathLst>
                  <a:path w="49" h="18">
                    <a:moveTo>
                      <a:pt x="49" y="4"/>
                    </a:moveTo>
                    <a:lnTo>
                      <a:pt x="1" y="18"/>
                    </a:lnTo>
                    <a:lnTo>
                      <a:pt x="0" y="14"/>
                    </a:lnTo>
                    <a:lnTo>
                      <a:pt x="48" y="0"/>
                    </a:lnTo>
                    <a:lnTo>
                      <a:pt x="49" y="4"/>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13" name="Freeform 609">
                <a:extLst>
                  <a:ext uri="{FF2B5EF4-FFF2-40B4-BE49-F238E27FC236}">
                    <a16:creationId xmlns:a16="http://schemas.microsoft.com/office/drawing/2014/main" id="{BAF88AD2-1106-4D33-98F5-49F9BBDE638C}"/>
                  </a:ext>
                </a:extLst>
              </p:cNvPr>
              <p:cNvSpPr>
                <a:spLocks/>
              </p:cNvSpPr>
              <p:nvPr/>
            </p:nvSpPr>
            <p:spPr bwMode="auto">
              <a:xfrm>
                <a:off x="5529263" y="3548063"/>
                <a:ext cx="125413" cy="39688"/>
              </a:xfrm>
              <a:custGeom>
                <a:avLst/>
                <a:gdLst>
                  <a:gd name="T0" fmla="*/ 79 w 79"/>
                  <a:gd name="T1" fmla="*/ 3 h 25"/>
                  <a:gd name="T2" fmla="*/ 1 w 79"/>
                  <a:gd name="T3" fmla="*/ 25 h 25"/>
                  <a:gd name="T4" fmla="*/ 0 w 79"/>
                  <a:gd name="T5" fmla="*/ 22 h 25"/>
                  <a:gd name="T6" fmla="*/ 77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7"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14" name="Freeform 610">
                <a:extLst>
                  <a:ext uri="{FF2B5EF4-FFF2-40B4-BE49-F238E27FC236}">
                    <a16:creationId xmlns:a16="http://schemas.microsoft.com/office/drawing/2014/main" id="{B3A2B642-7FEF-4EA8-AB0F-4061DD70A7A1}"/>
                  </a:ext>
                </a:extLst>
              </p:cNvPr>
              <p:cNvSpPr>
                <a:spLocks/>
              </p:cNvSpPr>
              <p:nvPr/>
            </p:nvSpPr>
            <p:spPr bwMode="auto">
              <a:xfrm>
                <a:off x="5532438" y="3562351"/>
                <a:ext cx="125413" cy="41275"/>
              </a:xfrm>
              <a:custGeom>
                <a:avLst/>
                <a:gdLst>
                  <a:gd name="T0" fmla="*/ 79 w 79"/>
                  <a:gd name="T1" fmla="*/ 3 h 26"/>
                  <a:gd name="T2" fmla="*/ 1 w 79"/>
                  <a:gd name="T3" fmla="*/ 26 h 26"/>
                  <a:gd name="T4" fmla="*/ 0 w 79"/>
                  <a:gd name="T5" fmla="*/ 22 h 26"/>
                  <a:gd name="T6" fmla="*/ 78 w 79"/>
                  <a:gd name="T7" fmla="*/ 0 h 26"/>
                  <a:gd name="T8" fmla="*/ 79 w 79"/>
                  <a:gd name="T9" fmla="*/ 3 h 26"/>
                </a:gdLst>
                <a:ahLst/>
                <a:cxnLst>
                  <a:cxn ang="0">
                    <a:pos x="T0" y="T1"/>
                  </a:cxn>
                  <a:cxn ang="0">
                    <a:pos x="T2" y="T3"/>
                  </a:cxn>
                  <a:cxn ang="0">
                    <a:pos x="T4" y="T5"/>
                  </a:cxn>
                  <a:cxn ang="0">
                    <a:pos x="T6" y="T7"/>
                  </a:cxn>
                  <a:cxn ang="0">
                    <a:pos x="T8" y="T9"/>
                  </a:cxn>
                </a:cxnLst>
                <a:rect l="0" t="0" r="r" b="b"/>
                <a:pathLst>
                  <a:path w="79" h="26">
                    <a:moveTo>
                      <a:pt x="79" y="3"/>
                    </a:moveTo>
                    <a:lnTo>
                      <a:pt x="1" y="26"/>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15" name="Freeform 611">
                <a:extLst>
                  <a:ext uri="{FF2B5EF4-FFF2-40B4-BE49-F238E27FC236}">
                    <a16:creationId xmlns:a16="http://schemas.microsoft.com/office/drawing/2014/main" id="{B95501D0-B50B-4BAA-BE0B-6ECB9233A08D}"/>
                  </a:ext>
                </a:extLst>
              </p:cNvPr>
              <p:cNvSpPr>
                <a:spLocks/>
              </p:cNvSpPr>
              <p:nvPr/>
            </p:nvSpPr>
            <p:spPr bwMode="auto">
              <a:xfrm>
                <a:off x="5537201" y="3576638"/>
                <a:ext cx="125413" cy="41275"/>
              </a:xfrm>
              <a:custGeom>
                <a:avLst/>
                <a:gdLst>
                  <a:gd name="T0" fmla="*/ 79 w 79"/>
                  <a:gd name="T1" fmla="*/ 4 h 26"/>
                  <a:gd name="T2" fmla="*/ 1 w 79"/>
                  <a:gd name="T3" fmla="*/ 26 h 26"/>
                  <a:gd name="T4" fmla="*/ 0 w 79"/>
                  <a:gd name="T5" fmla="*/ 22 h 26"/>
                  <a:gd name="T6" fmla="*/ 78 w 79"/>
                  <a:gd name="T7" fmla="*/ 0 h 26"/>
                  <a:gd name="T8" fmla="*/ 79 w 79"/>
                  <a:gd name="T9" fmla="*/ 4 h 26"/>
                </a:gdLst>
                <a:ahLst/>
                <a:cxnLst>
                  <a:cxn ang="0">
                    <a:pos x="T0" y="T1"/>
                  </a:cxn>
                  <a:cxn ang="0">
                    <a:pos x="T2" y="T3"/>
                  </a:cxn>
                  <a:cxn ang="0">
                    <a:pos x="T4" y="T5"/>
                  </a:cxn>
                  <a:cxn ang="0">
                    <a:pos x="T6" y="T7"/>
                  </a:cxn>
                  <a:cxn ang="0">
                    <a:pos x="T8" y="T9"/>
                  </a:cxn>
                </a:cxnLst>
                <a:rect l="0" t="0" r="r" b="b"/>
                <a:pathLst>
                  <a:path w="79" h="26">
                    <a:moveTo>
                      <a:pt x="79" y="4"/>
                    </a:moveTo>
                    <a:lnTo>
                      <a:pt x="1" y="26"/>
                    </a:lnTo>
                    <a:lnTo>
                      <a:pt x="0" y="22"/>
                    </a:lnTo>
                    <a:lnTo>
                      <a:pt x="78" y="0"/>
                    </a:lnTo>
                    <a:lnTo>
                      <a:pt x="79" y="4"/>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16" name="Freeform 612">
                <a:extLst>
                  <a:ext uri="{FF2B5EF4-FFF2-40B4-BE49-F238E27FC236}">
                    <a16:creationId xmlns:a16="http://schemas.microsoft.com/office/drawing/2014/main" id="{3964B7AF-A115-4943-ADEB-3D3A7EE0A65B}"/>
                  </a:ext>
                </a:extLst>
              </p:cNvPr>
              <p:cNvSpPr>
                <a:spLocks/>
              </p:cNvSpPr>
              <p:nvPr/>
            </p:nvSpPr>
            <p:spPr bwMode="auto">
              <a:xfrm>
                <a:off x="5540376" y="3592513"/>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17" name="Freeform 613">
                <a:extLst>
                  <a:ext uri="{FF2B5EF4-FFF2-40B4-BE49-F238E27FC236}">
                    <a16:creationId xmlns:a16="http://schemas.microsoft.com/office/drawing/2014/main" id="{F40930E4-8CE1-4D5B-9016-C54250B0ABFF}"/>
                  </a:ext>
                </a:extLst>
              </p:cNvPr>
              <p:cNvSpPr>
                <a:spLocks/>
              </p:cNvSpPr>
              <p:nvPr/>
            </p:nvSpPr>
            <p:spPr bwMode="auto">
              <a:xfrm>
                <a:off x="5545138" y="3606801"/>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18" name="Freeform 614">
                <a:extLst>
                  <a:ext uri="{FF2B5EF4-FFF2-40B4-BE49-F238E27FC236}">
                    <a16:creationId xmlns:a16="http://schemas.microsoft.com/office/drawing/2014/main" id="{96025E7C-845C-4F92-A3C7-ED0FDA3D96A5}"/>
                  </a:ext>
                </a:extLst>
              </p:cNvPr>
              <p:cNvSpPr>
                <a:spLocks/>
              </p:cNvSpPr>
              <p:nvPr/>
            </p:nvSpPr>
            <p:spPr bwMode="auto">
              <a:xfrm>
                <a:off x="5549901" y="3621088"/>
                <a:ext cx="123825" cy="39688"/>
              </a:xfrm>
              <a:custGeom>
                <a:avLst/>
                <a:gdLst>
                  <a:gd name="T0" fmla="*/ 78 w 78"/>
                  <a:gd name="T1" fmla="*/ 3 h 25"/>
                  <a:gd name="T2" fmla="*/ 1 w 78"/>
                  <a:gd name="T3" fmla="*/ 25 h 25"/>
                  <a:gd name="T4" fmla="*/ 0 w 78"/>
                  <a:gd name="T5" fmla="*/ 22 h 25"/>
                  <a:gd name="T6" fmla="*/ 77 w 78"/>
                  <a:gd name="T7" fmla="*/ 0 h 25"/>
                  <a:gd name="T8" fmla="*/ 78 w 78"/>
                  <a:gd name="T9" fmla="*/ 3 h 25"/>
                </a:gdLst>
                <a:ahLst/>
                <a:cxnLst>
                  <a:cxn ang="0">
                    <a:pos x="T0" y="T1"/>
                  </a:cxn>
                  <a:cxn ang="0">
                    <a:pos x="T2" y="T3"/>
                  </a:cxn>
                  <a:cxn ang="0">
                    <a:pos x="T4" y="T5"/>
                  </a:cxn>
                  <a:cxn ang="0">
                    <a:pos x="T6" y="T7"/>
                  </a:cxn>
                  <a:cxn ang="0">
                    <a:pos x="T8" y="T9"/>
                  </a:cxn>
                </a:cxnLst>
                <a:rect l="0" t="0" r="r" b="b"/>
                <a:pathLst>
                  <a:path w="78" h="25">
                    <a:moveTo>
                      <a:pt x="78" y="3"/>
                    </a:moveTo>
                    <a:lnTo>
                      <a:pt x="1" y="25"/>
                    </a:lnTo>
                    <a:lnTo>
                      <a:pt x="0" y="22"/>
                    </a:lnTo>
                    <a:lnTo>
                      <a:pt x="77" y="0"/>
                    </a:lnTo>
                    <a:lnTo>
                      <a:pt x="78"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19" name="Freeform 615">
                <a:extLst>
                  <a:ext uri="{FF2B5EF4-FFF2-40B4-BE49-F238E27FC236}">
                    <a16:creationId xmlns:a16="http://schemas.microsoft.com/office/drawing/2014/main" id="{8A777754-443C-4646-B4E8-6A21BA99BEE6}"/>
                  </a:ext>
                </a:extLst>
              </p:cNvPr>
              <p:cNvSpPr>
                <a:spLocks/>
              </p:cNvSpPr>
              <p:nvPr/>
            </p:nvSpPr>
            <p:spPr bwMode="auto">
              <a:xfrm>
                <a:off x="5553076" y="3635376"/>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0" name="Freeform 616">
                <a:extLst>
                  <a:ext uri="{FF2B5EF4-FFF2-40B4-BE49-F238E27FC236}">
                    <a16:creationId xmlns:a16="http://schemas.microsoft.com/office/drawing/2014/main" id="{412E537D-8046-4C5C-A827-17E4864D315D}"/>
                  </a:ext>
                </a:extLst>
              </p:cNvPr>
              <p:cNvSpPr>
                <a:spLocks/>
              </p:cNvSpPr>
              <p:nvPr/>
            </p:nvSpPr>
            <p:spPr bwMode="auto">
              <a:xfrm>
                <a:off x="5557838" y="3649663"/>
                <a:ext cx="125413" cy="41275"/>
              </a:xfrm>
              <a:custGeom>
                <a:avLst/>
                <a:gdLst>
                  <a:gd name="T0" fmla="*/ 79 w 79"/>
                  <a:gd name="T1" fmla="*/ 3 h 26"/>
                  <a:gd name="T2" fmla="*/ 1 w 79"/>
                  <a:gd name="T3" fmla="*/ 26 h 26"/>
                  <a:gd name="T4" fmla="*/ 0 w 79"/>
                  <a:gd name="T5" fmla="*/ 23 h 26"/>
                  <a:gd name="T6" fmla="*/ 78 w 79"/>
                  <a:gd name="T7" fmla="*/ 0 h 26"/>
                  <a:gd name="T8" fmla="*/ 79 w 79"/>
                  <a:gd name="T9" fmla="*/ 3 h 26"/>
                </a:gdLst>
                <a:ahLst/>
                <a:cxnLst>
                  <a:cxn ang="0">
                    <a:pos x="T0" y="T1"/>
                  </a:cxn>
                  <a:cxn ang="0">
                    <a:pos x="T2" y="T3"/>
                  </a:cxn>
                  <a:cxn ang="0">
                    <a:pos x="T4" y="T5"/>
                  </a:cxn>
                  <a:cxn ang="0">
                    <a:pos x="T6" y="T7"/>
                  </a:cxn>
                  <a:cxn ang="0">
                    <a:pos x="T8" y="T9"/>
                  </a:cxn>
                </a:cxnLst>
                <a:rect l="0" t="0" r="r" b="b"/>
                <a:pathLst>
                  <a:path w="79" h="26">
                    <a:moveTo>
                      <a:pt x="79" y="3"/>
                    </a:moveTo>
                    <a:lnTo>
                      <a:pt x="1" y="26"/>
                    </a:lnTo>
                    <a:lnTo>
                      <a:pt x="0" y="23"/>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1" name="Freeform 617">
                <a:extLst>
                  <a:ext uri="{FF2B5EF4-FFF2-40B4-BE49-F238E27FC236}">
                    <a16:creationId xmlns:a16="http://schemas.microsoft.com/office/drawing/2014/main" id="{05CC0441-E846-41C5-9B3D-15D5FB911CF7}"/>
                  </a:ext>
                </a:extLst>
              </p:cNvPr>
              <p:cNvSpPr>
                <a:spLocks/>
              </p:cNvSpPr>
              <p:nvPr/>
            </p:nvSpPr>
            <p:spPr bwMode="auto">
              <a:xfrm>
                <a:off x="5562601" y="3665538"/>
                <a:ext cx="123825" cy="39688"/>
              </a:xfrm>
              <a:custGeom>
                <a:avLst/>
                <a:gdLst>
                  <a:gd name="T0" fmla="*/ 78 w 78"/>
                  <a:gd name="T1" fmla="*/ 3 h 25"/>
                  <a:gd name="T2" fmla="*/ 0 w 78"/>
                  <a:gd name="T3" fmla="*/ 25 h 25"/>
                  <a:gd name="T4" fmla="*/ 0 w 78"/>
                  <a:gd name="T5" fmla="*/ 22 h 25"/>
                  <a:gd name="T6" fmla="*/ 77 w 78"/>
                  <a:gd name="T7" fmla="*/ 0 h 25"/>
                  <a:gd name="T8" fmla="*/ 78 w 78"/>
                  <a:gd name="T9" fmla="*/ 3 h 25"/>
                </a:gdLst>
                <a:ahLst/>
                <a:cxnLst>
                  <a:cxn ang="0">
                    <a:pos x="T0" y="T1"/>
                  </a:cxn>
                  <a:cxn ang="0">
                    <a:pos x="T2" y="T3"/>
                  </a:cxn>
                  <a:cxn ang="0">
                    <a:pos x="T4" y="T5"/>
                  </a:cxn>
                  <a:cxn ang="0">
                    <a:pos x="T6" y="T7"/>
                  </a:cxn>
                  <a:cxn ang="0">
                    <a:pos x="T8" y="T9"/>
                  </a:cxn>
                </a:cxnLst>
                <a:rect l="0" t="0" r="r" b="b"/>
                <a:pathLst>
                  <a:path w="78" h="25">
                    <a:moveTo>
                      <a:pt x="78" y="3"/>
                    </a:moveTo>
                    <a:lnTo>
                      <a:pt x="0" y="25"/>
                    </a:lnTo>
                    <a:lnTo>
                      <a:pt x="0" y="22"/>
                    </a:lnTo>
                    <a:lnTo>
                      <a:pt x="77" y="0"/>
                    </a:lnTo>
                    <a:lnTo>
                      <a:pt x="78"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2" name="Freeform 618">
                <a:extLst>
                  <a:ext uri="{FF2B5EF4-FFF2-40B4-BE49-F238E27FC236}">
                    <a16:creationId xmlns:a16="http://schemas.microsoft.com/office/drawing/2014/main" id="{5CFA1442-FCE0-49B3-9CC3-221CAF7B662D}"/>
                  </a:ext>
                </a:extLst>
              </p:cNvPr>
              <p:cNvSpPr>
                <a:spLocks/>
              </p:cNvSpPr>
              <p:nvPr/>
            </p:nvSpPr>
            <p:spPr bwMode="auto">
              <a:xfrm>
                <a:off x="5565776" y="3679826"/>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3" name="Freeform 619">
                <a:extLst>
                  <a:ext uri="{FF2B5EF4-FFF2-40B4-BE49-F238E27FC236}">
                    <a16:creationId xmlns:a16="http://schemas.microsoft.com/office/drawing/2014/main" id="{D8FF6421-5A2D-4A66-ACB9-875D4CF18ADD}"/>
                  </a:ext>
                </a:extLst>
              </p:cNvPr>
              <p:cNvSpPr>
                <a:spLocks/>
              </p:cNvSpPr>
              <p:nvPr/>
            </p:nvSpPr>
            <p:spPr bwMode="auto">
              <a:xfrm>
                <a:off x="5570538" y="3694113"/>
                <a:ext cx="123825" cy="39688"/>
              </a:xfrm>
              <a:custGeom>
                <a:avLst/>
                <a:gdLst>
                  <a:gd name="T0" fmla="*/ 78 w 78"/>
                  <a:gd name="T1" fmla="*/ 3 h 25"/>
                  <a:gd name="T2" fmla="*/ 1 w 78"/>
                  <a:gd name="T3" fmla="*/ 25 h 25"/>
                  <a:gd name="T4" fmla="*/ 0 w 78"/>
                  <a:gd name="T5" fmla="*/ 22 h 25"/>
                  <a:gd name="T6" fmla="*/ 78 w 78"/>
                  <a:gd name="T7" fmla="*/ 0 h 25"/>
                  <a:gd name="T8" fmla="*/ 78 w 78"/>
                  <a:gd name="T9" fmla="*/ 3 h 25"/>
                </a:gdLst>
                <a:ahLst/>
                <a:cxnLst>
                  <a:cxn ang="0">
                    <a:pos x="T0" y="T1"/>
                  </a:cxn>
                  <a:cxn ang="0">
                    <a:pos x="T2" y="T3"/>
                  </a:cxn>
                  <a:cxn ang="0">
                    <a:pos x="T4" y="T5"/>
                  </a:cxn>
                  <a:cxn ang="0">
                    <a:pos x="T6" y="T7"/>
                  </a:cxn>
                  <a:cxn ang="0">
                    <a:pos x="T8" y="T9"/>
                  </a:cxn>
                </a:cxnLst>
                <a:rect l="0" t="0" r="r" b="b"/>
                <a:pathLst>
                  <a:path w="78" h="25">
                    <a:moveTo>
                      <a:pt x="78" y="3"/>
                    </a:moveTo>
                    <a:lnTo>
                      <a:pt x="1" y="25"/>
                    </a:lnTo>
                    <a:lnTo>
                      <a:pt x="0" y="22"/>
                    </a:lnTo>
                    <a:lnTo>
                      <a:pt x="78" y="0"/>
                    </a:lnTo>
                    <a:lnTo>
                      <a:pt x="78"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4" name="Freeform 620">
                <a:extLst>
                  <a:ext uri="{FF2B5EF4-FFF2-40B4-BE49-F238E27FC236}">
                    <a16:creationId xmlns:a16="http://schemas.microsoft.com/office/drawing/2014/main" id="{392EAA45-B6A0-49B7-95CA-FDF1AC87DB99}"/>
                  </a:ext>
                </a:extLst>
              </p:cNvPr>
              <p:cNvSpPr>
                <a:spLocks/>
              </p:cNvSpPr>
              <p:nvPr/>
            </p:nvSpPr>
            <p:spPr bwMode="auto">
              <a:xfrm>
                <a:off x="5695951" y="3500438"/>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5" name="Freeform 621">
                <a:extLst>
                  <a:ext uri="{FF2B5EF4-FFF2-40B4-BE49-F238E27FC236}">
                    <a16:creationId xmlns:a16="http://schemas.microsoft.com/office/drawing/2014/main" id="{FB6A0901-E73E-4CDB-A9B7-35C7561FE5D5}"/>
                  </a:ext>
                </a:extLst>
              </p:cNvPr>
              <p:cNvSpPr>
                <a:spLocks/>
              </p:cNvSpPr>
              <p:nvPr/>
            </p:nvSpPr>
            <p:spPr bwMode="auto">
              <a:xfrm>
                <a:off x="5699126" y="3514726"/>
                <a:ext cx="125413" cy="41275"/>
              </a:xfrm>
              <a:custGeom>
                <a:avLst/>
                <a:gdLst>
                  <a:gd name="T0" fmla="*/ 79 w 79"/>
                  <a:gd name="T1" fmla="*/ 3 h 26"/>
                  <a:gd name="T2" fmla="*/ 1 w 79"/>
                  <a:gd name="T3" fmla="*/ 26 h 26"/>
                  <a:gd name="T4" fmla="*/ 0 w 79"/>
                  <a:gd name="T5" fmla="*/ 23 h 26"/>
                  <a:gd name="T6" fmla="*/ 78 w 79"/>
                  <a:gd name="T7" fmla="*/ 0 h 26"/>
                  <a:gd name="T8" fmla="*/ 79 w 79"/>
                  <a:gd name="T9" fmla="*/ 3 h 26"/>
                </a:gdLst>
                <a:ahLst/>
                <a:cxnLst>
                  <a:cxn ang="0">
                    <a:pos x="T0" y="T1"/>
                  </a:cxn>
                  <a:cxn ang="0">
                    <a:pos x="T2" y="T3"/>
                  </a:cxn>
                  <a:cxn ang="0">
                    <a:pos x="T4" y="T5"/>
                  </a:cxn>
                  <a:cxn ang="0">
                    <a:pos x="T6" y="T7"/>
                  </a:cxn>
                  <a:cxn ang="0">
                    <a:pos x="T8" y="T9"/>
                  </a:cxn>
                </a:cxnLst>
                <a:rect l="0" t="0" r="r" b="b"/>
                <a:pathLst>
                  <a:path w="79" h="26">
                    <a:moveTo>
                      <a:pt x="79" y="3"/>
                    </a:moveTo>
                    <a:lnTo>
                      <a:pt x="1" y="26"/>
                    </a:lnTo>
                    <a:lnTo>
                      <a:pt x="0" y="23"/>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6" name="Freeform 622">
                <a:extLst>
                  <a:ext uri="{FF2B5EF4-FFF2-40B4-BE49-F238E27FC236}">
                    <a16:creationId xmlns:a16="http://schemas.microsoft.com/office/drawing/2014/main" id="{B840F517-DDDC-45EA-94F8-412DA13C09C5}"/>
                  </a:ext>
                </a:extLst>
              </p:cNvPr>
              <p:cNvSpPr>
                <a:spLocks/>
              </p:cNvSpPr>
              <p:nvPr/>
            </p:nvSpPr>
            <p:spPr bwMode="auto">
              <a:xfrm>
                <a:off x="5703888" y="3530601"/>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7" name="Freeform 623">
                <a:extLst>
                  <a:ext uri="{FF2B5EF4-FFF2-40B4-BE49-F238E27FC236}">
                    <a16:creationId xmlns:a16="http://schemas.microsoft.com/office/drawing/2014/main" id="{BAF0E16A-BA07-49EC-9D7A-4A6C6735EDCE}"/>
                  </a:ext>
                </a:extLst>
              </p:cNvPr>
              <p:cNvSpPr>
                <a:spLocks/>
              </p:cNvSpPr>
              <p:nvPr/>
            </p:nvSpPr>
            <p:spPr bwMode="auto">
              <a:xfrm>
                <a:off x="5708651" y="3544888"/>
                <a:ext cx="123825" cy="39688"/>
              </a:xfrm>
              <a:custGeom>
                <a:avLst/>
                <a:gdLst>
                  <a:gd name="T0" fmla="*/ 78 w 78"/>
                  <a:gd name="T1" fmla="*/ 3 h 25"/>
                  <a:gd name="T2" fmla="*/ 0 w 78"/>
                  <a:gd name="T3" fmla="*/ 25 h 25"/>
                  <a:gd name="T4" fmla="*/ 0 w 78"/>
                  <a:gd name="T5" fmla="*/ 22 h 25"/>
                  <a:gd name="T6" fmla="*/ 78 w 78"/>
                  <a:gd name="T7" fmla="*/ 0 h 25"/>
                  <a:gd name="T8" fmla="*/ 78 w 78"/>
                  <a:gd name="T9" fmla="*/ 3 h 25"/>
                </a:gdLst>
                <a:ahLst/>
                <a:cxnLst>
                  <a:cxn ang="0">
                    <a:pos x="T0" y="T1"/>
                  </a:cxn>
                  <a:cxn ang="0">
                    <a:pos x="T2" y="T3"/>
                  </a:cxn>
                  <a:cxn ang="0">
                    <a:pos x="T4" y="T5"/>
                  </a:cxn>
                  <a:cxn ang="0">
                    <a:pos x="T6" y="T7"/>
                  </a:cxn>
                  <a:cxn ang="0">
                    <a:pos x="T8" y="T9"/>
                  </a:cxn>
                </a:cxnLst>
                <a:rect l="0" t="0" r="r" b="b"/>
                <a:pathLst>
                  <a:path w="78" h="25">
                    <a:moveTo>
                      <a:pt x="78" y="3"/>
                    </a:moveTo>
                    <a:lnTo>
                      <a:pt x="0" y="25"/>
                    </a:lnTo>
                    <a:lnTo>
                      <a:pt x="0" y="22"/>
                    </a:lnTo>
                    <a:lnTo>
                      <a:pt x="78" y="0"/>
                    </a:lnTo>
                    <a:lnTo>
                      <a:pt x="78"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8" name="Freeform 624">
                <a:extLst>
                  <a:ext uri="{FF2B5EF4-FFF2-40B4-BE49-F238E27FC236}">
                    <a16:creationId xmlns:a16="http://schemas.microsoft.com/office/drawing/2014/main" id="{8E2C5255-322C-4ED7-9FD2-DDDE00C2A0F3}"/>
                  </a:ext>
                </a:extLst>
              </p:cNvPr>
              <p:cNvSpPr>
                <a:spLocks/>
              </p:cNvSpPr>
              <p:nvPr/>
            </p:nvSpPr>
            <p:spPr bwMode="auto">
              <a:xfrm>
                <a:off x="5711826" y="3559176"/>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29" name="Freeform 625">
                <a:extLst>
                  <a:ext uri="{FF2B5EF4-FFF2-40B4-BE49-F238E27FC236}">
                    <a16:creationId xmlns:a16="http://schemas.microsoft.com/office/drawing/2014/main" id="{CEBE011F-6B35-4F47-8B1F-56D7069A2708}"/>
                  </a:ext>
                </a:extLst>
              </p:cNvPr>
              <p:cNvSpPr>
                <a:spLocks/>
              </p:cNvSpPr>
              <p:nvPr/>
            </p:nvSpPr>
            <p:spPr bwMode="auto">
              <a:xfrm>
                <a:off x="5716588" y="3573463"/>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30" name="Freeform 626">
                <a:extLst>
                  <a:ext uri="{FF2B5EF4-FFF2-40B4-BE49-F238E27FC236}">
                    <a16:creationId xmlns:a16="http://schemas.microsoft.com/office/drawing/2014/main" id="{07E16B14-2FBE-4225-992B-969F3C7122A2}"/>
                  </a:ext>
                </a:extLst>
              </p:cNvPr>
              <p:cNvSpPr>
                <a:spLocks/>
              </p:cNvSpPr>
              <p:nvPr/>
            </p:nvSpPr>
            <p:spPr bwMode="auto">
              <a:xfrm>
                <a:off x="5719763" y="3587751"/>
                <a:ext cx="125413" cy="41275"/>
              </a:xfrm>
              <a:custGeom>
                <a:avLst/>
                <a:gdLst>
                  <a:gd name="T0" fmla="*/ 79 w 79"/>
                  <a:gd name="T1" fmla="*/ 4 h 26"/>
                  <a:gd name="T2" fmla="*/ 1 w 79"/>
                  <a:gd name="T3" fmla="*/ 26 h 26"/>
                  <a:gd name="T4" fmla="*/ 0 w 79"/>
                  <a:gd name="T5" fmla="*/ 22 h 26"/>
                  <a:gd name="T6" fmla="*/ 78 w 79"/>
                  <a:gd name="T7" fmla="*/ 0 h 26"/>
                  <a:gd name="T8" fmla="*/ 79 w 79"/>
                  <a:gd name="T9" fmla="*/ 4 h 26"/>
                </a:gdLst>
                <a:ahLst/>
                <a:cxnLst>
                  <a:cxn ang="0">
                    <a:pos x="T0" y="T1"/>
                  </a:cxn>
                  <a:cxn ang="0">
                    <a:pos x="T2" y="T3"/>
                  </a:cxn>
                  <a:cxn ang="0">
                    <a:pos x="T4" y="T5"/>
                  </a:cxn>
                  <a:cxn ang="0">
                    <a:pos x="T6" y="T7"/>
                  </a:cxn>
                  <a:cxn ang="0">
                    <a:pos x="T8" y="T9"/>
                  </a:cxn>
                </a:cxnLst>
                <a:rect l="0" t="0" r="r" b="b"/>
                <a:pathLst>
                  <a:path w="79" h="26">
                    <a:moveTo>
                      <a:pt x="79" y="4"/>
                    </a:moveTo>
                    <a:lnTo>
                      <a:pt x="1" y="26"/>
                    </a:lnTo>
                    <a:lnTo>
                      <a:pt x="0" y="22"/>
                    </a:lnTo>
                    <a:lnTo>
                      <a:pt x="78" y="0"/>
                    </a:lnTo>
                    <a:lnTo>
                      <a:pt x="79" y="4"/>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31" name="Freeform 627">
                <a:extLst>
                  <a:ext uri="{FF2B5EF4-FFF2-40B4-BE49-F238E27FC236}">
                    <a16:creationId xmlns:a16="http://schemas.microsoft.com/office/drawing/2014/main" id="{F606BFF2-4671-4482-A9A1-DD1EE7B02D42}"/>
                  </a:ext>
                </a:extLst>
              </p:cNvPr>
              <p:cNvSpPr>
                <a:spLocks/>
              </p:cNvSpPr>
              <p:nvPr/>
            </p:nvSpPr>
            <p:spPr bwMode="auto">
              <a:xfrm>
                <a:off x="5724526" y="3603626"/>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32" name="Freeform 628">
                <a:extLst>
                  <a:ext uri="{FF2B5EF4-FFF2-40B4-BE49-F238E27FC236}">
                    <a16:creationId xmlns:a16="http://schemas.microsoft.com/office/drawing/2014/main" id="{883C9C09-7436-48D3-95C9-D637A51BAB70}"/>
                  </a:ext>
                </a:extLst>
              </p:cNvPr>
              <p:cNvSpPr>
                <a:spLocks/>
              </p:cNvSpPr>
              <p:nvPr/>
            </p:nvSpPr>
            <p:spPr bwMode="auto">
              <a:xfrm>
                <a:off x="5729288" y="3617913"/>
                <a:ext cx="123825" cy="39688"/>
              </a:xfrm>
              <a:custGeom>
                <a:avLst/>
                <a:gdLst>
                  <a:gd name="T0" fmla="*/ 78 w 78"/>
                  <a:gd name="T1" fmla="*/ 3 h 25"/>
                  <a:gd name="T2" fmla="*/ 1 w 78"/>
                  <a:gd name="T3" fmla="*/ 25 h 25"/>
                  <a:gd name="T4" fmla="*/ 0 w 78"/>
                  <a:gd name="T5" fmla="*/ 22 h 25"/>
                  <a:gd name="T6" fmla="*/ 77 w 78"/>
                  <a:gd name="T7" fmla="*/ 0 h 25"/>
                  <a:gd name="T8" fmla="*/ 78 w 78"/>
                  <a:gd name="T9" fmla="*/ 3 h 25"/>
                </a:gdLst>
                <a:ahLst/>
                <a:cxnLst>
                  <a:cxn ang="0">
                    <a:pos x="T0" y="T1"/>
                  </a:cxn>
                  <a:cxn ang="0">
                    <a:pos x="T2" y="T3"/>
                  </a:cxn>
                  <a:cxn ang="0">
                    <a:pos x="T4" y="T5"/>
                  </a:cxn>
                  <a:cxn ang="0">
                    <a:pos x="T6" y="T7"/>
                  </a:cxn>
                  <a:cxn ang="0">
                    <a:pos x="T8" y="T9"/>
                  </a:cxn>
                </a:cxnLst>
                <a:rect l="0" t="0" r="r" b="b"/>
                <a:pathLst>
                  <a:path w="78" h="25">
                    <a:moveTo>
                      <a:pt x="78" y="3"/>
                    </a:moveTo>
                    <a:lnTo>
                      <a:pt x="1" y="25"/>
                    </a:lnTo>
                    <a:lnTo>
                      <a:pt x="0" y="22"/>
                    </a:lnTo>
                    <a:lnTo>
                      <a:pt x="77" y="0"/>
                    </a:lnTo>
                    <a:lnTo>
                      <a:pt x="78"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33" name="Freeform 629">
                <a:extLst>
                  <a:ext uri="{FF2B5EF4-FFF2-40B4-BE49-F238E27FC236}">
                    <a16:creationId xmlns:a16="http://schemas.microsoft.com/office/drawing/2014/main" id="{9F0880C1-CB78-4AAC-88CA-03BE4EBFDB59}"/>
                  </a:ext>
                </a:extLst>
              </p:cNvPr>
              <p:cNvSpPr>
                <a:spLocks/>
              </p:cNvSpPr>
              <p:nvPr/>
            </p:nvSpPr>
            <p:spPr bwMode="auto">
              <a:xfrm>
                <a:off x="5732463" y="3632201"/>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34" name="Freeform 630">
                <a:extLst>
                  <a:ext uri="{FF2B5EF4-FFF2-40B4-BE49-F238E27FC236}">
                    <a16:creationId xmlns:a16="http://schemas.microsoft.com/office/drawing/2014/main" id="{06A56FEF-B09B-4F1B-9FD7-4B1269F696CE}"/>
                  </a:ext>
                </a:extLst>
              </p:cNvPr>
              <p:cNvSpPr>
                <a:spLocks/>
              </p:cNvSpPr>
              <p:nvPr/>
            </p:nvSpPr>
            <p:spPr bwMode="auto">
              <a:xfrm>
                <a:off x="5737226" y="3646488"/>
                <a:ext cx="125413" cy="39688"/>
              </a:xfrm>
              <a:custGeom>
                <a:avLst/>
                <a:gdLst>
                  <a:gd name="T0" fmla="*/ 79 w 79"/>
                  <a:gd name="T1" fmla="*/ 3 h 25"/>
                  <a:gd name="T2" fmla="*/ 1 w 79"/>
                  <a:gd name="T3" fmla="*/ 25 h 25"/>
                  <a:gd name="T4" fmla="*/ 0 w 79"/>
                  <a:gd name="T5" fmla="*/ 22 h 25"/>
                  <a:gd name="T6" fmla="*/ 78 w 79"/>
                  <a:gd name="T7" fmla="*/ 0 h 25"/>
                  <a:gd name="T8" fmla="*/ 79 w 79"/>
                  <a:gd name="T9" fmla="*/ 3 h 25"/>
                </a:gdLst>
                <a:ahLst/>
                <a:cxnLst>
                  <a:cxn ang="0">
                    <a:pos x="T0" y="T1"/>
                  </a:cxn>
                  <a:cxn ang="0">
                    <a:pos x="T2" y="T3"/>
                  </a:cxn>
                  <a:cxn ang="0">
                    <a:pos x="T4" y="T5"/>
                  </a:cxn>
                  <a:cxn ang="0">
                    <a:pos x="T6" y="T7"/>
                  </a:cxn>
                  <a:cxn ang="0">
                    <a:pos x="T8" y="T9"/>
                  </a:cxn>
                </a:cxnLst>
                <a:rect l="0" t="0" r="r" b="b"/>
                <a:pathLst>
                  <a:path w="79" h="25">
                    <a:moveTo>
                      <a:pt x="79" y="3"/>
                    </a:moveTo>
                    <a:lnTo>
                      <a:pt x="1" y="25"/>
                    </a:lnTo>
                    <a:lnTo>
                      <a:pt x="0" y="22"/>
                    </a:lnTo>
                    <a:lnTo>
                      <a:pt x="78" y="0"/>
                    </a:lnTo>
                    <a:lnTo>
                      <a:pt x="79" y="3"/>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35" name="Freeform 631">
                <a:extLst>
                  <a:ext uri="{FF2B5EF4-FFF2-40B4-BE49-F238E27FC236}">
                    <a16:creationId xmlns:a16="http://schemas.microsoft.com/office/drawing/2014/main" id="{856C6368-F651-40C6-93AC-963BA2A9167C}"/>
                  </a:ext>
                </a:extLst>
              </p:cNvPr>
              <p:cNvSpPr>
                <a:spLocks/>
              </p:cNvSpPr>
              <p:nvPr/>
            </p:nvSpPr>
            <p:spPr bwMode="auto">
              <a:xfrm>
                <a:off x="5611813" y="3495676"/>
                <a:ext cx="106363" cy="282575"/>
              </a:xfrm>
              <a:custGeom>
                <a:avLst/>
                <a:gdLst>
                  <a:gd name="T0" fmla="*/ 67 w 67"/>
                  <a:gd name="T1" fmla="*/ 173 h 178"/>
                  <a:gd name="T2" fmla="*/ 57 w 67"/>
                  <a:gd name="T3" fmla="*/ 170 h 178"/>
                  <a:gd name="T4" fmla="*/ 49 w 67"/>
                  <a:gd name="T5" fmla="*/ 178 h 178"/>
                  <a:gd name="T6" fmla="*/ 0 w 67"/>
                  <a:gd name="T7" fmla="*/ 6 h 178"/>
                  <a:gd name="T8" fmla="*/ 9 w 67"/>
                  <a:gd name="T9" fmla="*/ 3 h 178"/>
                  <a:gd name="T10" fmla="*/ 18 w 67"/>
                  <a:gd name="T11" fmla="*/ 0 h 178"/>
                  <a:gd name="T12" fmla="*/ 67 w 67"/>
                  <a:gd name="T13" fmla="*/ 173 h 178"/>
                </a:gdLst>
                <a:ahLst/>
                <a:cxnLst>
                  <a:cxn ang="0">
                    <a:pos x="T0" y="T1"/>
                  </a:cxn>
                  <a:cxn ang="0">
                    <a:pos x="T2" y="T3"/>
                  </a:cxn>
                  <a:cxn ang="0">
                    <a:pos x="T4" y="T5"/>
                  </a:cxn>
                  <a:cxn ang="0">
                    <a:pos x="T6" y="T7"/>
                  </a:cxn>
                  <a:cxn ang="0">
                    <a:pos x="T8" y="T9"/>
                  </a:cxn>
                  <a:cxn ang="0">
                    <a:pos x="T10" y="T11"/>
                  </a:cxn>
                  <a:cxn ang="0">
                    <a:pos x="T12" y="T13"/>
                  </a:cxn>
                </a:cxnLst>
                <a:rect l="0" t="0" r="r" b="b"/>
                <a:pathLst>
                  <a:path w="67" h="178">
                    <a:moveTo>
                      <a:pt x="67" y="173"/>
                    </a:moveTo>
                    <a:lnTo>
                      <a:pt x="57" y="170"/>
                    </a:lnTo>
                    <a:lnTo>
                      <a:pt x="49" y="178"/>
                    </a:lnTo>
                    <a:lnTo>
                      <a:pt x="0" y="6"/>
                    </a:lnTo>
                    <a:lnTo>
                      <a:pt x="9" y="3"/>
                    </a:lnTo>
                    <a:lnTo>
                      <a:pt x="18" y="0"/>
                    </a:lnTo>
                    <a:lnTo>
                      <a:pt x="67" y="173"/>
                    </a:lnTo>
                    <a:close/>
                  </a:path>
                </a:pathLst>
              </a:custGeom>
              <a:solidFill>
                <a:srgbClr val="F14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36" name="Group 17935">
              <a:extLst>
                <a:ext uri="{FF2B5EF4-FFF2-40B4-BE49-F238E27FC236}">
                  <a16:creationId xmlns:a16="http://schemas.microsoft.com/office/drawing/2014/main" id="{7EAC0D37-B1C4-4595-8326-5089CD2BBC26}"/>
                </a:ext>
              </a:extLst>
            </p:cNvPr>
            <p:cNvGrpSpPr>
              <a:grpSpLocks noChangeAspect="1"/>
            </p:cNvGrpSpPr>
            <p:nvPr/>
          </p:nvGrpSpPr>
          <p:grpSpPr>
            <a:xfrm>
              <a:off x="6224588" y="3300413"/>
              <a:ext cx="546101" cy="534988"/>
              <a:chOff x="6224588" y="3300413"/>
              <a:chExt cx="546101" cy="534988"/>
            </a:xfrm>
          </p:grpSpPr>
          <p:sp>
            <p:nvSpPr>
              <p:cNvPr id="17337" name="Freeform 633">
                <a:extLst>
                  <a:ext uri="{FF2B5EF4-FFF2-40B4-BE49-F238E27FC236}">
                    <a16:creationId xmlns:a16="http://schemas.microsoft.com/office/drawing/2014/main" id="{39D113DB-4FB8-4F82-A78F-F70CE788044C}"/>
                  </a:ext>
                </a:extLst>
              </p:cNvPr>
              <p:cNvSpPr>
                <a:spLocks/>
              </p:cNvSpPr>
              <p:nvPr/>
            </p:nvSpPr>
            <p:spPr bwMode="auto">
              <a:xfrm>
                <a:off x="6489701" y="3514726"/>
                <a:ext cx="280988" cy="320675"/>
              </a:xfrm>
              <a:custGeom>
                <a:avLst/>
                <a:gdLst>
                  <a:gd name="T0" fmla="*/ 198 w 687"/>
                  <a:gd name="T1" fmla="*/ 754 h 779"/>
                  <a:gd name="T2" fmla="*/ 668 w 687"/>
                  <a:gd name="T3" fmla="*/ 190 h 779"/>
                  <a:gd name="T4" fmla="*/ 661 w 687"/>
                  <a:gd name="T5" fmla="*/ 114 h 779"/>
                  <a:gd name="T6" fmla="*/ 524 w 687"/>
                  <a:gd name="T7" fmla="*/ 0 h 779"/>
                  <a:gd name="T8" fmla="*/ 19 w 687"/>
                  <a:gd name="T9" fmla="*/ 604 h 779"/>
                  <a:gd name="T10" fmla="*/ 26 w 687"/>
                  <a:gd name="T11" fmla="*/ 680 h 779"/>
                  <a:gd name="T12" fmla="*/ 122 w 687"/>
                  <a:gd name="T13" fmla="*/ 760 h 779"/>
                  <a:gd name="T14" fmla="*/ 198 w 687"/>
                  <a:gd name="T15" fmla="*/ 754 h 77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87" h="779">
                    <a:moveTo>
                      <a:pt x="198" y="754"/>
                    </a:moveTo>
                    <a:lnTo>
                      <a:pt x="668" y="190"/>
                    </a:lnTo>
                    <a:cubicBezTo>
                      <a:pt x="687" y="167"/>
                      <a:pt x="684" y="133"/>
                      <a:pt x="661" y="114"/>
                    </a:cubicBezTo>
                    <a:lnTo>
                      <a:pt x="524" y="0"/>
                    </a:lnTo>
                    <a:lnTo>
                      <a:pt x="19" y="604"/>
                    </a:lnTo>
                    <a:cubicBezTo>
                      <a:pt x="0" y="627"/>
                      <a:pt x="3" y="661"/>
                      <a:pt x="26" y="680"/>
                    </a:cubicBezTo>
                    <a:lnTo>
                      <a:pt x="122" y="760"/>
                    </a:lnTo>
                    <a:cubicBezTo>
                      <a:pt x="145" y="779"/>
                      <a:pt x="179" y="776"/>
                      <a:pt x="198" y="754"/>
                    </a:cubicBezTo>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38" name="Freeform 634">
                <a:extLst>
                  <a:ext uri="{FF2B5EF4-FFF2-40B4-BE49-F238E27FC236}">
                    <a16:creationId xmlns:a16="http://schemas.microsoft.com/office/drawing/2014/main" id="{C9152883-E455-4490-9455-6A6A5FABFE3C}"/>
                  </a:ext>
                </a:extLst>
              </p:cNvPr>
              <p:cNvSpPr>
                <a:spLocks/>
              </p:cNvSpPr>
              <p:nvPr/>
            </p:nvSpPr>
            <p:spPr bwMode="auto">
              <a:xfrm>
                <a:off x="6557963" y="3522663"/>
                <a:ext cx="209550" cy="233363"/>
              </a:xfrm>
              <a:custGeom>
                <a:avLst/>
                <a:gdLst>
                  <a:gd name="T0" fmla="*/ 9 w 509"/>
                  <a:gd name="T1" fmla="*/ 441 h 566"/>
                  <a:gd name="T2" fmla="*/ 12 w 509"/>
                  <a:gd name="T3" fmla="*/ 477 h 566"/>
                  <a:gd name="T4" fmla="*/ 109 w 509"/>
                  <a:gd name="T5" fmla="*/ 557 h 566"/>
                  <a:gd name="T6" fmla="*/ 144 w 509"/>
                  <a:gd name="T7" fmla="*/ 554 h 566"/>
                  <a:gd name="T8" fmla="*/ 509 w 509"/>
                  <a:gd name="T9" fmla="*/ 117 h 566"/>
                  <a:gd name="T10" fmla="*/ 493 w 509"/>
                  <a:gd name="T11" fmla="*/ 96 h 566"/>
                  <a:gd name="T12" fmla="*/ 378 w 509"/>
                  <a:gd name="T13" fmla="*/ 0 h 566"/>
                  <a:gd name="T14" fmla="*/ 9 w 509"/>
                  <a:gd name="T15" fmla="*/ 441 h 5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09" h="566">
                    <a:moveTo>
                      <a:pt x="9" y="441"/>
                    </a:moveTo>
                    <a:cubicBezTo>
                      <a:pt x="0" y="452"/>
                      <a:pt x="2" y="468"/>
                      <a:pt x="12" y="477"/>
                    </a:cubicBezTo>
                    <a:lnTo>
                      <a:pt x="109" y="557"/>
                    </a:lnTo>
                    <a:cubicBezTo>
                      <a:pt x="119" y="566"/>
                      <a:pt x="135" y="565"/>
                      <a:pt x="144" y="554"/>
                    </a:cubicBezTo>
                    <a:lnTo>
                      <a:pt x="509" y="117"/>
                    </a:lnTo>
                    <a:cubicBezTo>
                      <a:pt x="505" y="109"/>
                      <a:pt x="500" y="102"/>
                      <a:pt x="493" y="96"/>
                    </a:cubicBezTo>
                    <a:lnTo>
                      <a:pt x="378" y="0"/>
                    </a:lnTo>
                    <a:lnTo>
                      <a:pt x="9" y="441"/>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36" name="Freeform 632">
                <a:extLst>
                  <a:ext uri="{FF2B5EF4-FFF2-40B4-BE49-F238E27FC236}">
                    <a16:creationId xmlns:a16="http://schemas.microsoft.com/office/drawing/2014/main" id="{CA662C99-9DF4-4993-86DF-97905A2FB4A5}"/>
                  </a:ext>
                </a:extLst>
              </p:cNvPr>
              <p:cNvSpPr>
                <a:spLocks/>
              </p:cNvSpPr>
              <p:nvPr/>
            </p:nvSpPr>
            <p:spPr bwMode="auto">
              <a:xfrm>
                <a:off x="6224588" y="3300413"/>
                <a:ext cx="546100" cy="534988"/>
              </a:xfrm>
              <a:custGeom>
                <a:avLst/>
                <a:gdLst>
                  <a:gd name="T0" fmla="*/ 490 w 1333"/>
                  <a:gd name="T1" fmla="*/ 26 h 1303"/>
                  <a:gd name="T2" fmla="*/ 19 w 1333"/>
                  <a:gd name="T3" fmla="*/ 590 h 1303"/>
                  <a:gd name="T4" fmla="*/ 26 w 1333"/>
                  <a:gd name="T5" fmla="*/ 665 h 1303"/>
                  <a:gd name="T6" fmla="*/ 768 w 1333"/>
                  <a:gd name="T7" fmla="*/ 1284 h 1303"/>
                  <a:gd name="T8" fmla="*/ 844 w 1333"/>
                  <a:gd name="T9" fmla="*/ 1278 h 1303"/>
                  <a:gd name="T10" fmla="*/ 1314 w 1333"/>
                  <a:gd name="T11" fmla="*/ 714 h 1303"/>
                  <a:gd name="T12" fmla="*/ 1307 w 1333"/>
                  <a:gd name="T13" fmla="*/ 638 h 1303"/>
                  <a:gd name="T14" fmla="*/ 565 w 1333"/>
                  <a:gd name="T15" fmla="*/ 19 h 1303"/>
                  <a:gd name="T16" fmla="*/ 490 w 1333"/>
                  <a:gd name="T17" fmla="*/ 26 h 1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33" h="1303">
                    <a:moveTo>
                      <a:pt x="490" y="26"/>
                    </a:moveTo>
                    <a:lnTo>
                      <a:pt x="19" y="590"/>
                    </a:lnTo>
                    <a:cubicBezTo>
                      <a:pt x="0" y="612"/>
                      <a:pt x="3" y="646"/>
                      <a:pt x="26" y="665"/>
                    </a:cubicBezTo>
                    <a:lnTo>
                      <a:pt x="768" y="1284"/>
                    </a:lnTo>
                    <a:cubicBezTo>
                      <a:pt x="791" y="1303"/>
                      <a:pt x="825" y="1300"/>
                      <a:pt x="844" y="1278"/>
                    </a:cubicBezTo>
                    <a:lnTo>
                      <a:pt x="1314" y="714"/>
                    </a:lnTo>
                    <a:cubicBezTo>
                      <a:pt x="1333" y="691"/>
                      <a:pt x="1330" y="657"/>
                      <a:pt x="1307" y="638"/>
                    </a:cubicBezTo>
                    <a:lnTo>
                      <a:pt x="565" y="19"/>
                    </a:lnTo>
                    <a:cubicBezTo>
                      <a:pt x="542" y="0"/>
                      <a:pt x="509" y="3"/>
                      <a:pt x="490" y="26"/>
                    </a:cubicBezTo>
                    <a:close/>
                  </a:path>
                </a:pathLst>
              </a:custGeom>
              <a:solidFill>
                <a:srgbClr val="4B9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39" name="Freeform 635">
                <a:extLst>
                  <a:ext uri="{FF2B5EF4-FFF2-40B4-BE49-F238E27FC236}">
                    <a16:creationId xmlns:a16="http://schemas.microsoft.com/office/drawing/2014/main" id="{30C39A1C-BCA3-4349-A6ED-D686F39BC4FA}"/>
                  </a:ext>
                </a:extLst>
              </p:cNvPr>
              <p:cNvSpPr>
                <a:spLocks/>
              </p:cNvSpPr>
              <p:nvPr/>
            </p:nvSpPr>
            <p:spPr bwMode="auto">
              <a:xfrm>
                <a:off x="6502401" y="3532188"/>
                <a:ext cx="255588" cy="290513"/>
              </a:xfrm>
              <a:custGeom>
                <a:avLst/>
                <a:gdLst>
                  <a:gd name="T0" fmla="*/ 144 w 623"/>
                  <a:gd name="T1" fmla="*/ 695 h 707"/>
                  <a:gd name="T2" fmla="*/ 108 w 623"/>
                  <a:gd name="T3" fmla="*/ 699 h 707"/>
                  <a:gd name="T4" fmla="*/ 12 w 623"/>
                  <a:gd name="T5" fmla="*/ 618 h 707"/>
                  <a:gd name="T6" fmla="*/ 9 w 623"/>
                  <a:gd name="T7" fmla="*/ 583 h 707"/>
                  <a:gd name="T8" fmla="*/ 495 w 623"/>
                  <a:gd name="T9" fmla="*/ 0 h 707"/>
                  <a:gd name="T10" fmla="*/ 611 w 623"/>
                  <a:gd name="T11" fmla="*/ 96 h 707"/>
                  <a:gd name="T12" fmla="*/ 614 w 623"/>
                  <a:gd name="T13" fmla="*/ 132 h 707"/>
                  <a:gd name="T14" fmla="*/ 144 w 623"/>
                  <a:gd name="T15" fmla="*/ 695 h 70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23" h="707">
                    <a:moveTo>
                      <a:pt x="144" y="695"/>
                    </a:moveTo>
                    <a:cubicBezTo>
                      <a:pt x="135" y="706"/>
                      <a:pt x="119" y="707"/>
                      <a:pt x="108" y="699"/>
                    </a:cubicBezTo>
                    <a:lnTo>
                      <a:pt x="12" y="618"/>
                    </a:lnTo>
                    <a:cubicBezTo>
                      <a:pt x="1" y="609"/>
                      <a:pt x="0" y="593"/>
                      <a:pt x="9" y="583"/>
                    </a:cubicBezTo>
                    <a:lnTo>
                      <a:pt x="495" y="0"/>
                    </a:lnTo>
                    <a:lnTo>
                      <a:pt x="611" y="96"/>
                    </a:lnTo>
                    <a:cubicBezTo>
                      <a:pt x="622" y="105"/>
                      <a:pt x="623" y="121"/>
                      <a:pt x="614" y="132"/>
                    </a:cubicBezTo>
                    <a:lnTo>
                      <a:pt x="144" y="69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40" name="Freeform 636">
                <a:extLst>
                  <a:ext uri="{FF2B5EF4-FFF2-40B4-BE49-F238E27FC236}">
                    <a16:creationId xmlns:a16="http://schemas.microsoft.com/office/drawing/2014/main" id="{AFE9894F-8F22-41C7-8E1C-02B59628BCCC}"/>
                  </a:ext>
                </a:extLst>
              </p:cNvPr>
              <p:cNvSpPr>
                <a:spLocks/>
              </p:cNvSpPr>
              <p:nvPr/>
            </p:nvSpPr>
            <p:spPr bwMode="auto">
              <a:xfrm>
                <a:off x="6502401" y="3532188"/>
                <a:ext cx="215900" cy="263525"/>
              </a:xfrm>
              <a:custGeom>
                <a:avLst/>
                <a:gdLst>
                  <a:gd name="T0" fmla="*/ 9 w 525"/>
                  <a:gd name="T1" fmla="*/ 583 h 643"/>
                  <a:gd name="T2" fmla="*/ 12 w 525"/>
                  <a:gd name="T3" fmla="*/ 618 h 643"/>
                  <a:gd name="T4" fmla="*/ 42 w 525"/>
                  <a:gd name="T5" fmla="*/ 643 h 643"/>
                  <a:gd name="T6" fmla="*/ 39 w 525"/>
                  <a:gd name="T7" fmla="*/ 608 h 643"/>
                  <a:gd name="T8" fmla="*/ 525 w 525"/>
                  <a:gd name="T9" fmla="*/ 25 h 643"/>
                  <a:gd name="T10" fmla="*/ 495 w 525"/>
                  <a:gd name="T11" fmla="*/ 0 h 643"/>
                  <a:gd name="T12" fmla="*/ 9 w 525"/>
                  <a:gd name="T13" fmla="*/ 583 h 643"/>
                </a:gdLst>
                <a:ahLst/>
                <a:cxnLst>
                  <a:cxn ang="0">
                    <a:pos x="T0" y="T1"/>
                  </a:cxn>
                  <a:cxn ang="0">
                    <a:pos x="T2" y="T3"/>
                  </a:cxn>
                  <a:cxn ang="0">
                    <a:pos x="T4" y="T5"/>
                  </a:cxn>
                  <a:cxn ang="0">
                    <a:pos x="T6" y="T7"/>
                  </a:cxn>
                  <a:cxn ang="0">
                    <a:pos x="T8" y="T9"/>
                  </a:cxn>
                  <a:cxn ang="0">
                    <a:pos x="T10" y="T11"/>
                  </a:cxn>
                  <a:cxn ang="0">
                    <a:pos x="T12" y="T13"/>
                  </a:cxn>
                </a:cxnLst>
                <a:rect l="0" t="0" r="r" b="b"/>
                <a:pathLst>
                  <a:path w="525" h="643">
                    <a:moveTo>
                      <a:pt x="9" y="583"/>
                    </a:moveTo>
                    <a:cubicBezTo>
                      <a:pt x="0" y="593"/>
                      <a:pt x="1" y="609"/>
                      <a:pt x="12" y="618"/>
                    </a:cubicBezTo>
                    <a:lnTo>
                      <a:pt x="42" y="643"/>
                    </a:lnTo>
                    <a:cubicBezTo>
                      <a:pt x="31" y="634"/>
                      <a:pt x="30" y="618"/>
                      <a:pt x="39" y="608"/>
                    </a:cubicBezTo>
                    <a:lnTo>
                      <a:pt x="525" y="25"/>
                    </a:lnTo>
                    <a:lnTo>
                      <a:pt x="495" y="0"/>
                    </a:lnTo>
                    <a:lnTo>
                      <a:pt x="9" y="583"/>
                    </a:lnTo>
                    <a:close/>
                  </a:path>
                </a:pathLst>
              </a:custGeom>
              <a:solidFill>
                <a:srgbClr val="EDEC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41" name="Freeform 637">
                <a:extLst>
                  <a:ext uri="{FF2B5EF4-FFF2-40B4-BE49-F238E27FC236}">
                    <a16:creationId xmlns:a16="http://schemas.microsoft.com/office/drawing/2014/main" id="{DE3EECE4-64DF-46D0-9932-D4F0B24681CA}"/>
                  </a:ext>
                </a:extLst>
              </p:cNvPr>
              <p:cNvSpPr>
                <a:spLocks/>
              </p:cNvSpPr>
              <p:nvPr/>
            </p:nvSpPr>
            <p:spPr bwMode="auto">
              <a:xfrm>
                <a:off x="6534151" y="3756026"/>
                <a:ext cx="82550" cy="77788"/>
              </a:xfrm>
              <a:custGeom>
                <a:avLst/>
                <a:gdLst>
                  <a:gd name="T0" fmla="*/ 52 w 52"/>
                  <a:gd name="T1" fmla="*/ 29 h 49"/>
                  <a:gd name="T2" fmla="*/ 40 w 52"/>
                  <a:gd name="T3" fmla="*/ 36 h 49"/>
                  <a:gd name="T4" fmla="*/ 35 w 52"/>
                  <a:gd name="T5" fmla="*/ 49 h 49"/>
                  <a:gd name="T6" fmla="*/ 0 w 52"/>
                  <a:gd name="T7" fmla="*/ 20 h 49"/>
                  <a:gd name="T8" fmla="*/ 9 w 52"/>
                  <a:gd name="T9" fmla="*/ 10 h 49"/>
                  <a:gd name="T10" fmla="*/ 17 w 52"/>
                  <a:gd name="T11" fmla="*/ 0 h 49"/>
                  <a:gd name="T12" fmla="*/ 52 w 52"/>
                  <a:gd name="T13" fmla="*/ 29 h 49"/>
                </a:gdLst>
                <a:ahLst/>
                <a:cxnLst>
                  <a:cxn ang="0">
                    <a:pos x="T0" y="T1"/>
                  </a:cxn>
                  <a:cxn ang="0">
                    <a:pos x="T2" y="T3"/>
                  </a:cxn>
                  <a:cxn ang="0">
                    <a:pos x="T4" y="T5"/>
                  </a:cxn>
                  <a:cxn ang="0">
                    <a:pos x="T6" y="T7"/>
                  </a:cxn>
                  <a:cxn ang="0">
                    <a:pos x="T8" y="T9"/>
                  </a:cxn>
                  <a:cxn ang="0">
                    <a:pos x="T10" y="T11"/>
                  </a:cxn>
                  <a:cxn ang="0">
                    <a:pos x="T12" y="T13"/>
                  </a:cxn>
                </a:cxnLst>
                <a:rect l="0" t="0" r="r" b="b"/>
                <a:pathLst>
                  <a:path w="52" h="49">
                    <a:moveTo>
                      <a:pt x="52" y="29"/>
                    </a:moveTo>
                    <a:lnTo>
                      <a:pt x="40" y="36"/>
                    </a:lnTo>
                    <a:lnTo>
                      <a:pt x="35" y="49"/>
                    </a:lnTo>
                    <a:lnTo>
                      <a:pt x="0" y="20"/>
                    </a:lnTo>
                    <a:lnTo>
                      <a:pt x="9" y="10"/>
                    </a:lnTo>
                    <a:lnTo>
                      <a:pt x="17" y="0"/>
                    </a:lnTo>
                    <a:lnTo>
                      <a:pt x="52" y="29"/>
                    </a:lnTo>
                    <a:close/>
                  </a:path>
                </a:pathLst>
              </a:custGeom>
              <a:solidFill>
                <a:srgbClr val="F14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42" name="Freeform 638">
                <a:extLst>
                  <a:ext uri="{FF2B5EF4-FFF2-40B4-BE49-F238E27FC236}">
                    <a16:creationId xmlns:a16="http://schemas.microsoft.com/office/drawing/2014/main" id="{3D65482C-5FFB-4972-89B4-D4880FAF511D}"/>
                  </a:ext>
                </a:extLst>
              </p:cNvPr>
              <p:cNvSpPr>
                <a:spLocks/>
              </p:cNvSpPr>
              <p:nvPr/>
            </p:nvSpPr>
            <p:spPr bwMode="auto">
              <a:xfrm>
                <a:off x="6380163" y="3446463"/>
                <a:ext cx="125413" cy="146050"/>
              </a:xfrm>
              <a:custGeom>
                <a:avLst/>
                <a:gdLst>
                  <a:gd name="T0" fmla="*/ 0 w 79"/>
                  <a:gd name="T1" fmla="*/ 86 h 92"/>
                  <a:gd name="T2" fmla="*/ 72 w 79"/>
                  <a:gd name="T3" fmla="*/ 0 h 92"/>
                  <a:gd name="T4" fmla="*/ 79 w 79"/>
                  <a:gd name="T5" fmla="*/ 6 h 92"/>
                  <a:gd name="T6" fmla="*/ 8 w 79"/>
                  <a:gd name="T7" fmla="*/ 92 h 92"/>
                  <a:gd name="T8" fmla="*/ 0 w 79"/>
                  <a:gd name="T9" fmla="*/ 86 h 92"/>
                </a:gdLst>
                <a:ahLst/>
                <a:cxnLst>
                  <a:cxn ang="0">
                    <a:pos x="T0" y="T1"/>
                  </a:cxn>
                  <a:cxn ang="0">
                    <a:pos x="T2" y="T3"/>
                  </a:cxn>
                  <a:cxn ang="0">
                    <a:pos x="T4" y="T5"/>
                  </a:cxn>
                  <a:cxn ang="0">
                    <a:pos x="T6" y="T7"/>
                  </a:cxn>
                  <a:cxn ang="0">
                    <a:pos x="T8" y="T9"/>
                  </a:cxn>
                </a:cxnLst>
                <a:rect l="0" t="0" r="r" b="b"/>
                <a:pathLst>
                  <a:path w="79" h="92">
                    <a:moveTo>
                      <a:pt x="0" y="86"/>
                    </a:moveTo>
                    <a:lnTo>
                      <a:pt x="72" y="0"/>
                    </a:lnTo>
                    <a:lnTo>
                      <a:pt x="79" y="6"/>
                    </a:lnTo>
                    <a:lnTo>
                      <a:pt x="8" y="92"/>
                    </a:lnTo>
                    <a:lnTo>
                      <a:pt x="0" y="8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43" name="Freeform 639">
                <a:extLst>
                  <a:ext uri="{FF2B5EF4-FFF2-40B4-BE49-F238E27FC236}">
                    <a16:creationId xmlns:a16="http://schemas.microsoft.com/office/drawing/2014/main" id="{71A5F8BD-7DBF-4A51-861A-55CF12C65E70}"/>
                  </a:ext>
                </a:extLst>
              </p:cNvPr>
              <p:cNvSpPr>
                <a:spLocks/>
              </p:cNvSpPr>
              <p:nvPr/>
            </p:nvSpPr>
            <p:spPr bwMode="auto">
              <a:xfrm>
                <a:off x="6330951" y="3398838"/>
                <a:ext cx="166688" cy="193675"/>
              </a:xfrm>
              <a:custGeom>
                <a:avLst/>
                <a:gdLst>
                  <a:gd name="T0" fmla="*/ 0 w 105"/>
                  <a:gd name="T1" fmla="*/ 112 h 122"/>
                  <a:gd name="T2" fmla="*/ 93 w 105"/>
                  <a:gd name="T3" fmla="*/ 0 h 122"/>
                  <a:gd name="T4" fmla="*/ 105 w 105"/>
                  <a:gd name="T5" fmla="*/ 10 h 122"/>
                  <a:gd name="T6" fmla="*/ 11 w 105"/>
                  <a:gd name="T7" fmla="*/ 122 h 122"/>
                  <a:gd name="T8" fmla="*/ 0 w 105"/>
                  <a:gd name="T9" fmla="*/ 112 h 122"/>
                </a:gdLst>
                <a:ahLst/>
                <a:cxnLst>
                  <a:cxn ang="0">
                    <a:pos x="T0" y="T1"/>
                  </a:cxn>
                  <a:cxn ang="0">
                    <a:pos x="T2" y="T3"/>
                  </a:cxn>
                  <a:cxn ang="0">
                    <a:pos x="T4" y="T5"/>
                  </a:cxn>
                  <a:cxn ang="0">
                    <a:pos x="T6" y="T7"/>
                  </a:cxn>
                  <a:cxn ang="0">
                    <a:pos x="T8" y="T9"/>
                  </a:cxn>
                </a:cxnLst>
                <a:rect l="0" t="0" r="r" b="b"/>
                <a:pathLst>
                  <a:path w="105" h="122">
                    <a:moveTo>
                      <a:pt x="0" y="112"/>
                    </a:moveTo>
                    <a:lnTo>
                      <a:pt x="93" y="0"/>
                    </a:lnTo>
                    <a:lnTo>
                      <a:pt x="105" y="10"/>
                    </a:lnTo>
                    <a:lnTo>
                      <a:pt x="11" y="122"/>
                    </a:lnTo>
                    <a:lnTo>
                      <a:pt x="0" y="11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22" name="Group 17921">
              <a:extLst>
                <a:ext uri="{FF2B5EF4-FFF2-40B4-BE49-F238E27FC236}">
                  <a16:creationId xmlns:a16="http://schemas.microsoft.com/office/drawing/2014/main" id="{05896AB1-21CA-4A1D-8EFF-4385333E6B8E}"/>
                </a:ext>
              </a:extLst>
            </p:cNvPr>
            <p:cNvGrpSpPr>
              <a:grpSpLocks noChangeAspect="1"/>
            </p:cNvGrpSpPr>
            <p:nvPr/>
          </p:nvGrpSpPr>
          <p:grpSpPr>
            <a:xfrm>
              <a:off x="5765801" y="3489326"/>
              <a:ext cx="476250" cy="495300"/>
              <a:chOff x="5765801" y="3489326"/>
              <a:chExt cx="476250" cy="495300"/>
            </a:xfrm>
          </p:grpSpPr>
          <p:sp>
            <p:nvSpPr>
              <p:cNvPr id="17344" name="Freeform 640">
                <a:extLst>
                  <a:ext uri="{FF2B5EF4-FFF2-40B4-BE49-F238E27FC236}">
                    <a16:creationId xmlns:a16="http://schemas.microsoft.com/office/drawing/2014/main" id="{14EEB801-2AF2-415C-A41F-2F1E34E63FE1}"/>
                  </a:ext>
                </a:extLst>
              </p:cNvPr>
              <p:cNvSpPr>
                <a:spLocks/>
              </p:cNvSpPr>
              <p:nvPr/>
            </p:nvSpPr>
            <p:spPr bwMode="auto">
              <a:xfrm>
                <a:off x="5765801" y="3489326"/>
                <a:ext cx="476250" cy="495300"/>
              </a:xfrm>
              <a:custGeom>
                <a:avLst/>
                <a:gdLst>
                  <a:gd name="T0" fmla="*/ 1130 w 1160"/>
                  <a:gd name="T1" fmla="*/ 396 h 1205"/>
                  <a:gd name="T2" fmla="*/ 548 w 1160"/>
                  <a:gd name="T3" fmla="*/ 16 h 1205"/>
                  <a:gd name="T4" fmla="*/ 478 w 1160"/>
                  <a:gd name="T5" fmla="*/ 31 h 1205"/>
                  <a:gd name="T6" fmla="*/ 15 w 1160"/>
                  <a:gd name="T7" fmla="*/ 740 h 1205"/>
                  <a:gd name="T8" fmla="*/ 30 w 1160"/>
                  <a:gd name="T9" fmla="*/ 810 h 1205"/>
                  <a:gd name="T10" fmla="*/ 612 w 1160"/>
                  <a:gd name="T11" fmla="*/ 1190 h 1205"/>
                  <a:gd name="T12" fmla="*/ 682 w 1160"/>
                  <a:gd name="T13" fmla="*/ 1175 h 1205"/>
                  <a:gd name="T14" fmla="*/ 1145 w 1160"/>
                  <a:gd name="T15" fmla="*/ 466 h 1205"/>
                  <a:gd name="T16" fmla="*/ 1130 w 1160"/>
                  <a:gd name="T17" fmla="*/ 396 h 1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0" h="1205">
                    <a:moveTo>
                      <a:pt x="1130" y="396"/>
                    </a:moveTo>
                    <a:lnTo>
                      <a:pt x="548" y="16"/>
                    </a:lnTo>
                    <a:cubicBezTo>
                      <a:pt x="525" y="0"/>
                      <a:pt x="493" y="7"/>
                      <a:pt x="478" y="31"/>
                    </a:cubicBezTo>
                    <a:lnTo>
                      <a:pt x="15" y="740"/>
                    </a:lnTo>
                    <a:cubicBezTo>
                      <a:pt x="0" y="763"/>
                      <a:pt x="6" y="794"/>
                      <a:pt x="30" y="810"/>
                    </a:cubicBezTo>
                    <a:lnTo>
                      <a:pt x="612" y="1190"/>
                    </a:lnTo>
                    <a:cubicBezTo>
                      <a:pt x="635" y="1205"/>
                      <a:pt x="666" y="1198"/>
                      <a:pt x="682" y="1175"/>
                    </a:cubicBezTo>
                    <a:lnTo>
                      <a:pt x="1145" y="466"/>
                    </a:lnTo>
                    <a:cubicBezTo>
                      <a:pt x="1160" y="442"/>
                      <a:pt x="1153" y="411"/>
                      <a:pt x="1130" y="396"/>
                    </a:cubicBezTo>
                  </a:path>
                </a:pathLst>
              </a:custGeom>
              <a:solidFill>
                <a:srgbClr val="F14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45" name="Freeform 641">
                <a:extLst>
                  <a:ext uri="{FF2B5EF4-FFF2-40B4-BE49-F238E27FC236}">
                    <a16:creationId xmlns:a16="http://schemas.microsoft.com/office/drawing/2014/main" id="{3186D861-DFFB-42A3-B0F7-C6BFD1A79137}"/>
                  </a:ext>
                </a:extLst>
              </p:cNvPr>
              <p:cNvSpPr>
                <a:spLocks/>
              </p:cNvSpPr>
              <p:nvPr/>
            </p:nvSpPr>
            <p:spPr bwMode="auto">
              <a:xfrm>
                <a:off x="5765801" y="3763963"/>
                <a:ext cx="301625" cy="220663"/>
              </a:xfrm>
              <a:custGeom>
                <a:avLst/>
                <a:gdLst>
                  <a:gd name="T0" fmla="*/ 30 w 737"/>
                  <a:gd name="T1" fmla="*/ 143 h 538"/>
                  <a:gd name="T2" fmla="*/ 612 w 737"/>
                  <a:gd name="T3" fmla="*/ 523 h 538"/>
                  <a:gd name="T4" fmla="*/ 682 w 737"/>
                  <a:gd name="T5" fmla="*/ 508 h 538"/>
                  <a:gd name="T6" fmla="*/ 737 w 737"/>
                  <a:gd name="T7" fmla="*/ 423 h 538"/>
                  <a:gd name="T8" fmla="*/ 113 w 737"/>
                  <a:gd name="T9" fmla="*/ 15 h 538"/>
                  <a:gd name="T10" fmla="*/ 43 w 737"/>
                  <a:gd name="T11" fmla="*/ 30 h 538"/>
                  <a:gd name="T12" fmla="*/ 15 w 737"/>
                  <a:gd name="T13" fmla="*/ 73 h 538"/>
                  <a:gd name="T14" fmla="*/ 30 w 737"/>
                  <a:gd name="T15" fmla="*/ 143 h 5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7" h="538">
                    <a:moveTo>
                      <a:pt x="30" y="143"/>
                    </a:moveTo>
                    <a:lnTo>
                      <a:pt x="612" y="523"/>
                    </a:lnTo>
                    <a:cubicBezTo>
                      <a:pt x="635" y="538"/>
                      <a:pt x="666" y="531"/>
                      <a:pt x="682" y="508"/>
                    </a:cubicBezTo>
                    <a:lnTo>
                      <a:pt x="737" y="423"/>
                    </a:lnTo>
                    <a:lnTo>
                      <a:pt x="113" y="15"/>
                    </a:lnTo>
                    <a:cubicBezTo>
                      <a:pt x="89" y="0"/>
                      <a:pt x="58" y="7"/>
                      <a:pt x="43" y="30"/>
                    </a:cubicBezTo>
                    <a:lnTo>
                      <a:pt x="15" y="73"/>
                    </a:lnTo>
                    <a:cubicBezTo>
                      <a:pt x="0" y="96"/>
                      <a:pt x="6" y="127"/>
                      <a:pt x="30" y="143"/>
                    </a:cubicBezTo>
                  </a:path>
                </a:pathLst>
              </a:custGeom>
              <a:solidFill>
                <a:srgbClr val="DD34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46" name="Freeform 642">
                <a:extLst>
                  <a:ext uri="{FF2B5EF4-FFF2-40B4-BE49-F238E27FC236}">
                    <a16:creationId xmlns:a16="http://schemas.microsoft.com/office/drawing/2014/main" id="{A36B0ED0-8520-4531-AA66-9B9206E1448A}"/>
                  </a:ext>
                </a:extLst>
              </p:cNvPr>
              <p:cNvSpPr>
                <a:spLocks/>
              </p:cNvSpPr>
              <p:nvPr/>
            </p:nvSpPr>
            <p:spPr bwMode="auto">
              <a:xfrm>
                <a:off x="5846763" y="3822701"/>
                <a:ext cx="214313" cy="157163"/>
              </a:xfrm>
              <a:custGeom>
                <a:avLst/>
                <a:gdLst>
                  <a:gd name="T0" fmla="*/ 68 w 523"/>
                  <a:gd name="T1" fmla="*/ 7 h 384"/>
                  <a:gd name="T2" fmla="*/ 35 w 523"/>
                  <a:gd name="T3" fmla="*/ 14 h 384"/>
                  <a:gd name="T4" fmla="*/ 7 w 523"/>
                  <a:gd name="T5" fmla="*/ 56 h 384"/>
                  <a:gd name="T6" fmla="*/ 14 w 523"/>
                  <a:gd name="T7" fmla="*/ 89 h 384"/>
                  <a:gd name="T8" fmla="*/ 465 w 523"/>
                  <a:gd name="T9" fmla="*/ 384 h 384"/>
                  <a:gd name="T10" fmla="*/ 483 w 523"/>
                  <a:gd name="T11" fmla="*/ 367 h 384"/>
                  <a:gd name="T12" fmla="*/ 523 w 523"/>
                  <a:gd name="T13" fmla="*/ 304 h 384"/>
                  <a:gd name="T14" fmla="*/ 68 w 523"/>
                  <a:gd name="T15" fmla="*/ 7 h 3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3" h="384">
                    <a:moveTo>
                      <a:pt x="68" y="7"/>
                    </a:moveTo>
                    <a:cubicBezTo>
                      <a:pt x="57" y="0"/>
                      <a:pt x="42" y="3"/>
                      <a:pt x="35" y="14"/>
                    </a:cubicBezTo>
                    <a:lnTo>
                      <a:pt x="7" y="56"/>
                    </a:lnTo>
                    <a:cubicBezTo>
                      <a:pt x="0" y="67"/>
                      <a:pt x="3" y="82"/>
                      <a:pt x="14" y="89"/>
                    </a:cubicBezTo>
                    <a:lnTo>
                      <a:pt x="465" y="384"/>
                    </a:lnTo>
                    <a:cubicBezTo>
                      <a:pt x="472" y="380"/>
                      <a:pt x="478" y="374"/>
                      <a:pt x="483" y="367"/>
                    </a:cubicBezTo>
                    <a:lnTo>
                      <a:pt x="523" y="304"/>
                    </a:lnTo>
                    <a:lnTo>
                      <a:pt x="68" y="7"/>
                    </a:lnTo>
                  </a:path>
                </a:pathLst>
              </a:custGeom>
              <a:solidFill>
                <a:srgbClr val="B11B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47" name="Freeform 643">
                <a:extLst>
                  <a:ext uri="{FF2B5EF4-FFF2-40B4-BE49-F238E27FC236}">
                    <a16:creationId xmlns:a16="http://schemas.microsoft.com/office/drawing/2014/main" id="{DAE3EDDF-2FA1-4B7A-8CBA-79CD3B3D2B0D}"/>
                  </a:ext>
                </a:extLst>
              </p:cNvPr>
              <p:cNvSpPr>
                <a:spLocks/>
              </p:cNvSpPr>
              <p:nvPr/>
            </p:nvSpPr>
            <p:spPr bwMode="auto">
              <a:xfrm>
                <a:off x="5776913" y="3776663"/>
                <a:ext cx="276225" cy="195263"/>
              </a:xfrm>
              <a:custGeom>
                <a:avLst/>
                <a:gdLst>
                  <a:gd name="T0" fmla="*/ 14 w 670"/>
                  <a:gd name="T1" fmla="*/ 89 h 476"/>
                  <a:gd name="T2" fmla="*/ 7 w 670"/>
                  <a:gd name="T3" fmla="*/ 56 h 476"/>
                  <a:gd name="T4" fmla="*/ 35 w 670"/>
                  <a:gd name="T5" fmla="*/ 14 h 476"/>
                  <a:gd name="T6" fmla="*/ 68 w 670"/>
                  <a:gd name="T7" fmla="*/ 7 h 476"/>
                  <a:gd name="T8" fmla="*/ 670 w 670"/>
                  <a:gd name="T9" fmla="*/ 400 h 476"/>
                  <a:gd name="T10" fmla="*/ 629 w 670"/>
                  <a:gd name="T11" fmla="*/ 462 h 476"/>
                  <a:gd name="T12" fmla="*/ 596 w 670"/>
                  <a:gd name="T13" fmla="*/ 469 h 476"/>
                  <a:gd name="T14" fmla="*/ 14 w 670"/>
                  <a:gd name="T15" fmla="*/ 89 h 4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0" h="476">
                    <a:moveTo>
                      <a:pt x="14" y="89"/>
                    </a:moveTo>
                    <a:cubicBezTo>
                      <a:pt x="3" y="82"/>
                      <a:pt x="0" y="67"/>
                      <a:pt x="7" y="56"/>
                    </a:cubicBezTo>
                    <a:lnTo>
                      <a:pt x="35" y="14"/>
                    </a:lnTo>
                    <a:cubicBezTo>
                      <a:pt x="42" y="3"/>
                      <a:pt x="57" y="0"/>
                      <a:pt x="68" y="7"/>
                    </a:cubicBezTo>
                    <a:lnTo>
                      <a:pt x="670" y="400"/>
                    </a:lnTo>
                    <a:lnTo>
                      <a:pt x="629" y="462"/>
                    </a:lnTo>
                    <a:cubicBezTo>
                      <a:pt x="622" y="473"/>
                      <a:pt x="607" y="476"/>
                      <a:pt x="596" y="469"/>
                    </a:cubicBezTo>
                    <a:lnTo>
                      <a:pt x="14" y="89"/>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48" name="Freeform 644">
                <a:extLst>
                  <a:ext uri="{FF2B5EF4-FFF2-40B4-BE49-F238E27FC236}">
                    <a16:creationId xmlns:a16="http://schemas.microsoft.com/office/drawing/2014/main" id="{E21770C8-94A5-4195-8052-DC708D4B5228}"/>
                  </a:ext>
                </a:extLst>
              </p:cNvPr>
              <p:cNvSpPr>
                <a:spLocks/>
              </p:cNvSpPr>
              <p:nvPr/>
            </p:nvSpPr>
            <p:spPr bwMode="auto">
              <a:xfrm>
                <a:off x="5786438" y="3776663"/>
                <a:ext cx="266700" cy="177800"/>
              </a:xfrm>
              <a:custGeom>
                <a:avLst/>
                <a:gdLst>
                  <a:gd name="T0" fmla="*/ 48 w 650"/>
                  <a:gd name="T1" fmla="*/ 7 h 431"/>
                  <a:gd name="T2" fmla="*/ 15 w 650"/>
                  <a:gd name="T3" fmla="*/ 14 h 431"/>
                  <a:gd name="T4" fmla="*/ 0 w 650"/>
                  <a:gd name="T5" fmla="*/ 36 h 431"/>
                  <a:gd name="T6" fmla="*/ 28 w 650"/>
                  <a:gd name="T7" fmla="*/ 38 h 431"/>
                  <a:gd name="T8" fmla="*/ 630 w 650"/>
                  <a:gd name="T9" fmla="*/ 431 h 431"/>
                  <a:gd name="T10" fmla="*/ 650 w 650"/>
                  <a:gd name="T11" fmla="*/ 400 h 431"/>
                  <a:gd name="T12" fmla="*/ 48 w 650"/>
                  <a:gd name="T13" fmla="*/ 7 h 431"/>
                </a:gdLst>
                <a:ahLst/>
                <a:cxnLst>
                  <a:cxn ang="0">
                    <a:pos x="T0" y="T1"/>
                  </a:cxn>
                  <a:cxn ang="0">
                    <a:pos x="T2" y="T3"/>
                  </a:cxn>
                  <a:cxn ang="0">
                    <a:pos x="T4" y="T5"/>
                  </a:cxn>
                  <a:cxn ang="0">
                    <a:pos x="T6" y="T7"/>
                  </a:cxn>
                  <a:cxn ang="0">
                    <a:pos x="T8" y="T9"/>
                  </a:cxn>
                  <a:cxn ang="0">
                    <a:pos x="T10" y="T11"/>
                  </a:cxn>
                  <a:cxn ang="0">
                    <a:pos x="T12" y="T13"/>
                  </a:cxn>
                </a:cxnLst>
                <a:rect l="0" t="0" r="r" b="b"/>
                <a:pathLst>
                  <a:path w="650" h="431">
                    <a:moveTo>
                      <a:pt x="48" y="7"/>
                    </a:moveTo>
                    <a:cubicBezTo>
                      <a:pt x="37" y="0"/>
                      <a:pt x="22" y="3"/>
                      <a:pt x="15" y="14"/>
                    </a:cubicBezTo>
                    <a:lnTo>
                      <a:pt x="0" y="36"/>
                    </a:lnTo>
                    <a:cubicBezTo>
                      <a:pt x="8" y="25"/>
                      <a:pt x="17" y="30"/>
                      <a:pt x="28" y="38"/>
                    </a:cubicBezTo>
                    <a:lnTo>
                      <a:pt x="630" y="431"/>
                    </a:lnTo>
                    <a:lnTo>
                      <a:pt x="650" y="400"/>
                    </a:lnTo>
                    <a:lnTo>
                      <a:pt x="48" y="7"/>
                    </a:lnTo>
                    <a:close/>
                  </a:path>
                </a:pathLst>
              </a:custGeom>
              <a:solidFill>
                <a:srgbClr val="EDEC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49" name="Freeform 645">
                <a:extLst>
                  <a:ext uri="{FF2B5EF4-FFF2-40B4-BE49-F238E27FC236}">
                    <a16:creationId xmlns:a16="http://schemas.microsoft.com/office/drawing/2014/main" id="{C140EA9D-2AAC-42D5-8A19-2D0EDDDC6CC4}"/>
                  </a:ext>
                </a:extLst>
              </p:cNvPr>
              <p:cNvSpPr>
                <a:spLocks/>
              </p:cNvSpPr>
              <p:nvPr/>
            </p:nvSpPr>
            <p:spPr bwMode="auto">
              <a:xfrm>
                <a:off x="5770563" y="3805238"/>
                <a:ext cx="57150" cy="57150"/>
              </a:xfrm>
              <a:custGeom>
                <a:avLst/>
                <a:gdLst>
                  <a:gd name="T0" fmla="*/ 21 w 36"/>
                  <a:gd name="T1" fmla="*/ 36 h 36"/>
                  <a:gd name="T2" fmla="*/ 13 w 36"/>
                  <a:gd name="T3" fmla="*/ 26 h 36"/>
                  <a:gd name="T4" fmla="*/ 0 w 36"/>
                  <a:gd name="T5" fmla="*/ 23 h 36"/>
                  <a:gd name="T6" fmla="*/ 16 w 36"/>
                  <a:gd name="T7" fmla="*/ 0 h 36"/>
                  <a:gd name="T8" fmla="*/ 26 w 36"/>
                  <a:gd name="T9" fmla="*/ 7 h 36"/>
                  <a:gd name="T10" fmla="*/ 36 w 36"/>
                  <a:gd name="T11" fmla="*/ 13 h 36"/>
                  <a:gd name="T12" fmla="*/ 21 w 36"/>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36" h="36">
                    <a:moveTo>
                      <a:pt x="21" y="36"/>
                    </a:moveTo>
                    <a:lnTo>
                      <a:pt x="13" y="26"/>
                    </a:lnTo>
                    <a:lnTo>
                      <a:pt x="0" y="23"/>
                    </a:lnTo>
                    <a:lnTo>
                      <a:pt x="16" y="0"/>
                    </a:lnTo>
                    <a:lnTo>
                      <a:pt x="26" y="7"/>
                    </a:lnTo>
                    <a:lnTo>
                      <a:pt x="36" y="13"/>
                    </a:lnTo>
                    <a:lnTo>
                      <a:pt x="21" y="36"/>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50" name="Freeform 646">
                <a:extLst>
                  <a:ext uri="{FF2B5EF4-FFF2-40B4-BE49-F238E27FC236}">
                    <a16:creationId xmlns:a16="http://schemas.microsoft.com/office/drawing/2014/main" id="{5D0359CB-70D2-4648-988D-2C1CFFA8782B}"/>
                  </a:ext>
                </a:extLst>
              </p:cNvPr>
              <p:cNvSpPr>
                <a:spLocks/>
              </p:cNvSpPr>
              <p:nvPr/>
            </p:nvSpPr>
            <p:spPr bwMode="auto">
              <a:xfrm>
                <a:off x="6037263" y="3595688"/>
                <a:ext cx="84138" cy="57150"/>
              </a:xfrm>
              <a:custGeom>
                <a:avLst/>
                <a:gdLst>
                  <a:gd name="T0" fmla="*/ 2 w 53"/>
                  <a:gd name="T1" fmla="*/ 0 h 36"/>
                  <a:gd name="T2" fmla="*/ 53 w 53"/>
                  <a:gd name="T3" fmla="*/ 33 h 36"/>
                  <a:gd name="T4" fmla="*/ 51 w 53"/>
                  <a:gd name="T5" fmla="*/ 36 h 36"/>
                  <a:gd name="T6" fmla="*/ 0 w 53"/>
                  <a:gd name="T7" fmla="*/ 3 h 36"/>
                  <a:gd name="T8" fmla="*/ 2 w 53"/>
                  <a:gd name="T9" fmla="*/ 0 h 36"/>
                </a:gdLst>
                <a:ahLst/>
                <a:cxnLst>
                  <a:cxn ang="0">
                    <a:pos x="T0" y="T1"/>
                  </a:cxn>
                  <a:cxn ang="0">
                    <a:pos x="T2" y="T3"/>
                  </a:cxn>
                  <a:cxn ang="0">
                    <a:pos x="T4" y="T5"/>
                  </a:cxn>
                  <a:cxn ang="0">
                    <a:pos x="T6" y="T7"/>
                  </a:cxn>
                  <a:cxn ang="0">
                    <a:pos x="T8" y="T9"/>
                  </a:cxn>
                </a:cxnLst>
                <a:rect l="0" t="0" r="r" b="b"/>
                <a:pathLst>
                  <a:path w="53" h="36">
                    <a:moveTo>
                      <a:pt x="2" y="0"/>
                    </a:moveTo>
                    <a:lnTo>
                      <a:pt x="53" y="33"/>
                    </a:lnTo>
                    <a:lnTo>
                      <a:pt x="51" y="36"/>
                    </a:lnTo>
                    <a:lnTo>
                      <a:pt x="0" y="3"/>
                    </a:lnTo>
                    <a:lnTo>
                      <a:pt x="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51" name="Freeform 647">
                <a:extLst>
                  <a:ext uri="{FF2B5EF4-FFF2-40B4-BE49-F238E27FC236}">
                    <a16:creationId xmlns:a16="http://schemas.microsoft.com/office/drawing/2014/main" id="{392F452F-5E70-4EAA-9D85-90F5D195DB38}"/>
                  </a:ext>
                </a:extLst>
              </p:cNvPr>
              <p:cNvSpPr>
                <a:spLocks/>
              </p:cNvSpPr>
              <p:nvPr/>
            </p:nvSpPr>
            <p:spPr bwMode="auto">
              <a:xfrm>
                <a:off x="5956301" y="3603626"/>
                <a:ext cx="188913" cy="128588"/>
              </a:xfrm>
              <a:custGeom>
                <a:avLst/>
                <a:gdLst>
                  <a:gd name="T0" fmla="*/ 4 w 119"/>
                  <a:gd name="T1" fmla="*/ 0 h 81"/>
                  <a:gd name="T2" fmla="*/ 119 w 119"/>
                  <a:gd name="T3" fmla="*/ 75 h 81"/>
                  <a:gd name="T4" fmla="*/ 116 w 119"/>
                  <a:gd name="T5" fmla="*/ 81 h 81"/>
                  <a:gd name="T6" fmla="*/ 0 w 119"/>
                  <a:gd name="T7" fmla="*/ 5 h 81"/>
                  <a:gd name="T8" fmla="*/ 4 w 119"/>
                  <a:gd name="T9" fmla="*/ 0 h 81"/>
                </a:gdLst>
                <a:ahLst/>
                <a:cxnLst>
                  <a:cxn ang="0">
                    <a:pos x="T0" y="T1"/>
                  </a:cxn>
                  <a:cxn ang="0">
                    <a:pos x="T2" y="T3"/>
                  </a:cxn>
                  <a:cxn ang="0">
                    <a:pos x="T4" y="T5"/>
                  </a:cxn>
                  <a:cxn ang="0">
                    <a:pos x="T6" y="T7"/>
                  </a:cxn>
                  <a:cxn ang="0">
                    <a:pos x="T8" y="T9"/>
                  </a:cxn>
                </a:cxnLst>
                <a:rect l="0" t="0" r="r" b="b"/>
                <a:pathLst>
                  <a:path w="119" h="81">
                    <a:moveTo>
                      <a:pt x="4" y="0"/>
                    </a:moveTo>
                    <a:lnTo>
                      <a:pt x="119" y="75"/>
                    </a:lnTo>
                    <a:lnTo>
                      <a:pt x="116" y="81"/>
                    </a:lnTo>
                    <a:lnTo>
                      <a:pt x="0" y="5"/>
                    </a:lnTo>
                    <a:lnTo>
                      <a:pt x="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52" name="Freeform 648">
                <a:extLst>
                  <a:ext uri="{FF2B5EF4-FFF2-40B4-BE49-F238E27FC236}">
                    <a16:creationId xmlns:a16="http://schemas.microsoft.com/office/drawing/2014/main" id="{D9513EFB-18F4-43FE-A699-1B9E3A17BA65}"/>
                  </a:ext>
                </a:extLst>
              </p:cNvPr>
              <p:cNvSpPr>
                <a:spLocks/>
              </p:cNvSpPr>
              <p:nvPr/>
            </p:nvSpPr>
            <p:spPr bwMode="auto">
              <a:xfrm>
                <a:off x="5959476" y="3635376"/>
                <a:ext cx="155575" cy="106363"/>
              </a:xfrm>
              <a:custGeom>
                <a:avLst/>
                <a:gdLst>
                  <a:gd name="T0" fmla="*/ 4 w 98"/>
                  <a:gd name="T1" fmla="*/ 0 h 67"/>
                  <a:gd name="T2" fmla="*/ 98 w 98"/>
                  <a:gd name="T3" fmla="*/ 61 h 67"/>
                  <a:gd name="T4" fmla="*/ 95 w 98"/>
                  <a:gd name="T5" fmla="*/ 67 h 67"/>
                  <a:gd name="T6" fmla="*/ 0 w 98"/>
                  <a:gd name="T7" fmla="*/ 5 h 67"/>
                  <a:gd name="T8" fmla="*/ 4 w 98"/>
                  <a:gd name="T9" fmla="*/ 0 h 67"/>
                </a:gdLst>
                <a:ahLst/>
                <a:cxnLst>
                  <a:cxn ang="0">
                    <a:pos x="T0" y="T1"/>
                  </a:cxn>
                  <a:cxn ang="0">
                    <a:pos x="T2" y="T3"/>
                  </a:cxn>
                  <a:cxn ang="0">
                    <a:pos x="T4" y="T5"/>
                  </a:cxn>
                  <a:cxn ang="0">
                    <a:pos x="T6" y="T7"/>
                  </a:cxn>
                  <a:cxn ang="0">
                    <a:pos x="T8" y="T9"/>
                  </a:cxn>
                </a:cxnLst>
                <a:rect l="0" t="0" r="r" b="b"/>
                <a:pathLst>
                  <a:path w="98" h="67">
                    <a:moveTo>
                      <a:pt x="4" y="0"/>
                    </a:moveTo>
                    <a:lnTo>
                      <a:pt x="98" y="61"/>
                    </a:lnTo>
                    <a:lnTo>
                      <a:pt x="95" y="67"/>
                    </a:lnTo>
                    <a:lnTo>
                      <a:pt x="0" y="5"/>
                    </a:lnTo>
                    <a:lnTo>
                      <a:pt x="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28" name="Group 17927">
              <a:extLst>
                <a:ext uri="{FF2B5EF4-FFF2-40B4-BE49-F238E27FC236}">
                  <a16:creationId xmlns:a16="http://schemas.microsoft.com/office/drawing/2014/main" id="{D58B917D-FEC6-4C79-8BBE-53DFCE1AD937}"/>
                </a:ext>
              </a:extLst>
            </p:cNvPr>
            <p:cNvGrpSpPr>
              <a:grpSpLocks noChangeAspect="1"/>
            </p:cNvGrpSpPr>
            <p:nvPr/>
          </p:nvGrpSpPr>
          <p:grpSpPr>
            <a:xfrm>
              <a:off x="8134351" y="3176588"/>
              <a:ext cx="549275" cy="574675"/>
              <a:chOff x="8134351" y="3176588"/>
              <a:chExt cx="549275" cy="574675"/>
            </a:xfrm>
          </p:grpSpPr>
          <p:sp>
            <p:nvSpPr>
              <p:cNvPr id="17353" name="Freeform 649">
                <a:extLst>
                  <a:ext uri="{FF2B5EF4-FFF2-40B4-BE49-F238E27FC236}">
                    <a16:creationId xmlns:a16="http://schemas.microsoft.com/office/drawing/2014/main" id="{A19749D1-9EC0-4FD8-B400-61DC189F8A77}"/>
                  </a:ext>
                </a:extLst>
              </p:cNvPr>
              <p:cNvSpPr>
                <a:spLocks/>
              </p:cNvSpPr>
              <p:nvPr/>
            </p:nvSpPr>
            <p:spPr bwMode="auto">
              <a:xfrm>
                <a:off x="8134351" y="3176588"/>
                <a:ext cx="549275" cy="568325"/>
              </a:xfrm>
              <a:custGeom>
                <a:avLst/>
                <a:gdLst>
                  <a:gd name="T0" fmla="*/ 691 w 1336"/>
                  <a:gd name="T1" fmla="*/ 18 h 1382"/>
                  <a:gd name="T2" fmla="*/ 34 w 1336"/>
                  <a:gd name="T3" fmla="*/ 467 h 1382"/>
                  <a:gd name="T4" fmla="*/ 18 w 1336"/>
                  <a:gd name="T5" fmla="*/ 547 h 1382"/>
                  <a:gd name="T6" fmla="*/ 565 w 1336"/>
                  <a:gd name="T7" fmla="*/ 1348 h 1382"/>
                  <a:gd name="T8" fmla="*/ 645 w 1336"/>
                  <a:gd name="T9" fmla="*/ 1364 h 1382"/>
                  <a:gd name="T10" fmla="*/ 1303 w 1336"/>
                  <a:gd name="T11" fmla="*/ 915 h 1382"/>
                  <a:gd name="T12" fmla="*/ 1318 w 1336"/>
                  <a:gd name="T13" fmla="*/ 835 h 1382"/>
                  <a:gd name="T14" fmla="*/ 772 w 1336"/>
                  <a:gd name="T15" fmla="*/ 33 h 1382"/>
                  <a:gd name="T16" fmla="*/ 691 w 1336"/>
                  <a:gd name="T17" fmla="*/ 18 h 1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36" h="1382">
                    <a:moveTo>
                      <a:pt x="691" y="18"/>
                    </a:moveTo>
                    <a:lnTo>
                      <a:pt x="34" y="467"/>
                    </a:lnTo>
                    <a:cubicBezTo>
                      <a:pt x="7" y="485"/>
                      <a:pt x="0" y="521"/>
                      <a:pt x="18" y="547"/>
                    </a:cubicBezTo>
                    <a:lnTo>
                      <a:pt x="565" y="1348"/>
                    </a:lnTo>
                    <a:cubicBezTo>
                      <a:pt x="583" y="1375"/>
                      <a:pt x="619" y="1382"/>
                      <a:pt x="645" y="1364"/>
                    </a:cubicBezTo>
                    <a:lnTo>
                      <a:pt x="1303" y="915"/>
                    </a:lnTo>
                    <a:cubicBezTo>
                      <a:pt x="1329" y="897"/>
                      <a:pt x="1336" y="861"/>
                      <a:pt x="1318" y="835"/>
                    </a:cubicBezTo>
                    <a:lnTo>
                      <a:pt x="772" y="33"/>
                    </a:lnTo>
                    <a:cubicBezTo>
                      <a:pt x="754" y="7"/>
                      <a:pt x="717" y="0"/>
                      <a:pt x="691" y="18"/>
                    </a:cubicBezTo>
                  </a:path>
                </a:pathLst>
              </a:custGeom>
              <a:solidFill>
                <a:srgbClr val="5EA9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54" name="Freeform 650">
                <a:extLst>
                  <a:ext uri="{FF2B5EF4-FFF2-40B4-BE49-F238E27FC236}">
                    <a16:creationId xmlns:a16="http://schemas.microsoft.com/office/drawing/2014/main" id="{C3E63B1C-3A32-4631-8A8C-03BD83C13DE3}"/>
                  </a:ext>
                </a:extLst>
              </p:cNvPr>
              <p:cNvSpPr>
                <a:spLocks/>
              </p:cNvSpPr>
              <p:nvPr/>
            </p:nvSpPr>
            <p:spPr bwMode="auto">
              <a:xfrm>
                <a:off x="8345488" y="3479801"/>
                <a:ext cx="338138" cy="265113"/>
              </a:xfrm>
              <a:custGeom>
                <a:avLst/>
                <a:gdLst>
                  <a:gd name="T0" fmla="*/ 131 w 822"/>
                  <a:gd name="T1" fmla="*/ 625 h 643"/>
                  <a:gd name="T2" fmla="*/ 789 w 822"/>
                  <a:gd name="T3" fmla="*/ 176 h 643"/>
                  <a:gd name="T4" fmla="*/ 804 w 822"/>
                  <a:gd name="T5" fmla="*/ 96 h 643"/>
                  <a:gd name="T6" fmla="*/ 739 w 822"/>
                  <a:gd name="T7" fmla="*/ 0 h 643"/>
                  <a:gd name="T8" fmla="*/ 33 w 822"/>
                  <a:gd name="T9" fmla="*/ 481 h 643"/>
                  <a:gd name="T10" fmla="*/ 18 w 822"/>
                  <a:gd name="T11" fmla="*/ 561 h 643"/>
                  <a:gd name="T12" fmla="*/ 51 w 822"/>
                  <a:gd name="T13" fmla="*/ 609 h 643"/>
                  <a:gd name="T14" fmla="*/ 131 w 822"/>
                  <a:gd name="T15" fmla="*/ 625 h 6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22" h="643">
                    <a:moveTo>
                      <a:pt x="131" y="625"/>
                    </a:moveTo>
                    <a:lnTo>
                      <a:pt x="789" y="176"/>
                    </a:lnTo>
                    <a:cubicBezTo>
                      <a:pt x="815" y="158"/>
                      <a:pt x="822" y="122"/>
                      <a:pt x="804" y="96"/>
                    </a:cubicBezTo>
                    <a:lnTo>
                      <a:pt x="739" y="0"/>
                    </a:lnTo>
                    <a:lnTo>
                      <a:pt x="33" y="481"/>
                    </a:lnTo>
                    <a:cubicBezTo>
                      <a:pt x="7" y="499"/>
                      <a:pt x="0" y="535"/>
                      <a:pt x="18" y="561"/>
                    </a:cubicBezTo>
                    <a:lnTo>
                      <a:pt x="51" y="609"/>
                    </a:lnTo>
                    <a:cubicBezTo>
                      <a:pt x="69" y="636"/>
                      <a:pt x="105" y="643"/>
                      <a:pt x="131" y="625"/>
                    </a:cubicBezTo>
                  </a:path>
                </a:pathLst>
              </a:custGeom>
              <a:solidFill>
                <a:srgbClr val="4B9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55" name="Freeform 651">
                <a:extLst>
                  <a:ext uri="{FF2B5EF4-FFF2-40B4-BE49-F238E27FC236}">
                    <a16:creationId xmlns:a16="http://schemas.microsoft.com/office/drawing/2014/main" id="{EC2259C1-3BA1-4D73-B732-8459AA9E62B6}"/>
                  </a:ext>
                </a:extLst>
              </p:cNvPr>
              <p:cNvSpPr>
                <a:spLocks/>
              </p:cNvSpPr>
              <p:nvPr/>
            </p:nvSpPr>
            <p:spPr bwMode="auto">
              <a:xfrm>
                <a:off x="8439151" y="3490913"/>
                <a:ext cx="241300" cy="185738"/>
              </a:xfrm>
              <a:custGeom>
                <a:avLst/>
                <a:gdLst>
                  <a:gd name="T0" fmla="*/ 16 w 589"/>
                  <a:gd name="T1" fmla="*/ 351 h 453"/>
                  <a:gd name="T2" fmla="*/ 9 w 589"/>
                  <a:gd name="T3" fmla="*/ 389 h 453"/>
                  <a:gd name="T4" fmla="*/ 42 w 589"/>
                  <a:gd name="T5" fmla="*/ 437 h 453"/>
                  <a:gd name="T6" fmla="*/ 79 w 589"/>
                  <a:gd name="T7" fmla="*/ 444 h 453"/>
                  <a:gd name="T8" fmla="*/ 589 w 589"/>
                  <a:gd name="T9" fmla="*/ 97 h 453"/>
                  <a:gd name="T10" fmla="*/ 579 w 589"/>
                  <a:gd name="T11" fmla="*/ 71 h 453"/>
                  <a:gd name="T12" fmla="*/ 531 w 589"/>
                  <a:gd name="T13" fmla="*/ 0 h 453"/>
                  <a:gd name="T14" fmla="*/ 16 w 589"/>
                  <a:gd name="T15" fmla="*/ 351 h 45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89" h="453">
                    <a:moveTo>
                      <a:pt x="16" y="351"/>
                    </a:moveTo>
                    <a:cubicBezTo>
                      <a:pt x="3" y="360"/>
                      <a:pt x="0" y="377"/>
                      <a:pt x="9" y="389"/>
                    </a:cubicBezTo>
                    <a:lnTo>
                      <a:pt x="42" y="437"/>
                    </a:lnTo>
                    <a:cubicBezTo>
                      <a:pt x="50" y="450"/>
                      <a:pt x="67" y="453"/>
                      <a:pt x="79" y="444"/>
                    </a:cubicBezTo>
                    <a:lnTo>
                      <a:pt x="589" y="97"/>
                    </a:lnTo>
                    <a:cubicBezTo>
                      <a:pt x="588" y="88"/>
                      <a:pt x="585" y="79"/>
                      <a:pt x="579" y="71"/>
                    </a:cubicBezTo>
                    <a:lnTo>
                      <a:pt x="531" y="0"/>
                    </a:lnTo>
                    <a:lnTo>
                      <a:pt x="16" y="351"/>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56" name="Freeform 652">
                <a:extLst>
                  <a:ext uri="{FF2B5EF4-FFF2-40B4-BE49-F238E27FC236}">
                    <a16:creationId xmlns:a16="http://schemas.microsoft.com/office/drawing/2014/main" id="{5DF2CB0B-B772-47FC-B892-C0FF6228AA09}"/>
                  </a:ext>
                </a:extLst>
              </p:cNvPr>
              <p:cNvSpPr>
                <a:spLocks/>
              </p:cNvSpPr>
              <p:nvPr/>
            </p:nvSpPr>
            <p:spPr bwMode="auto">
              <a:xfrm>
                <a:off x="8359776" y="3497263"/>
                <a:ext cx="309563" cy="233363"/>
              </a:xfrm>
              <a:custGeom>
                <a:avLst/>
                <a:gdLst>
                  <a:gd name="T0" fmla="*/ 79 w 752"/>
                  <a:gd name="T1" fmla="*/ 557 h 566"/>
                  <a:gd name="T2" fmla="*/ 41 w 752"/>
                  <a:gd name="T3" fmla="*/ 550 h 566"/>
                  <a:gd name="T4" fmla="*/ 8 w 752"/>
                  <a:gd name="T5" fmla="*/ 502 h 566"/>
                  <a:gd name="T6" fmla="*/ 15 w 752"/>
                  <a:gd name="T7" fmla="*/ 464 h 566"/>
                  <a:gd name="T8" fmla="*/ 695 w 752"/>
                  <a:gd name="T9" fmla="*/ 0 h 566"/>
                  <a:gd name="T10" fmla="*/ 744 w 752"/>
                  <a:gd name="T11" fmla="*/ 71 h 566"/>
                  <a:gd name="T12" fmla="*/ 736 w 752"/>
                  <a:gd name="T13" fmla="*/ 109 h 566"/>
                  <a:gd name="T14" fmla="*/ 79 w 752"/>
                  <a:gd name="T15" fmla="*/ 557 h 56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52" h="566">
                    <a:moveTo>
                      <a:pt x="79" y="557"/>
                    </a:moveTo>
                    <a:cubicBezTo>
                      <a:pt x="67" y="566"/>
                      <a:pt x="50" y="563"/>
                      <a:pt x="41" y="550"/>
                    </a:cubicBezTo>
                    <a:lnTo>
                      <a:pt x="8" y="502"/>
                    </a:lnTo>
                    <a:cubicBezTo>
                      <a:pt x="0" y="490"/>
                      <a:pt x="3" y="473"/>
                      <a:pt x="15" y="464"/>
                    </a:cubicBezTo>
                    <a:lnTo>
                      <a:pt x="695" y="0"/>
                    </a:lnTo>
                    <a:lnTo>
                      <a:pt x="744" y="71"/>
                    </a:lnTo>
                    <a:cubicBezTo>
                      <a:pt x="752" y="83"/>
                      <a:pt x="749" y="100"/>
                      <a:pt x="736" y="109"/>
                    </a:cubicBezTo>
                    <a:lnTo>
                      <a:pt x="79" y="557"/>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57" name="Freeform 653">
                <a:extLst>
                  <a:ext uri="{FF2B5EF4-FFF2-40B4-BE49-F238E27FC236}">
                    <a16:creationId xmlns:a16="http://schemas.microsoft.com/office/drawing/2014/main" id="{53E7505B-DAFD-49B7-B74C-8E4F406530D6}"/>
                  </a:ext>
                </a:extLst>
              </p:cNvPr>
              <p:cNvSpPr>
                <a:spLocks/>
              </p:cNvSpPr>
              <p:nvPr/>
            </p:nvSpPr>
            <p:spPr bwMode="auto">
              <a:xfrm>
                <a:off x="8359776" y="3497263"/>
                <a:ext cx="295275" cy="217488"/>
              </a:xfrm>
              <a:custGeom>
                <a:avLst/>
                <a:gdLst>
                  <a:gd name="T0" fmla="*/ 15 w 719"/>
                  <a:gd name="T1" fmla="*/ 464 h 528"/>
                  <a:gd name="T2" fmla="*/ 8 w 719"/>
                  <a:gd name="T3" fmla="*/ 502 h 528"/>
                  <a:gd name="T4" fmla="*/ 26 w 719"/>
                  <a:gd name="T5" fmla="*/ 528 h 528"/>
                  <a:gd name="T6" fmla="*/ 39 w 719"/>
                  <a:gd name="T7" fmla="*/ 499 h 528"/>
                  <a:gd name="T8" fmla="*/ 719 w 719"/>
                  <a:gd name="T9" fmla="*/ 35 h 528"/>
                  <a:gd name="T10" fmla="*/ 695 w 719"/>
                  <a:gd name="T11" fmla="*/ 0 h 528"/>
                  <a:gd name="T12" fmla="*/ 15 w 719"/>
                  <a:gd name="T13" fmla="*/ 464 h 528"/>
                </a:gdLst>
                <a:ahLst/>
                <a:cxnLst>
                  <a:cxn ang="0">
                    <a:pos x="T0" y="T1"/>
                  </a:cxn>
                  <a:cxn ang="0">
                    <a:pos x="T2" y="T3"/>
                  </a:cxn>
                  <a:cxn ang="0">
                    <a:pos x="T4" y="T5"/>
                  </a:cxn>
                  <a:cxn ang="0">
                    <a:pos x="T6" y="T7"/>
                  </a:cxn>
                  <a:cxn ang="0">
                    <a:pos x="T8" y="T9"/>
                  </a:cxn>
                  <a:cxn ang="0">
                    <a:pos x="T10" y="T11"/>
                  </a:cxn>
                  <a:cxn ang="0">
                    <a:pos x="T12" y="T13"/>
                  </a:cxn>
                </a:cxnLst>
                <a:rect l="0" t="0" r="r" b="b"/>
                <a:pathLst>
                  <a:path w="719" h="528">
                    <a:moveTo>
                      <a:pt x="15" y="464"/>
                    </a:moveTo>
                    <a:cubicBezTo>
                      <a:pt x="3" y="473"/>
                      <a:pt x="0" y="490"/>
                      <a:pt x="8" y="502"/>
                    </a:cubicBezTo>
                    <a:lnTo>
                      <a:pt x="26" y="528"/>
                    </a:lnTo>
                    <a:cubicBezTo>
                      <a:pt x="17" y="515"/>
                      <a:pt x="27" y="507"/>
                      <a:pt x="39" y="499"/>
                    </a:cubicBezTo>
                    <a:lnTo>
                      <a:pt x="719" y="35"/>
                    </a:lnTo>
                    <a:lnTo>
                      <a:pt x="695" y="0"/>
                    </a:lnTo>
                    <a:lnTo>
                      <a:pt x="15" y="464"/>
                    </a:lnTo>
                  </a:path>
                </a:pathLst>
              </a:custGeom>
              <a:solidFill>
                <a:srgbClr val="EDEC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58" name="Freeform 654">
                <a:extLst>
                  <a:ext uri="{FF2B5EF4-FFF2-40B4-BE49-F238E27FC236}">
                    <a16:creationId xmlns:a16="http://schemas.microsoft.com/office/drawing/2014/main" id="{F5851916-A22F-4EA7-8F64-951D3BBDEE95}"/>
                  </a:ext>
                </a:extLst>
              </p:cNvPr>
              <p:cNvSpPr>
                <a:spLocks/>
              </p:cNvSpPr>
              <p:nvPr/>
            </p:nvSpPr>
            <p:spPr bwMode="auto">
              <a:xfrm>
                <a:off x="8389938" y="3684588"/>
                <a:ext cx="65088" cy="66675"/>
              </a:xfrm>
              <a:custGeom>
                <a:avLst/>
                <a:gdLst>
                  <a:gd name="T0" fmla="*/ 41 w 41"/>
                  <a:gd name="T1" fmla="*/ 26 h 42"/>
                  <a:gd name="T2" fmla="*/ 26 w 41"/>
                  <a:gd name="T3" fmla="*/ 31 h 42"/>
                  <a:gd name="T4" fmla="*/ 17 w 41"/>
                  <a:gd name="T5" fmla="*/ 42 h 42"/>
                  <a:gd name="T6" fmla="*/ 0 w 41"/>
                  <a:gd name="T7" fmla="*/ 16 h 42"/>
                  <a:gd name="T8" fmla="*/ 11 w 41"/>
                  <a:gd name="T9" fmla="*/ 8 h 42"/>
                  <a:gd name="T10" fmla="*/ 23 w 41"/>
                  <a:gd name="T11" fmla="*/ 0 h 42"/>
                  <a:gd name="T12" fmla="*/ 41 w 41"/>
                  <a:gd name="T13" fmla="*/ 26 h 42"/>
                </a:gdLst>
                <a:ahLst/>
                <a:cxnLst>
                  <a:cxn ang="0">
                    <a:pos x="T0" y="T1"/>
                  </a:cxn>
                  <a:cxn ang="0">
                    <a:pos x="T2" y="T3"/>
                  </a:cxn>
                  <a:cxn ang="0">
                    <a:pos x="T4" y="T5"/>
                  </a:cxn>
                  <a:cxn ang="0">
                    <a:pos x="T6" y="T7"/>
                  </a:cxn>
                  <a:cxn ang="0">
                    <a:pos x="T8" y="T9"/>
                  </a:cxn>
                  <a:cxn ang="0">
                    <a:pos x="T10" y="T11"/>
                  </a:cxn>
                  <a:cxn ang="0">
                    <a:pos x="T12" y="T13"/>
                  </a:cxn>
                </a:cxnLst>
                <a:rect l="0" t="0" r="r" b="b"/>
                <a:pathLst>
                  <a:path w="41" h="42">
                    <a:moveTo>
                      <a:pt x="41" y="26"/>
                    </a:moveTo>
                    <a:lnTo>
                      <a:pt x="26" y="31"/>
                    </a:lnTo>
                    <a:lnTo>
                      <a:pt x="17" y="42"/>
                    </a:lnTo>
                    <a:lnTo>
                      <a:pt x="0" y="16"/>
                    </a:lnTo>
                    <a:lnTo>
                      <a:pt x="11" y="8"/>
                    </a:lnTo>
                    <a:lnTo>
                      <a:pt x="23" y="0"/>
                    </a:lnTo>
                    <a:lnTo>
                      <a:pt x="41" y="26"/>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59" name="Freeform 655">
                <a:extLst>
                  <a:ext uri="{FF2B5EF4-FFF2-40B4-BE49-F238E27FC236}">
                    <a16:creationId xmlns:a16="http://schemas.microsoft.com/office/drawing/2014/main" id="{E6A964A8-EBD3-461A-A3C9-823DDB20157E}"/>
                  </a:ext>
                </a:extLst>
              </p:cNvPr>
              <p:cNvSpPr>
                <a:spLocks/>
              </p:cNvSpPr>
              <p:nvPr/>
            </p:nvSpPr>
            <p:spPr bwMode="auto">
              <a:xfrm>
                <a:off x="8275638" y="3297238"/>
                <a:ext cx="93663" cy="66675"/>
              </a:xfrm>
              <a:custGeom>
                <a:avLst/>
                <a:gdLst>
                  <a:gd name="T0" fmla="*/ 0 w 59"/>
                  <a:gd name="T1" fmla="*/ 39 h 42"/>
                  <a:gd name="T2" fmla="*/ 57 w 59"/>
                  <a:gd name="T3" fmla="*/ 0 h 42"/>
                  <a:gd name="T4" fmla="*/ 59 w 59"/>
                  <a:gd name="T5" fmla="*/ 3 h 42"/>
                  <a:gd name="T6" fmla="*/ 3 w 59"/>
                  <a:gd name="T7" fmla="*/ 42 h 42"/>
                  <a:gd name="T8" fmla="*/ 0 w 59"/>
                  <a:gd name="T9" fmla="*/ 39 h 42"/>
                </a:gdLst>
                <a:ahLst/>
                <a:cxnLst>
                  <a:cxn ang="0">
                    <a:pos x="T0" y="T1"/>
                  </a:cxn>
                  <a:cxn ang="0">
                    <a:pos x="T2" y="T3"/>
                  </a:cxn>
                  <a:cxn ang="0">
                    <a:pos x="T4" y="T5"/>
                  </a:cxn>
                  <a:cxn ang="0">
                    <a:pos x="T6" y="T7"/>
                  </a:cxn>
                  <a:cxn ang="0">
                    <a:pos x="T8" y="T9"/>
                  </a:cxn>
                </a:cxnLst>
                <a:rect l="0" t="0" r="r" b="b"/>
                <a:pathLst>
                  <a:path w="59" h="42">
                    <a:moveTo>
                      <a:pt x="0" y="39"/>
                    </a:moveTo>
                    <a:lnTo>
                      <a:pt x="57" y="0"/>
                    </a:lnTo>
                    <a:lnTo>
                      <a:pt x="59" y="3"/>
                    </a:lnTo>
                    <a:lnTo>
                      <a:pt x="3" y="42"/>
                    </a:lnTo>
                    <a:lnTo>
                      <a:pt x="0" y="3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60" name="Freeform 656">
                <a:extLst>
                  <a:ext uri="{FF2B5EF4-FFF2-40B4-BE49-F238E27FC236}">
                    <a16:creationId xmlns:a16="http://schemas.microsoft.com/office/drawing/2014/main" id="{53A9EAC5-B0FF-4568-BEDA-86786B08FFC8}"/>
                  </a:ext>
                </a:extLst>
              </p:cNvPr>
              <p:cNvSpPr>
                <a:spLocks/>
              </p:cNvSpPr>
              <p:nvPr/>
            </p:nvSpPr>
            <p:spPr bwMode="auto">
              <a:xfrm>
                <a:off x="8250238" y="3303588"/>
                <a:ext cx="212725" cy="150813"/>
              </a:xfrm>
              <a:custGeom>
                <a:avLst/>
                <a:gdLst>
                  <a:gd name="T0" fmla="*/ 0 w 134"/>
                  <a:gd name="T1" fmla="*/ 89 h 95"/>
                  <a:gd name="T2" fmla="*/ 130 w 134"/>
                  <a:gd name="T3" fmla="*/ 0 h 95"/>
                  <a:gd name="T4" fmla="*/ 134 w 134"/>
                  <a:gd name="T5" fmla="*/ 6 h 95"/>
                  <a:gd name="T6" fmla="*/ 4 w 134"/>
                  <a:gd name="T7" fmla="*/ 95 h 95"/>
                  <a:gd name="T8" fmla="*/ 0 w 134"/>
                  <a:gd name="T9" fmla="*/ 89 h 95"/>
                </a:gdLst>
                <a:ahLst/>
                <a:cxnLst>
                  <a:cxn ang="0">
                    <a:pos x="T0" y="T1"/>
                  </a:cxn>
                  <a:cxn ang="0">
                    <a:pos x="T2" y="T3"/>
                  </a:cxn>
                  <a:cxn ang="0">
                    <a:pos x="T4" y="T5"/>
                  </a:cxn>
                  <a:cxn ang="0">
                    <a:pos x="T6" y="T7"/>
                  </a:cxn>
                  <a:cxn ang="0">
                    <a:pos x="T8" y="T9"/>
                  </a:cxn>
                </a:cxnLst>
                <a:rect l="0" t="0" r="r" b="b"/>
                <a:pathLst>
                  <a:path w="134" h="95">
                    <a:moveTo>
                      <a:pt x="0" y="89"/>
                    </a:moveTo>
                    <a:lnTo>
                      <a:pt x="130" y="0"/>
                    </a:lnTo>
                    <a:lnTo>
                      <a:pt x="134" y="6"/>
                    </a:lnTo>
                    <a:lnTo>
                      <a:pt x="4" y="95"/>
                    </a:lnTo>
                    <a:lnTo>
                      <a:pt x="0" y="8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61" name="Freeform 657">
                <a:extLst>
                  <a:ext uri="{FF2B5EF4-FFF2-40B4-BE49-F238E27FC236}">
                    <a16:creationId xmlns:a16="http://schemas.microsoft.com/office/drawing/2014/main" id="{E6F1322B-E081-4F8A-854A-A3FA261067BD}"/>
                  </a:ext>
                </a:extLst>
              </p:cNvPr>
              <p:cNvSpPr>
                <a:spLocks/>
              </p:cNvSpPr>
              <p:nvPr/>
            </p:nvSpPr>
            <p:spPr bwMode="auto">
              <a:xfrm>
                <a:off x="8285163" y="3340101"/>
                <a:ext cx="174625" cy="123825"/>
              </a:xfrm>
              <a:custGeom>
                <a:avLst/>
                <a:gdLst>
                  <a:gd name="T0" fmla="*/ 0 w 110"/>
                  <a:gd name="T1" fmla="*/ 72 h 78"/>
                  <a:gd name="T2" fmla="*/ 106 w 110"/>
                  <a:gd name="T3" fmla="*/ 0 h 78"/>
                  <a:gd name="T4" fmla="*/ 110 w 110"/>
                  <a:gd name="T5" fmla="*/ 6 h 78"/>
                  <a:gd name="T6" fmla="*/ 4 w 110"/>
                  <a:gd name="T7" fmla="*/ 78 h 78"/>
                  <a:gd name="T8" fmla="*/ 0 w 110"/>
                  <a:gd name="T9" fmla="*/ 72 h 78"/>
                </a:gdLst>
                <a:ahLst/>
                <a:cxnLst>
                  <a:cxn ang="0">
                    <a:pos x="T0" y="T1"/>
                  </a:cxn>
                  <a:cxn ang="0">
                    <a:pos x="T2" y="T3"/>
                  </a:cxn>
                  <a:cxn ang="0">
                    <a:pos x="T4" y="T5"/>
                  </a:cxn>
                  <a:cxn ang="0">
                    <a:pos x="T6" y="T7"/>
                  </a:cxn>
                  <a:cxn ang="0">
                    <a:pos x="T8" y="T9"/>
                  </a:cxn>
                </a:cxnLst>
                <a:rect l="0" t="0" r="r" b="b"/>
                <a:pathLst>
                  <a:path w="110" h="78">
                    <a:moveTo>
                      <a:pt x="0" y="72"/>
                    </a:moveTo>
                    <a:lnTo>
                      <a:pt x="106" y="0"/>
                    </a:lnTo>
                    <a:lnTo>
                      <a:pt x="110" y="6"/>
                    </a:lnTo>
                    <a:lnTo>
                      <a:pt x="4" y="78"/>
                    </a:lnTo>
                    <a:lnTo>
                      <a:pt x="0" y="7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33" name="Group 17932">
              <a:extLst>
                <a:ext uri="{FF2B5EF4-FFF2-40B4-BE49-F238E27FC236}">
                  <a16:creationId xmlns:a16="http://schemas.microsoft.com/office/drawing/2014/main" id="{F59285BC-02FB-4FBD-87EE-6A32C5DA5C0D}"/>
                </a:ext>
              </a:extLst>
            </p:cNvPr>
            <p:cNvGrpSpPr>
              <a:grpSpLocks noChangeAspect="1"/>
            </p:cNvGrpSpPr>
            <p:nvPr/>
          </p:nvGrpSpPr>
          <p:grpSpPr>
            <a:xfrm>
              <a:off x="6410326" y="2951163"/>
              <a:ext cx="2163763" cy="1231900"/>
              <a:chOff x="6410326" y="2951163"/>
              <a:chExt cx="2163763" cy="1231900"/>
            </a:xfrm>
          </p:grpSpPr>
          <p:sp>
            <p:nvSpPr>
              <p:cNvPr id="17554" name="Freeform 591">
                <a:extLst>
                  <a:ext uri="{FF2B5EF4-FFF2-40B4-BE49-F238E27FC236}">
                    <a16:creationId xmlns:a16="http://schemas.microsoft.com/office/drawing/2014/main" id="{3736363F-C04A-4356-BCB1-A9FD479B1EA6}"/>
                  </a:ext>
                </a:extLst>
              </p:cNvPr>
              <p:cNvSpPr>
                <a:spLocks/>
              </p:cNvSpPr>
              <p:nvPr/>
            </p:nvSpPr>
            <p:spPr bwMode="auto">
              <a:xfrm>
                <a:off x="7275513" y="4070350"/>
                <a:ext cx="28575" cy="11113"/>
              </a:xfrm>
              <a:custGeom>
                <a:avLst/>
                <a:gdLst>
                  <a:gd name="T0" fmla="*/ 18 w 18"/>
                  <a:gd name="T1" fmla="*/ 7 h 7"/>
                  <a:gd name="T2" fmla="*/ 0 w 18"/>
                  <a:gd name="T3" fmla="*/ 0 h 7"/>
                  <a:gd name="T4" fmla="*/ 0 w 18"/>
                  <a:gd name="T5" fmla="*/ 0 h 7"/>
                  <a:gd name="T6" fmla="*/ 18 w 18"/>
                  <a:gd name="T7" fmla="*/ 7 h 7"/>
                  <a:gd name="T8" fmla="*/ 18 w 18"/>
                  <a:gd name="T9" fmla="*/ 7 h 7"/>
                </a:gdLst>
                <a:ahLst/>
                <a:cxnLst>
                  <a:cxn ang="0">
                    <a:pos x="T0" y="T1"/>
                  </a:cxn>
                  <a:cxn ang="0">
                    <a:pos x="T2" y="T3"/>
                  </a:cxn>
                  <a:cxn ang="0">
                    <a:pos x="T4" y="T5"/>
                  </a:cxn>
                  <a:cxn ang="0">
                    <a:pos x="T6" y="T7"/>
                  </a:cxn>
                  <a:cxn ang="0">
                    <a:pos x="T8" y="T9"/>
                  </a:cxn>
                </a:cxnLst>
                <a:rect l="0" t="0" r="r" b="b"/>
                <a:pathLst>
                  <a:path w="18" h="7">
                    <a:moveTo>
                      <a:pt x="18" y="7"/>
                    </a:moveTo>
                    <a:lnTo>
                      <a:pt x="0" y="0"/>
                    </a:lnTo>
                    <a:lnTo>
                      <a:pt x="0" y="0"/>
                    </a:lnTo>
                    <a:lnTo>
                      <a:pt x="18" y="7"/>
                    </a:lnTo>
                    <a:lnTo>
                      <a:pt x="18" y="7"/>
                    </a:lnTo>
                    <a:close/>
                  </a:path>
                </a:pathLst>
              </a:custGeom>
              <a:solidFill>
                <a:srgbClr val="FBD53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62" name="Rectangle 658">
                <a:extLst>
                  <a:ext uri="{FF2B5EF4-FFF2-40B4-BE49-F238E27FC236}">
                    <a16:creationId xmlns:a16="http://schemas.microsoft.com/office/drawing/2014/main" id="{CF1177C5-AD8C-4C88-8FD1-A243ACAC7EBA}"/>
                  </a:ext>
                </a:extLst>
              </p:cNvPr>
              <p:cNvSpPr>
                <a:spLocks noChangeArrowheads="1"/>
              </p:cNvSpPr>
              <p:nvPr/>
            </p:nvSpPr>
            <p:spPr bwMode="auto">
              <a:xfrm>
                <a:off x="7283451" y="4064001"/>
                <a:ext cx="409575" cy="53975"/>
              </a:xfrm>
              <a:prstGeom prst="rect">
                <a:avLst/>
              </a:prstGeom>
              <a:solidFill>
                <a:srgbClr val="AADFE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63" name="Freeform 659">
                <a:extLst>
                  <a:ext uri="{FF2B5EF4-FFF2-40B4-BE49-F238E27FC236}">
                    <a16:creationId xmlns:a16="http://schemas.microsoft.com/office/drawing/2014/main" id="{19AB41CB-4034-4A38-91E0-ED493E5634E3}"/>
                  </a:ext>
                </a:extLst>
              </p:cNvPr>
              <p:cNvSpPr>
                <a:spLocks/>
              </p:cNvSpPr>
              <p:nvPr/>
            </p:nvSpPr>
            <p:spPr bwMode="auto">
              <a:xfrm>
                <a:off x="6657976" y="2954338"/>
                <a:ext cx="1668463" cy="1116013"/>
              </a:xfrm>
              <a:custGeom>
                <a:avLst/>
                <a:gdLst>
                  <a:gd name="T0" fmla="*/ 0 w 4061"/>
                  <a:gd name="T1" fmla="*/ 2714 h 2714"/>
                  <a:gd name="T2" fmla="*/ 0 w 4061"/>
                  <a:gd name="T3" fmla="*/ 139 h 2714"/>
                  <a:gd name="T4" fmla="*/ 139 w 4061"/>
                  <a:gd name="T5" fmla="*/ 0 h 2714"/>
                  <a:gd name="T6" fmla="*/ 3922 w 4061"/>
                  <a:gd name="T7" fmla="*/ 0 h 2714"/>
                  <a:gd name="T8" fmla="*/ 4061 w 4061"/>
                  <a:gd name="T9" fmla="*/ 139 h 2714"/>
                  <a:gd name="T10" fmla="*/ 4061 w 4061"/>
                  <a:gd name="T11" fmla="*/ 2714 h 2714"/>
                  <a:gd name="T12" fmla="*/ 0 w 4061"/>
                  <a:gd name="T13" fmla="*/ 2714 h 2714"/>
                </a:gdLst>
                <a:ahLst/>
                <a:cxnLst>
                  <a:cxn ang="0">
                    <a:pos x="T0" y="T1"/>
                  </a:cxn>
                  <a:cxn ang="0">
                    <a:pos x="T2" y="T3"/>
                  </a:cxn>
                  <a:cxn ang="0">
                    <a:pos x="T4" y="T5"/>
                  </a:cxn>
                  <a:cxn ang="0">
                    <a:pos x="T6" y="T7"/>
                  </a:cxn>
                  <a:cxn ang="0">
                    <a:pos x="T8" y="T9"/>
                  </a:cxn>
                  <a:cxn ang="0">
                    <a:pos x="T10" y="T11"/>
                  </a:cxn>
                  <a:cxn ang="0">
                    <a:pos x="T12" y="T13"/>
                  </a:cxn>
                </a:cxnLst>
                <a:rect l="0" t="0" r="r" b="b"/>
                <a:pathLst>
                  <a:path w="4061" h="2714">
                    <a:moveTo>
                      <a:pt x="0" y="2714"/>
                    </a:moveTo>
                    <a:lnTo>
                      <a:pt x="0" y="139"/>
                    </a:lnTo>
                    <a:cubicBezTo>
                      <a:pt x="0" y="62"/>
                      <a:pt x="62" y="0"/>
                      <a:pt x="139" y="0"/>
                    </a:cubicBezTo>
                    <a:lnTo>
                      <a:pt x="3922" y="0"/>
                    </a:lnTo>
                    <a:cubicBezTo>
                      <a:pt x="3998" y="0"/>
                      <a:pt x="4061" y="62"/>
                      <a:pt x="4061" y="139"/>
                    </a:cubicBezTo>
                    <a:lnTo>
                      <a:pt x="4061" y="2714"/>
                    </a:lnTo>
                    <a:lnTo>
                      <a:pt x="0" y="27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64" name="Rectangle 660">
                <a:extLst>
                  <a:ext uri="{FF2B5EF4-FFF2-40B4-BE49-F238E27FC236}">
                    <a16:creationId xmlns:a16="http://schemas.microsoft.com/office/drawing/2014/main" id="{7E0A9A3A-6316-4981-961C-121876553C4E}"/>
                  </a:ext>
                </a:extLst>
              </p:cNvPr>
              <p:cNvSpPr>
                <a:spLocks noChangeArrowheads="1"/>
              </p:cNvSpPr>
              <p:nvPr/>
            </p:nvSpPr>
            <p:spPr bwMode="auto">
              <a:xfrm>
                <a:off x="6745288" y="3041651"/>
                <a:ext cx="1493838" cy="9302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65" name="Freeform 661">
                <a:extLst>
                  <a:ext uri="{FF2B5EF4-FFF2-40B4-BE49-F238E27FC236}">
                    <a16:creationId xmlns:a16="http://schemas.microsoft.com/office/drawing/2014/main" id="{1172BFE0-A886-4EDB-83F7-E746BE1DAE19}"/>
                  </a:ext>
                </a:extLst>
              </p:cNvPr>
              <p:cNvSpPr>
                <a:spLocks/>
              </p:cNvSpPr>
              <p:nvPr/>
            </p:nvSpPr>
            <p:spPr bwMode="auto">
              <a:xfrm>
                <a:off x="6410326" y="4065588"/>
                <a:ext cx="2163763" cy="117475"/>
              </a:xfrm>
              <a:custGeom>
                <a:avLst/>
                <a:gdLst>
                  <a:gd name="T0" fmla="*/ 5270 w 5270"/>
                  <a:gd name="T1" fmla="*/ 150 h 287"/>
                  <a:gd name="T2" fmla="*/ 5270 w 5270"/>
                  <a:gd name="T3" fmla="*/ 0 h 287"/>
                  <a:gd name="T4" fmla="*/ 3051 w 5270"/>
                  <a:gd name="T5" fmla="*/ 0 h 287"/>
                  <a:gd name="T6" fmla="*/ 2886 w 5270"/>
                  <a:gd name="T7" fmla="*/ 70 h 287"/>
                  <a:gd name="T8" fmla="*/ 2385 w 5270"/>
                  <a:gd name="T9" fmla="*/ 70 h 287"/>
                  <a:gd name="T10" fmla="*/ 2219 w 5270"/>
                  <a:gd name="T11" fmla="*/ 0 h 287"/>
                  <a:gd name="T12" fmla="*/ 2190 w 5270"/>
                  <a:gd name="T13" fmla="*/ 0 h 287"/>
                  <a:gd name="T14" fmla="*/ 0 w 5270"/>
                  <a:gd name="T15" fmla="*/ 0 h 287"/>
                  <a:gd name="T16" fmla="*/ 0 w 5270"/>
                  <a:gd name="T17" fmla="*/ 150 h 287"/>
                  <a:gd name="T18" fmla="*/ 316 w 5270"/>
                  <a:gd name="T19" fmla="*/ 287 h 287"/>
                  <a:gd name="T20" fmla="*/ 1993 w 5270"/>
                  <a:gd name="T21" fmla="*/ 287 h 287"/>
                  <a:gd name="T22" fmla="*/ 3278 w 5270"/>
                  <a:gd name="T23" fmla="*/ 287 h 287"/>
                  <a:gd name="T24" fmla="*/ 4954 w 5270"/>
                  <a:gd name="T25" fmla="*/ 287 h 287"/>
                  <a:gd name="T26" fmla="*/ 5270 w 5270"/>
                  <a:gd name="T27" fmla="*/ 15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70" h="287">
                    <a:moveTo>
                      <a:pt x="5270" y="150"/>
                    </a:moveTo>
                    <a:lnTo>
                      <a:pt x="5270" y="0"/>
                    </a:lnTo>
                    <a:lnTo>
                      <a:pt x="3051" y="0"/>
                    </a:lnTo>
                    <a:cubicBezTo>
                      <a:pt x="3031" y="72"/>
                      <a:pt x="2965" y="70"/>
                      <a:pt x="2886" y="70"/>
                    </a:cubicBezTo>
                    <a:lnTo>
                      <a:pt x="2385" y="70"/>
                    </a:lnTo>
                    <a:cubicBezTo>
                      <a:pt x="2306" y="70"/>
                      <a:pt x="2240" y="72"/>
                      <a:pt x="2219" y="0"/>
                    </a:cubicBezTo>
                    <a:lnTo>
                      <a:pt x="2190" y="0"/>
                    </a:lnTo>
                    <a:lnTo>
                      <a:pt x="0" y="0"/>
                    </a:lnTo>
                    <a:lnTo>
                      <a:pt x="0" y="150"/>
                    </a:lnTo>
                    <a:cubicBezTo>
                      <a:pt x="0" y="150"/>
                      <a:pt x="182" y="287"/>
                      <a:pt x="316" y="287"/>
                    </a:cubicBezTo>
                    <a:lnTo>
                      <a:pt x="1993" y="287"/>
                    </a:lnTo>
                    <a:lnTo>
                      <a:pt x="3278" y="287"/>
                    </a:lnTo>
                    <a:lnTo>
                      <a:pt x="4954" y="287"/>
                    </a:lnTo>
                    <a:cubicBezTo>
                      <a:pt x="5088" y="287"/>
                      <a:pt x="5270" y="150"/>
                      <a:pt x="5270" y="150"/>
                    </a:cubicBezTo>
                    <a:close/>
                  </a:path>
                </a:pathLst>
              </a:custGeom>
              <a:solidFill>
                <a:srgbClr val="D3EE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nvGrpSpPr>
              <p:cNvPr id="17929" name="Group 17928">
                <a:extLst>
                  <a:ext uri="{FF2B5EF4-FFF2-40B4-BE49-F238E27FC236}">
                    <a16:creationId xmlns:a16="http://schemas.microsoft.com/office/drawing/2014/main" id="{37645BD7-9678-48D0-9BEC-106EB2D77A2F}"/>
                  </a:ext>
                </a:extLst>
              </p:cNvPr>
              <p:cNvGrpSpPr/>
              <p:nvPr/>
            </p:nvGrpSpPr>
            <p:grpSpPr>
              <a:xfrm>
                <a:off x="6802438" y="3695701"/>
                <a:ext cx="1366838" cy="328613"/>
                <a:chOff x="6802438" y="3695701"/>
                <a:chExt cx="1366838" cy="328613"/>
              </a:xfrm>
            </p:grpSpPr>
            <p:sp>
              <p:nvSpPr>
                <p:cNvPr id="17366" name="Freeform 662">
                  <a:extLst>
                    <a:ext uri="{FF2B5EF4-FFF2-40B4-BE49-F238E27FC236}">
                      <a16:creationId xmlns:a16="http://schemas.microsoft.com/office/drawing/2014/main" id="{E3EDDD25-D03A-4AF0-8040-83C9338FB2C7}"/>
                    </a:ext>
                  </a:extLst>
                </p:cNvPr>
                <p:cNvSpPr>
                  <a:spLocks/>
                </p:cNvSpPr>
                <p:nvPr/>
              </p:nvSpPr>
              <p:spPr bwMode="auto">
                <a:xfrm>
                  <a:off x="6802438" y="3695701"/>
                  <a:ext cx="1366838" cy="276225"/>
                </a:xfrm>
                <a:custGeom>
                  <a:avLst/>
                  <a:gdLst>
                    <a:gd name="T0" fmla="*/ 0 w 3329"/>
                    <a:gd name="T1" fmla="*/ 617 h 673"/>
                    <a:gd name="T2" fmla="*/ 42 w 3329"/>
                    <a:gd name="T3" fmla="*/ 617 h 673"/>
                    <a:gd name="T4" fmla="*/ 68 w 3329"/>
                    <a:gd name="T5" fmla="*/ 588 h 673"/>
                    <a:gd name="T6" fmla="*/ 68 w 3329"/>
                    <a:gd name="T7" fmla="*/ 85 h 673"/>
                    <a:gd name="T8" fmla="*/ 42 w 3329"/>
                    <a:gd name="T9" fmla="*/ 57 h 673"/>
                    <a:gd name="T10" fmla="*/ 0 w 3329"/>
                    <a:gd name="T11" fmla="*/ 57 h 673"/>
                    <a:gd name="T12" fmla="*/ 0 w 3329"/>
                    <a:gd name="T13" fmla="*/ 0 h 673"/>
                    <a:gd name="T14" fmla="*/ 3253 w 3329"/>
                    <a:gd name="T15" fmla="*/ 0 h 673"/>
                    <a:gd name="T16" fmla="*/ 3329 w 3329"/>
                    <a:gd name="T17" fmla="*/ 85 h 673"/>
                    <a:gd name="T18" fmla="*/ 3329 w 3329"/>
                    <a:gd name="T19" fmla="*/ 588 h 673"/>
                    <a:gd name="T20" fmla="*/ 3253 w 3329"/>
                    <a:gd name="T21" fmla="*/ 673 h 673"/>
                    <a:gd name="T22" fmla="*/ 0 w 3329"/>
                    <a:gd name="T23" fmla="*/ 673 h 673"/>
                    <a:gd name="T24" fmla="*/ 0 w 3329"/>
                    <a:gd name="T25" fmla="*/ 617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29" h="673">
                      <a:moveTo>
                        <a:pt x="0" y="617"/>
                      </a:moveTo>
                      <a:lnTo>
                        <a:pt x="42" y="617"/>
                      </a:lnTo>
                      <a:cubicBezTo>
                        <a:pt x="56" y="617"/>
                        <a:pt x="68" y="604"/>
                        <a:pt x="68" y="588"/>
                      </a:cubicBezTo>
                      <a:lnTo>
                        <a:pt x="68" y="85"/>
                      </a:lnTo>
                      <a:cubicBezTo>
                        <a:pt x="68" y="70"/>
                        <a:pt x="56" y="57"/>
                        <a:pt x="42" y="57"/>
                      </a:cubicBezTo>
                      <a:lnTo>
                        <a:pt x="0" y="57"/>
                      </a:lnTo>
                      <a:lnTo>
                        <a:pt x="0" y="0"/>
                      </a:lnTo>
                      <a:lnTo>
                        <a:pt x="3253" y="0"/>
                      </a:lnTo>
                      <a:cubicBezTo>
                        <a:pt x="3295" y="0"/>
                        <a:pt x="3329" y="38"/>
                        <a:pt x="3329" y="85"/>
                      </a:cubicBezTo>
                      <a:lnTo>
                        <a:pt x="3329" y="588"/>
                      </a:lnTo>
                      <a:cubicBezTo>
                        <a:pt x="3329" y="635"/>
                        <a:pt x="3295" y="673"/>
                        <a:pt x="3253" y="673"/>
                      </a:cubicBezTo>
                      <a:lnTo>
                        <a:pt x="0" y="673"/>
                      </a:lnTo>
                      <a:lnTo>
                        <a:pt x="0" y="617"/>
                      </a:lnTo>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67" name="Freeform 663">
                  <a:extLst>
                    <a:ext uri="{FF2B5EF4-FFF2-40B4-BE49-F238E27FC236}">
                      <a16:creationId xmlns:a16="http://schemas.microsoft.com/office/drawing/2014/main" id="{1C4D2153-30FB-4918-9FB1-6B7342BF8ABE}"/>
                    </a:ext>
                  </a:extLst>
                </p:cNvPr>
                <p:cNvSpPr>
                  <a:spLocks/>
                </p:cNvSpPr>
                <p:nvPr/>
              </p:nvSpPr>
              <p:spPr bwMode="auto">
                <a:xfrm>
                  <a:off x="6802438" y="3695701"/>
                  <a:ext cx="801688" cy="276225"/>
                </a:xfrm>
                <a:custGeom>
                  <a:avLst/>
                  <a:gdLst>
                    <a:gd name="T0" fmla="*/ 0 w 1952"/>
                    <a:gd name="T1" fmla="*/ 617 h 673"/>
                    <a:gd name="T2" fmla="*/ 42 w 1952"/>
                    <a:gd name="T3" fmla="*/ 617 h 673"/>
                    <a:gd name="T4" fmla="*/ 68 w 1952"/>
                    <a:gd name="T5" fmla="*/ 588 h 673"/>
                    <a:gd name="T6" fmla="*/ 68 w 1952"/>
                    <a:gd name="T7" fmla="*/ 85 h 673"/>
                    <a:gd name="T8" fmla="*/ 42 w 1952"/>
                    <a:gd name="T9" fmla="*/ 57 h 673"/>
                    <a:gd name="T10" fmla="*/ 0 w 1952"/>
                    <a:gd name="T11" fmla="*/ 57 h 673"/>
                    <a:gd name="T12" fmla="*/ 0 w 1952"/>
                    <a:gd name="T13" fmla="*/ 0 h 673"/>
                    <a:gd name="T14" fmla="*/ 1952 w 1952"/>
                    <a:gd name="T15" fmla="*/ 0 h 673"/>
                    <a:gd name="T16" fmla="*/ 1952 w 1952"/>
                    <a:gd name="T17" fmla="*/ 673 h 673"/>
                    <a:gd name="T18" fmla="*/ 0 w 1952"/>
                    <a:gd name="T19" fmla="*/ 673 h 673"/>
                    <a:gd name="T20" fmla="*/ 0 w 1952"/>
                    <a:gd name="T21" fmla="*/ 617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52" h="673">
                      <a:moveTo>
                        <a:pt x="0" y="617"/>
                      </a:moveTo>
                      <a:lnTo>
                        <a:pt x="42" y="617"/>
                      </a:lnTo>
                      <a:cubicBezTo>
                        <a:pt x="56" y="617"/>
                        <a:pt x="68" y="604"/>
                        <a:pt x="68" y="588"/>
                      </a:cubicBezTo>
                      <a:lnTo>
                        <a:pt x="68" y="85"/>
                      </a:lnTo>
                      <a:cubicBezTo>
                        <a:pt x="68" y="70"/>
                        <a:pt x="56" y="57"/>
                        <a:pt x="42" y="57"/>
                      </a:cubicBezTo>
                      <a:lnTo>
                        <a:pt x="0" y="57"/>
                      </a:lnTo>
                      <a:lnTo>
                        <a:pt x="0" y="0"/>
                      </a:lnTo>
                      <a:lnTo>
                        <a:pt x="1952" y="0"/>
                      </a:lnTo>
                      <a:lnTo>
                        <a:pt x="1952" y="673"/>
                      </a:lnTo>
                      <a:lnTo>
                        <a:pt x="0" y="673"/>
                      </a:lnTo>
                      <a:lnTo>
                        <a:pt x="0" y="617"/>
                      </a:lnTo>
                    </a:path>
                  </a:pathLst>
                </a:custGeom>
                <a:solidFill>
                  <a:srgbClr val="1A2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68" name="Freeform 664">
                  <a:extLst>
                    <a:ext uri="{FF2B5EF4-FFF2-40B4-BE49-F238E27FC236}">
                      <a16:creationId xmlns:a16="http://schemas.microsoft.com/office/drawing/2014/main" id="{56652610-D2BF-4D81-BD8F-59A20B3E6197}"/>
                    </a:ext>
                  </a:extLst>
                </p:cNvPr>
                <p:cNvSpPr>
                  <a:spLocks/>
                </p:cNvSpPr>
                <p:nvPr/>
              </p:nvSpPr>
              <p:spPr bwMode="auto">
                <a:xfrm>
                  <a:off x="6819901" y="3719513"/>
                  <a:ext cx="1328738" cy="230188"/>
                </a:xfrm>
                <a:custGeom>
                  <a:avLst/>
                  <a:gdLst>
                    <a:gd name="T0" fmla="*/ 26 w 3236"/>
                    <a:gd name="T1" fmla="*/ 531 h 560"/>
                    <a:gd name="T2" fmla="*/ 26 w 3236"/>
                    <a:gd name="T3" fmla="*/ 28 h 560"/>
                    <a:gd name="T4" fmla="*/ 0 w 3236"/>
                    <a:gd name="T5" fmla="*/ 0 h 560"/>
                    <a:gd name="T6" fmla="*/ 3211 w 3236"/>
                    <a:gd name="T7" fmla="*/ 0 h 560"/>
                    <a:gd name="T8" fmla="*/ 3236 w 3236"/>
                    <a:gd name="T9" fmla="*/ 28 h 560"/>
                    <a:gd name="T10" fmla="*/ 3236 w 3236"/>
                    <a:gd name="T11" fmla="*/ 531 h 560"/>
                    <a:gd name="T12" fmla="*/ 3211 w 3236"/>
                    <a:gd name="T13" fmla="*/ 560 h 560"/>
                    <a:gd name="T14" fmla="*/ 0 w 3236"/>
                    <a:gd name="T15" fmla="*/ 560 h 560"/>
                    <a:gd name="T16" fmla="*/ 26 w 3236"/>
                    <a:gd name="T17" fmla="*/ 531 h 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36" h="560">
                      <a:moveTo>
                        <a:pt x="26" y="531"/>
                      </a:moveTo>
                      <a:lnTo>
                        <a:pt x="26" y="28"/>
                      </a:lnTo>
                      <a:cubicBezTo>
                        <a:pt x="26" y="13"/>
                        <a:pt x="14" y="0"/>
                        <a:pt x="0" y="0"/>
                      </a:cubicBezTo>
                      <a:lnTo>
                        <a:pt x="3211" y="0"/>
                      </a:lnTo>
                      <a:cubicBezTo>
                        <a:pt x="3225" y="0"/>
                        <a:pt x="3236" y="13"/>
                        <a:pt x="3236" y="28"/>
                      </a:cubicBezTo>
                      <a:lnTo>
                        <a:pt x="3236" y="531"/>
                      </a:lnTo>
                      <a:cubicBezTo>
                        <a:pt x="3236" y="547"/>
                        <a:pt x="3225" y="560"/>
                        <a:pt x="3211" y="560"/>
                      </a:cubicBezTo>
                      <a:lnTo>
                        <a:pt x="0" y="560"/>
                      </a:lnTo>
                      <a:cubicBezTo>
                        <a:pt x="14" y="560"/>
                        <a:pt x="26" y="547"/>
                        <a:pt x="26" y="5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69" name="Freeform 665">
                  <a:extLst>
                    <a:ext uri="{FF2B5EF4-FFF2-40B4-BE49-F238E27FC236}">
                      <a16:creationId xmlns:a16="http://schemas.microsoft.com/office/drawing/2014/main" id="{F57B937E-658F-4451-ADFE-7BD64FED3CFC}"/>
                    </a:ext>
                  </a:extLst>
                </p:cNvPr>
                <p:cNvSpPr>
                  <a:spLocks/>
                </p:cNvSpPr>
                <p:nvPr/>
              </p:nvSpPr>
              <p:spPr bwMode="auto">
                <a:xfrm>
                  <a:off x="6819901" y="3719513"/>
                  <a:ext cx="815975" cy="230188"/>
                </a:xfrm>
                <a:custGeom>
                  <a:avLst/>
                  <a:gdLst>
                    <a:gd name="T0" fmla="*/ 26 w 1987"/>
                    <a:gd name="T1" fmla="*/ 531 h 560"/>
                    <a:gd name="T2" fmla="*/ 26 w 1987"/>
                    <a:gd name="T3" fmla="*/ 28 h 560"/>
                    <a:gd name="T4" fmla="*/ 0 w 1987"/>
                    <a:gd name="T5" fmla="*/ 0 h 560"/>
                    <a:gd name="T6" fmla="*/ 1961 w 1987"/>
                    <a:gd name="T7" fmla="*/ 0 h 560"/>
                    <a:gd name="T8" fmla="*/ 1987 w 1987"/>
                    <a:gd name="T9" fmla="*/ 28 h 560"/>
                    <a:gd name="T10" fmla="*/ 1987 w 1987"/>
                    <a:gd name="T11" fmla="*/ 531 h 560"/>
                    <a:gd name="T12" fmla="*/ 1961 w 1987"/>
                    <a:gd name="T13" fmla="*/ 560 h 560"/>
                    <a:gd name="T14" fmla="*/ 0 w 1987"/>
                    <a:gd name="T15" fmla="*/ 560 h 560"/>
                    <a:gd name="T16" fmla="*/ 26 w 1987"/>
                    <a:gd name="T17" fmla="*/ 531 h 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87" h="560">
                      <a:moveTo>
                        <a:pt x="26" y="531"/>
                      </a:moveTo>
                      <a:lnTo>
                        <a:pt x="26" y="28"/>
                      </a:lnTo>
                      <a:cubicBezTo>
                        <a:pt x="26" y="13"/>
                        <a:pt x="14" y="0"/>
                        <a:pt x="0" y="0"/>
                      </a:cubicBezTo>
                      <a:lnTo>
                        <a:pt x="1961" y="0"/>
                      </a:lnTo>
                      <a:cubicBezTo>
                        <a:pt x="1975" y="0"/>
                        <a:pt x="1987" y="13"/>
                        <a:pt x="1987" y="28"/>
                      </a:cubicBezTo>
                      <a:lnTo>
                        <a:pt x="1987" y="531"/>
                      </a:lnTo>
                      <a:cubicBezTo>
                        <a:pt x="1987" y="547"/>
                        <a:pt x="1975" y="560"/>
                        <a:pt x="1961" y="560"/>
                      </a:cubicBezTo>
                      <a:lnTo>
                        <a:pt x="0" y="560"/>
                      </a:lnTo>
                      <a:cubicBezTo>
                        <a:pt x="14" y="560"/>
                        <a:pt x="26" y="547"/>
                        <a:pt x="26" y="531"/>
                      </a:cubicBezTo>
                    </a:path>
                  </a:pathLst>
                </a:custGeom>
                <a:solidFill>
                  <a:srgbClr val="A0D9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0" name="Freeform 666">
                  <a:extLst>
                    <a:ext uri="{FF2B5EF4-FFF2-40B4-BE49-F238E27FC236}">
                      <a16:creationId xmlns:a16="http://schemas.microsoft.com/office/drawing/2014/main" id="{F0F21500-45CD-493B-83DD-D6D85B22C6B8}"/>
                    </a:ext>
                  </a:extLst>
                </p:cNvPr>
                <p:cNvSpPr>
                  <a:spLocks/>
                </p:cNvSpPr>
                <p:nvPr/>
              </p:nvSpPr>
              <p:spPr bwMode="auto">
                <a:xfrm>
                  <a:off x="7604126" y="3717926"/>
                  <a:ext cx="536575" cy="1588"/>
                </a:xfrm>
                <a:custGeom>
                  <a:avLst/>
                  <a:gdLst>
                    <a:gd name="T0" fmla="*/ 1306 w 1306"/>
                    <a:gd name="T1" fmla="*/ 3 h 3"/>
                    <a:gd name="T2" fmla="*/ 1301 w 1306"/>
                    <a:gd name="T3" fmla="*/ 2 h 3"/>
                    <a:gd name="T4" fmla="*/ 0 w 1306"/>
                    <a:gd name="T5" fmla="*/ 2 h 3"/>
                    <a:gd name="T6" fmla="*/ 0 w 1306"/>
                    <a:gd name="T7" fmla="*/ 0 h 3"/>
                    <a:gd name="T8" fmla="*/ 1306 w 1306"/>
                    <a:gd name="T9" fmla="*/ 0 h 3"/>
                    <a:gd name="T10" fmla="*/ 1306 w 1306"/>
                    <a:gd name="T11" fmla="*/ 3 h 3"/>
                  </a:gdLst>
                  <a:ahLst/>
                  <a:cxnLst>
                    <a:cxn ang="0">
                      <a:pos x="T0" y="T1"/>
                    </a:cxn>
                    <a:cxn ang="0">
                      <a:pos x="T2" y="T3"/>
                    </a:cxn>
                    <a:cxn ang="0">
                      <a:pos x="T4" y="T5"/>
                    </a:cxn>
                    <a:cxn ang="0">
                      <a:pos x="T6" y="T7"/>
                    </a:cxn>
                    <a:cxn ang="0">
                      <a:pos x="T8" y="T9"/>
                    </a:cxn>
                    <a:cxn ang="0">
                      <a:pos x="T10" y="T11"/>
                    </a:cxn>
                  </a:cxnLst>
                  <a:rect l="0" t="0" r="r" b="b"/>
                  <a:pathLst>
                    <a:path w="1306" h="3">
                      <a:moveTo>
                        <a:pt x="1306" y="3"/>
                      </a:moveTo>
                      <a:cubicBezTo>
                        <a:pt x="1304" y="2"/>
                        <a:pt x="1302" y="2"/>
                        <a:pt x="1301" y="2"/>
                      </a:cubicBezTo>
                      <a:lnTo>
                        <a:pt x="0" y="2"/>
                      </a:lnTo>
                      <a:lnTo>
                        <a:pt x="0" y="0"/>
                      </a:lnTo>
                      <a:lnTo>
                        <a:pt x="1306" y="0"/>
                      </a:lnTo>
                      <a:lnTo>
                        <a:pt x="1306" y="3"/>
                      </a:lnTo>
                      <a:close/>
                    </a:path>
                  </a:pathLst>
                </a:custGeom>
                <a:solidFill>
                  <a:srgbClr val="3267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1" name="Rectangle 667">
                  <a:extLst>
                    <a:ext uri="{FF2B5EF4-FFF2-40B4-BE49-F238E27FC236}">
                      <a16:creationId xmlns:a16="http://schemas.microsoft.com/office/drawing/2014/main" id="{16685399-1612-4996-9F92-1E9185F651A4}"/>
                    </a:ext>
                  </a:extLst>
                </p:cNvPr>
                <p:cNvSpPr>
                  <a:spLocks noChangeArrowheads="1"/>
                </p:cNvSpPr>
                <p:nvPr/>
              </p:nvSpPr>
              <p:spPr bwMode="auto">
                <a:xfrm>
                  <a:off x="6829426" y="3717926"/>
                  <a:ext cx="774700" cy="1588"/>
                </a:xfrm>
                <a:prstGeom prst="rect">
                  <a:avLst/>
                </a:prstGeom>
                <a:solidFill>
                  <a:srgbClr val="1C27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2" name="Freeform 668">
                  <a:extLst>
                    <a:ext uri="{FF2B5EF4-FFF2-40B4-BE49-F238E27FC236}">
                      <a16:creationId xmlns:a16="http://schemas.microsoft.com/office/drawing/2014/main" id="{5552B807-3E5E-4B54-A838-0314AE77FEA4}"/>
                    </a:ext>
                  </a:extLst>
                </p:cNvPr>
                <p:cNvSpPr>
                  <a:spLocks/>
                </p:cNvSpPr>
                <p:nvPr/>
              </p:nvSpPr>
              <p:spPr bwMode="auto">
                <a:xfrm>
                  <a:off x="6829426" y="3719513"/>
                  <a:ext cx="1311275" cy="7938"/>
                </a:xfrm>
                <a:custGeom>
                  <a:avLst/>
                  <a:gdLst>
                    <a:gd name="T0" fmla="*/ 3191 w 3191"/>
                    <a:gd name="T1" fmla="*/ 19 h 19"/>
                    <a:gd name="T2" fmla="*/ 1960 w 3191"/>
                    <a:gd name="T3" fmla="*/ 19 h 19"/>
                    <a:gd name="T4" fmla="*/ 1936 w 3191"/>
                    <a:gd name="T5" fmla="*/ 0 h 19"/>
                    <a:gd name="T6" fmla="*/ 0 w 3191"/>
                    <a:gd name="T7" fmla="*/ 0 h 19"/>
                    <a:gd name="T8" fmla="*/ 1885 w 3191"/>
                    <a:gd name="T9" fmla="*/ 0 h 19"/>
                    <a:gd name="T10" fmla="*/ 3186 w 3191"/>
                    <a:gd name="T11" fmla="*/ 0 h 19"/>
                    <a:gd name="T12" fmla="*/ 3191 w 3191"/>
                    <a:gd name="T13" fmla="*/ 1 h 19"/>
                    <a:gd name="T14" fmla="*/ 3191 w 3191"/>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91" h="19">
                      <a:moveTo>
                        <a:pt x="3191" y="19"/>
                      </a:moveTo>
                      <a:lnTo>
                        <a:pt x="1960" y="19"/>
                      </a:lnTo>
                      <a:cubicBezTo>
                        <a:pt x="1956" y="8"/>
                        <a:pt x="1947" y="0"/>
                        <a:pt x="1936" y="0"/>
                      </a:cubicBezTo>
                      <a:lnTo>
                        <a:pt x="0" y="0"/>
                      </a:lnTo>
                      <a:lnTo>
                        <a:pt x="1885" y="0"/>
                      </a:lnTo>
                      <a:lnTo>
                        <a:pt x="3186" y="0"/>
                      </a:lnTo>
                      <a:cubicBezTo>
                        <a:pt x="3187" y="0"/>
                        <a:pt x="3189" y="0"/>
                        <a:pt x="3191" y="1"/>
                      </a:cubicBezTo>
                      <a:lnTo>
                        <a:pt x="3191" y="19"/>
                      </a:lnTo>
                      <a:close/>
                    </a:path>
                  </a:pathLst>
                </a:custGeom>
                <a:solidFill>
                  <a:srgbClr val="E9EF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3" name="Freeform 669">
                  <a:extLst>
                    <a:ext uri="{FF2B5EF4-FFF2-40B4-BE49-F238E27FC236}">
                      <a16:creationId xmlns:a16="http://schemas.microsoft.com/office/drawing/2014/main" id="{16126473-4524-41DD-9C31-9D6480E72EC9}"/>
                    </a:ext>
                  </a:extLst>
                </p:cNvPr>
                <p:cNvSpPr>
                  <a:spLocks/>
                </p:cNvSpPr>
                <p:nvPr/>
              </p:nvSpPr>
              <p:spPr bwMode="auto">
                <a:xfrm>
                  <a:off x="6829426" y="3719513"/>
                  <a:ext cx="804863" cy="7938"/>
                </a:xfrm>
                <a:custGeom>
                  <a:avLst/>
                  <a:gdLst>
                    <a:gd name="T0" fmla="*/ 1960 w 1960"/>
                    <a:gd name="T1" fmla="*/ 19 h 19"/>
                    <a:gd name="T2" fmla="*/ 0 w 1960"/>
                    <a:gd name="T3" fmla="*/ 19 h 19"/>
                    <a:gd name="T4" fmla="*/ 0 w 1960"/>
                    <a:gd name="T5" fmla="*/ 0 h 19"/>
                    <a:gd name="T6" fmla="*/ 1936 w 1960"/>
                    <a:gd name="T7" fmla="*/ 0 h 19"/>
                    <a:gd name="T8" fmla="*/ 1960 w 1960"/>
                    <a:gd name="T9" fmla="*/ 19 h 19"/>
                  </a:gdLst>
                  <a:ahLst/>
                  <a:cxnLst>
                    <a:cxn ang="0">
                      <a:pos x="T0" y="T1"/>
                    </a:cxn>
                    <a:cxn ang="0">
                      <a:pos x="T2" y="T3"/>
                    </a:cxn>
                    <a:cxn ang="0">
                      <a:pos x="T4" y="T5"/>
                    </a:cxn>
                    <a:cxn ang="0">
                      <a:pos x="T6" y="T7"/>
                    </a:cxn>
                    <a:cxn ang="0">
                      <a:pos x="T8" y="T9"/>
                    </a:cxn>
                  </a:cxnLst>
                  <a:rect l="0" t="0" r="r" b="b"/>
                  <a:pathLst>
                    <a:path w="1960" h="19">
                      <a:moveTo>
                        <a:pt x="1960" y="19"/>
                      </a:moveTo>
                      <a:lnTo>
                        <a:pt x="0" y="19"/>
                      </a:lnTo>
                      <a:lnTo>
                        <a:pt x="0" y="0"/>
                      </a:lnTo>
                      <a:lnTo>
                        <a:pt x="1936" y="0"/>
                      </a:lnTo>
                      <a:cubicBezTo>
                        <a:pt x="1947" y="0"/>
                        <a:pt x="1956" y="8"/>
                        <a:pt x="1960" y="19"/>
                      </a:cubicBezTo>
                      <a:close/>
                    </a:path>
                  </a:pathLst>
                </a:custGeom>
                <a:solidFill>
                  <a:srgbClr val="90CA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4" name="Rectangle 670">
                  <a:extLst>
                    <a:ext uri="{FF2B5EF4-FFF2-40B4-BE49-F238E27FC236}">
                      <a16:creationId xmlns:a16="http://schemas.microsoft.com/office/drawing/2014/main" id="{1E4A7F58-F97C-4418-A9F4-047539D7CD1B}"/>
                    </a:ext>
                  </a:extLst>
                </p:cNvPr>
                <p:cNvSpPr>
                  <a:spLocks noChangeArrowheads="1"/>
                </p:cNvSpPr>
                <p:nvPr/>
              </p:nvSpPr>
              <p:spPr bwMode="auto">
                <a:xfrm>
                  <a:off x="6829426" y="3925888"/>
                  <a:ext cx="1588" cy="952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5" name="Rectangle 671">
                  <a:extLst>
                    <a:ext uri="{FF2B5EF4-FFF2-40B4-BE49-F238E27FC236}">
                      <a16:creationId xmlns:a16="http://schemas.microsoft.com/office/drawing/2014/main" id="{89D10D63-4B8B-4D47-9F56-41E7ADD12819}"/>
                    </a:ext>
                  </a:extLst>
                </p:cNvPr>
                <p:cNvSpPr>
                  <a:spLocks noChangeArrowheads="1"/>
                </p:cNvSpPr>
                <p:nvPr/>
              </p:nvSpPr>
              <p:spPr bwMode="auto">
                <a:xfrm>
                  <a:off x="7635876" y="3925888"/>
                  <a:ext cx="504825" cy="9525"/>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6" name="Rectangle 672">
                  <a:extLst>
                    <a:ext uri="{FF2B5EF4-FFF2-40B4-BE49-F238E27FC236}">
                      <a16:creationId xmlns:a16="http://schemas.microsoft.com/office/drawing/2014/main" id="{1193A6A8-7937-4676-ADE6-5C4219C80E72}"/>
                    </a:ext>
                  </a:extLst>
                </p:cNvPr>
                <p:cNvSpPr>
                  <a:spLocks noChangeArrowheads="1"/>
                </p:cNvSpPr>
                <p:nvPr/>
              </p:nvSpPr>
              <p:spPr bwMode="auto">
                <a:xfrm>
                  <a:off x="6829426" y="3925888"/>
                  <a:ext cx="806450" cy="9525"/>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7" name="Rectangle 673">
                  <a:extLst>
                    <a:ext uri="{FF2B5EF4-FFF2-40B4-BE49-F238E27FC236}">
                      <a16:creationId xmlns:a16="http://schemas.microsoft.com/office/drawing/2014/main" id="{6AD3F11C-218D-48AE-8B8F-44E99594893C}"/>
                    </a:ext>
                  </a:extLst>
                </p:cNvPr>
                <p:cNvSpPr>
                  <a:spLocks noChangeArrowheads="1"/>
                </p:cNvSpPr>
                <p:nvPr/>
              </p:nvSpPr>
              <p:spPr bwMode="auto">
                <a:xfrm>
                  <a:off x="6829426" y="3738563"/>
                  <a:ext cx="1588" cy="31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8" name="Rectangle 674">
                  <a:extLst>
                    <a:ext uri="{FF2B5EF4-FFF2-40B4-BE49-F238E27FC236}">
                      <a16:creationId xmlns:a16="http://schemas.microsoft.com/office/drawing/2014/main" id="{5E668CF7-F7C4-4ED8-9B48-28C5C7BD8D5B}"/>
                    </a:ext>
                  </a:extLst>
                </p:cNvPr>
                <p:cNvSpPr>
                  <a:spLocks noChangeArrowheads="1"/>
                </p:cNvSpPr>
                <p:nvPr/>
              </p:nvSpPr>
              <p:spPr bwMode="auto">
                <a:xfrm>
                  <a:off x="7635876" y="3738563"/>
                  <a:ext cx="504825" cy="3175"/>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79" name="Rectangle 675">
                  <a:extLst>
                    <a:ext uri="{FF2B5EF4-FFF2-40B4-BE49-F238E27FC236}">
                      <a16:creationId xmlns:a16="http://schemas.microsoft.com/office/drawing/2014/main" id="{F57ED87E-0E99-49FD-895A-214B36AE8B90}"/>
                    </a:ext>
                  </a:extLst>
                </p:cNvPr>
                <p:cNvSpPr>
                  <a:spLocks noChangeArrowheads="1"/>
                </p:cNvSpPr>
                <p:nvPr/>
              </p:nvSpPr>
              <p:spPr bwMode="auto">
                <a:xfrm>
                  <a:off x="6829426" y="3738563"/>
                  <a:ext cx="806450" cy="3175"/>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0" name="Rectangle 676">
                  <a:extLst>
                    <a:ext uri="{FF2B5EF4-FFF2-40B4-BE49-F238E27FC236}">
                      <a16:creationId xmlns:a16="http://schemas.microsoft.com/office/drawing/2014/main" id="{5ABDBEA4-4BBD-4748-8C34-D0131FBC2C44}"/>
                    </a:ext>
                  </a:extLst>
                </p:cNvPr>
                <p:cNvSpPr>
                  <a:spLocks noChangeArrowheads="1"/>
                </p:cNvSpPr>
                <p:nvPr/>
              </p:nvSpPr>
              <p:spPr bwMode="auto">
                <a:xfrm>
                  <a:off x="6829426" y="3797301"/>
                  <a:ext cx="1588" cy="1588"/>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1" name="Rectangle 677">
                  <a:extLst>
                    <a:ext uri="{FF2B5EF4-FFF2-40B4-BE49-F238E27FC236}">
                      <a16:creationId xmlns:a16="http://schemas.microsoft.com/office/drawing/2014/main" id="{57D4B81C-BA43-4DE1-A643-6DDC2BDCE992}"/>
                    </a:ext>
                  </a:extLst>
                </p:cNvPr>
                <p:cNvSpPr>
                  <a:spLocks noChangeArrowheads="1"/>
                </p:cNvSpPr>
                <p:nvPr/>
              </p:nvSpPr>
              <p:spPr bwMode="auto">
                <a:xfrm>
                  <a:off x="7635876" y="3797301"/>
                  <a:ext cx="504825"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2" name="Rectangle 678">
                  <a:extLst>
                    <a:ext uri="{FF2B5EF4-FFF2-40B4-BE49-F238E27FC236}">
                      <a16:creationId xmlns:a16="http://schemas.microsoft.com/office/drawing/2014/main" id="{742492A1-5F62-48D5-90B2-84569BB1CF1B}"/>
                    </a:ext>
                  </a:extLst>
                </p:cNvPr>
                <p:cNvSpPr>
                  <a:spLocks noChangeArrowheads="1"/>
                </p:cNvSpPr>
                <p:nvPr/>
              </p:nvSpPr>
              <p:spPr bwMode="auto">
                <a:xfrm>
                  <a:off x="6829426" y="3797301"/>
                  <a:ext cx="806450"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3" name="Rectangle 679">
                  <a:extLst>
                    <a:ext uri="{FF2B5EF4-FFF2-40B4-BE49-F238E27FC236}">
                      <a16:creationId xmlns:a16="http://schemas.microsoft.com/office/drawing/2014/main" id="{C8043F43-7E42-4910-BD59-933EC9C09670}"/>
                    </a:ext>
                  </a:extLst>
                </p:cNvPr>
                <p:cNvSpPr>
                  <a:spLocks noChangeArrowheads="1"/>
                </p:cNvSpPr>
                <p:nvPr/>
              </p:nvSpPr>
              <p:spPr bwMode="auto">
                <a:xfrm>
                  <a:off x="6829426" y="3854451"/>
                  <a:ext cx="1588" cy="31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4" name="Rectangle 680">
                  <a:extLst>
                    <a:ext uri="{FF2B5EF4-FFF2-40B4-BE49-F238E27FC236}">
                      <a16:creationId xmlns:a16="http://schemas.microsoft.com/office/drawing/2014/main" id="{31DC6E81-F798-4361-B42C-19C62E462128}"/>
                    </a:ext>
                  </a:extLst>
                </p:cNvPr>
                <p:cNvSpPr>
                  <a:spLocks noChangeArrowheads="1"/>
                </p:cNvSpPr>
                <p:nvPr/>
              </p:nvSpPr>
              <p:spPr bwMode="auto">
                <a:xfrm>
                  <a:off x="7635876" y="3854451"/>
                  <a:ext cx="504825" cy="3175"/>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5" name="Rectangle 681">
                  <a:extLst>
                    <a:ext uri="{FF2B5EF4-FFF2-40B4-BE49-F238E27FC236}">
                      <a16:creationId xmlns:a16="http://schemas.microsoft.com/office/drawing/2014/main" id="{24D15485-FC30-4FDE-B02D-5C352B3C0595}"/>
                    </a:ext>
                  </a:extLst>
                </p:cNvPr>
                <p:cNvSpPr>
                  <a:spLocks noChangeArrowheads="1"/>
                </p:cNvSpPr>
                <p:nvPr/>
              </p:nvSpPr>
              <p:spPr bwMode="auto">
                <a:xfrm>
                  <a:off x="6829426" y="3854451"/>
                  <a:ext cx="806450" cy="3175"/>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6" name="Rectangle 682">
                  <a:extLst>
                    <a:ext uri="{FF2B5EF4-FFF2-40B4-BE49-F238E27FC236}">
                      <a16:creationId xmlns:a16="http://schemas.microsoft.com/office/drawing/2014/main" id="{48C8BD96-2F8B-4A0C-B154-037746095362}"/>
                    </a:ext>
                  </a:extLst>
                </p:cNvPr>
                <p:cNvSpPr>
                  <a:spLocks noChangeArrowheads="1"/>
                </p:cNvSpPr>
                <p:nvPr/>
              </p:nvSpPr>
              <p:spPr bwMode="auto">
                <a:xfrm>
                  <a:off x="6829426" y="3881438"/>
                  <a:ext cx="1588" cy="1588"/>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7" name="Rectangle 683">
                  <a:extLst>
                    <a:ext uri="{FF2B5EF4-FFF2-40B4-BE49-F238E27FC236}">
                      <a16:creationId xmlns:a16="http://schemas.microsoft.com/office/drawing/2014/main" id="{F875C255-58EC-4F2F-A8A8-F50419B31C81}"/>
                    </a:ext>
                  </a:extLst>
                </p:cNvPr>
                <p:cNvSpPr>
                  <a:spLocks noChangeArrowheads="1"/>
                </p:cNvSpPr>
                <p:nvPr/>
              </p:nvSpPr>
              <p:spPr bwMode="auto">
                <a:xfrm>
                  <a:off x="7635876" y="3881438"/>
                  <a:ext cx="504825"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8" name="Rectangle 684">
                  <a:extLst>
                    <a:ext uri="{FF2B5EF4-FFF2-40B4-BE49-F238E27FC236}">
                      <a16:creationId xmlns:a16="http://schemas.microsoft.com/office/drawing/2014/main" id="{C35F604F-6945-4324-B01C-C53C602A437A}"/>
                    </a:ext>
                  </a:extLst>
                </p:cNvPr>
                <p:cNvSpPr>
                  <a:spLocks noChangeArrowheads="1"/>
                </p:cNvSpPr>
                <p:nvPr/>
              </p:nvSpPr>
              <p:spPr bwMode="auto">
                <a:xfrm>
                  <a:off x="6829426" y="3881438"/>
                  <a:ext cx="806450"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89" name="Rectangle 685">
                  <a:extLst>
                    <a:ext uri="{FF2B5EF4-FFF2-40B4-BE49-F238E27FC236}">
                      <a16:creationId xmlns:a16="http://schemas.microsoft.com/office/drawing/2014/main" id="{A398A731-BB6D-4CE2-A4BC-191B3DA0461C}"/>
                    </a:ext>
                  </a:extLst>
                </p:cNvPr>
                <p:cNvSpPr>
                  <a:spLocks noChangeArrowheads="1"/>
                </p:cNvSpPr>
                <p:nvPr/>
              </p:nvSpPr>
              <p:spPr bwMode="auto">
                <a:xfrm>
                  <a:off x="6829426" y="3751263"/>
                  <a:ext cx="1588" cy="4763"/>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0" name="Rectangle 686">
                  <a:extLst>
                    <a:ext uri="{FF2B5EF4-FFF2-40B4-BE49-F238E27FC236}">
                      <a16:creationId xmlns:a16="http://schemas.microsoft.com/office/drawing/2014/main" id="{5C11A793-06D6-4F34-A3B9-6A0D7FE5448D}"/>
                    </a:ext>
                  </a:extLst>
                </p:cNvPr>
                <p:cNvSpPr>
                  <a:spLocks noChangeArrowheads="1"/>
                </p:cNvSpPr>
                <p:nvPr/>
              </p:nvSpPr>
              <p:spPr bwMode="auto">
                <a:xfrm>
                  <a:off x="7635876" y="3751263"/>
                  <a:ext cx="504825" cy="4763"/>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1" name="Rectangle 687">
                  <a:extLst>
                    <a:ext uri="{FF2B5EF4-FFF2-40B4-BE49-F238E27FC236}">
                      <a16:creationId xmlns:a16="http://schemas.microsoft.com/office/drawing/2014/main" id="{684375AA-F7CB-4222-9B18-86F5CB5003F2}"/>
                    </a:ext>
                  </a:extLst>
                </p:cNvPr>
                <p:cNvSpPr>
                  <a:spLocks noChangeArrowheads="1"/>
                </p:cNvSpPr>
                <p:nvPr/>
              </p:nvSpPr>
              <p:spPr bwMode="auto">
                <a:xfrm>
                  <a:off x="6829426" y="3751263"/>
                  <a:ext cx="806450" cy="4763"/>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2" name="Rectangle 688">
                  <a:extLst>
                    <a:ext uri="{FF2B5EF4-FFF2-40B4-BE49-F238E27FC236}">
                      <a16:creationId xmlns:a16="http://schemas.microsoft.com/office/drawing/2014/main" id="{3232732A-8D9A-4524-A17D-61484DCAFB6D}"/>
                    </a:ext>
                  </a:extLst>
                </p:cNvPr>
                <p:cNvSpPr>
                  <a:spLocks noChangeArrowheads="1"/>
                </p:cNvSpPr>
                <p:nvPr/>
              </p:nvSpPr>
              <p:spPr bwMode="auto">
                <a:xfrm>
                  <a:off x="6829426" y="3776663"/>
                  <a:ext cx="1588" cy="7938"/>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3" name="Rectangle 689">
                  <a:extLst>
                    <a:ext uri="{FF2B5EF4-FFF2-40B4-BE49-F238E27FC236}">
                      <a16:creationId xmlns:a16="http://schemas.microsoft.com/office/drawing/2014/main" id="{E835076D-ACA5-4B5D-86D8-A5F22C53DF18}"/>
                    </a:ext>
                  </a:extLst>
                </p:cNvPr>
                <p:cNvSpPr>
                  <a:spLocks noChangeArrowheads="1"/>
                </p:cNvSpPr>
                <p:nvPr/>
              </p:nvSpPr>
              <p:spPr bwMode="auto">
                <a:xfrm>
                  <a:off x="7635876" y="3776663"/>
                  <a:ext cx="504825" cy="793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4" name="Rectangle 690">
                  <a:extLst>
                    <a:ext uri="{FF2B5EF4-FFF2-40B4-BE49-F238E27FC236}">
                      <a16:creationId xmlns:a16="http://schemas.microsoft.com/office/drawing/2014/main" id="{62462031-2435-4617-9D9B-0D92B2160C14}"/>
                    </a:ext>
                  </a:extLst>
                </p:cNvPr>
                <p:cNvSpPr>
                  <a:spLocks noChangeArrowheads="1"/>
                </p:cNvSpPr>
                <p:nvPr/>
              </p:nvSpPr>
              <p:spPr bwMode="auto">
                <a:xfrm>
                  <a:off x="6829426" y="3776663"/>
                  <a:ext cx="806450" cy="793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5" name="Rectangle 691">
                  <a:extLst>
                    <a:ext uri="{FF2B5EF4-FFF2-40B4-BE49-F238E27FC236}">
                      <a16:creationId xmlns:a16="http://schemas.microsoft.com/office/drawing/2014/main" id="{0A5ED303-CDB5-4217-9345-D522C966B687}"/>
                    </a:ext>
                  </a:extLst>
                </p:cNvPr>
                <p:cNvSpPr>
                  <a:spLocks noChangeArrowheads="1"/>
                </p:cNvSpPr>
                <p:nvPr/>
              </p:nvSpPr>
              <p:spPr bwMode="auto">
                <a:xfrm>
                  <a:off x="6829426" y="3810001"/>
                  <a:ext cx="1588" cy="4763"/>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6" name="Rectangle 692">
                  <a:extLst>
                    <a:ext uri="{FF2B5EF4-FFF2-40B4-BE49-F238E27FC236}">
                      <a16:creationId xmlns:a16="http://schemas.microsoft.com/office/drawing/2014/main" id="{0BD81D4B-FF26-4211-B754-F4248D14A4A1}"/>
                    </a:ext>
                  </a:extLst>
                </p:cNvPr>
                <p:cNvSpPr>
                  <a:spLocks noChangeArrowheads="1"/>
                </p:cNvSpPr>
                <p:nvPr/>
              </p:nvSpPr>
              <p:spPr bwMode="auto">
                <a:xfrm>
                  <a:off x="7635876" y="3810001"/>
                  <a:ext cx="504825" cy="4763"/>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7" name="Rectangle 693">
                  <a:extLst>
                    <a:ext uri="{FF2B5EF4-FFF2-40B4-BE49-F238E27FC236}">
                      <a16:creationId xmlns:a16="http://schemas.microsoft.com/office/drawing/2014/main" id="{425ED1E6-3D6B-448F-ACF8-198CF90AA701}"/>
                    </a:ext>
                  </a:extLst>
                </p:cNvPr>
                <p:cNvSpPr>
                  <a:spLocks noChangeArrowheads="1"/>
                </p:cNvSpPr>
                <p:nvPr/>
              </p:nvSpPr>
              <p:spPr bwMode="auto">
                <a:xfrm>
                  <a:off x="6829426" y="3810001"/>
                  <a:ext cx="806450" cy="4763"/>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8" name="Rectangle 694">
                  <a:extLst>
                    <a:ext uri="{FF2B5EF4-FFF2-40B4-BE49-F238E27FC236}">
                      <a16:creationId xmlns:a16="http://schemas.microsoft.com/office/drawing/2014/main" id="{8466BA74-119E-4863-9A31-ED720EA1D3F6}"/>
                    </a:ext>
                  </a:extLst>
                </p:cNvPr>
                <p:cNvSpPr>
                  <a:spLocks noChangeArrowheads="1"/>
                </p:cNvSpPr>
                <p:nvPr/>
              </p:nvSpPr>
              <p:spPr bwMode="auto">
                <a:xfrm>
                  <a:off x="6829426" y="3897313"/>
                  <a:ext cx="1588" cy="6350"/>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99" name="Rectangle 695">
                  <a:extLst>
                    <a:ext uri="{FF2B5EF4-FFF2-40B4-BE49-F238E27FC236}">
                      <a16:creationId xmlns:a16="http://schemas.microsoft.com/office/drawing/2014/main" id="{404AA61A-C73A-494F-A826-7C95CFAECBAF}"/>
                    </a:ext>
                  </a:extLst>
                </p:cNvPr>
                <p:cNvSpPr>
                  <a:spLocks noChangeArrowheads="1"/>
                </p:cNvSpPr>
                <p:nvPr/>
              </p:nvSpPr>
              <p:spPr bwMode="auto">
                <a:xfrm>
                  <a:off x="7635876" y="3897313"/>
                  <a:ext cx="504825" cy="6350"/>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00" name="Rectangle 696">
                  <a:extLst>
                    <a:ext uri="{FF2B5EF4-FFF2-40B4-BE49-F238E27FC236}">
                      <a16:creationId xmlns:a16="http://schemas.microsoft.com/office/drawing/2014/main" id="{6F2AFE38-453A-4F11-8302-2003521B3966}"/>
                    </a:ext>
                  </a:extLst>
                </p:cNvPr>
                <p:cNvSpPr>
                  <a:spLocks noChangeArrowheads="1"/>
                </p:cNvSpPr>
                <p:nvPr/>
              </p:nvSpPr>
              <p:spPr bwMode="auto">
                <a:xfrm>
                  <a:off x="6829426" y="3897313"/>
                  <a:ext cx="806450" cy="6350"/>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01" name="Rectangle 697">
                  <a:extLst>
                    <a:ext uri="{FF2B5EF4-FFF2-40B4-BE49-F238E27FC236}">
                      <a16:creationId xmlns:a16="http://schemas.microsoft.com/office/drawing/2014/main" id="{AE940B11-464E-4D14-B2BA-14AB9A61C534}"/>
                    </a:ext>
                  </a:extLst>
                </p:cNvPr>
                <p:cNvSpPr>
                  <a:spLocks noChangeArrowheads="1"/>
                </p:cNvSpPr>
                <p:nvPr/>
              </p:nvSpPr>
              <p:spPr bwMode="auto">
                <a:xfrm>
                  <a:off x="6829426" y="3836988"/>
                  <a:ext cx="1588" cy="6350"/>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02" name="Rectangle 698">
                  <a:extLst>
                    <a:ext uri="{FF2B5EF4-FFF2-40B4-BE49-F238E27FC236}">
                      <a16:creationId xmlns:a16="http://schemas.microsoft.com/office/drawing/2014/main" id="{CB2B3818-F155-4785-9E9C-ACA4E80B6FE5}"/>
                    </a:ext>
                  </a:extLst>
                </p:cNvPr>
                <p:cNvSpPr>
                  <a:spLocks noChangeArrowheads="1"/>
                </p:cNvSpPr>
                <p:nvPr/>
              </p:nvSpPr>
              <p:spPr bwMode="auto">
                <a:xfrm>
                  <a:off x="7635876" y="3836988"/>
                  <a:ext cx="504825" cy="6350"/>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03" name="Rectangle 699">
                  <a:extLst>
                    <a:ext uri="{FF2B5EF4-FFF2-40B4-BE49-F238E27FC236}">
                      <a16:creationId xmlns:a16="http://schemas.microsoft.com/office/drawing/2014/main" id="{23151934-8FCE-4546-B647-BA251044DEDF}"/>
                    </a:ext>
                  </a:extLst>
                </p:cNvPr>
                <p:cNvSpPr>
                  <a:spLocks noChangeArrowheads="1"/>
                </p:cNvSpPr>
                <p:nvPr/>
              </p:nvSpPr>
              <p:spPr bwMode="auto">
                <a:xfrm>
                  <a:off x="6829426" y="3836988"/>
                  <a:ext cx="806450" cy="6350"/>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04" name="Freeform 700">
                  <a:extLst>
                    <a:ext uri="{FF2B5EF4-FFF2-40B4-BE49-F238E27FC236}">
                      <a16:creationId xmlns:a16="http://schemas.microsoft.com/office/drawing/2014/main" id="{285C5D39-176D-421A-972E-1423A755E83A}"/>
                    </a:ext>
                  </a:extLst>
                </p:cNvPr>
                <p:cNvSpPr>
                  <a:spLocks/>
                </p:cNvSpPr>
                <p:nvPr/>
              </p:nvSpPr>
              <p:spPr bwMode="auto">
                <a:xfrm>
                  <a:off x="8001001" y="3902076"/>
                  <a:ext cx="103188" cy="122238"/>
                </a:xfrm>
                <a:custGeom>
                  <a:avLst/>
                  <a:gdLst>
                    <a:gd name="T0" fmla="*/ 0 w 65"/>
                    <a:gd name="T1" fmla="*/ 77 h 77"/>
                    <a:gd name="T2" fmla="*/ 32 w 65"/>
                    <a:gd name="T3" fmla="*/ 56 h 77"/>
                    <a:gd name="T4" fmla="*/ 65 w 65"/>
                    <a:gd name="T5" fmla="*/ 77 h 77"/>
                    <a:gd name="T6" fmla="*/ 65 w 65"/>
                    <a:gd name="T7" fmla="*/ 0 h 77"/>
                    <a:gd name="T8" fmla="*/ 32 w 65"/>
                    <a:gd name="T9" fmla="*/ 0 h 77"/>
                    <a:gd name="T10" fmla="*/ 0 w 65"/>
                    <a:gd name="T11" fmla="*/ 0 h 77"/>
                    <a:gd name="T12" fmla="*/ 0 w 65"/>
                    <a:gd name="T13" fmla="*/ 77 h 77"/>
                  </a:gdLst>
                  <a:ahLst/>
                  <a:cxnLst>
                    <a:cxn ang="0">
                      <a:pos x="T0" y="T1"/>
                    </a:cxn>
                    <a:cxn ang="0">
                      <a:pos x="T2" y="T3"/>
                    </a:cxn>
                    <a:cxn ang="0">
                      <a:pos x="T4" y="T5"/>
                    </a:cxn>
                    <a:cxn ang="0">
                      <a:pos x="T6" y="T7"/>
                    </a:cxn>
                    <a:cxn ang="0">
                      <a:pos x="T8" y="T9"/>
                    </a:cxn>
                    <a:cxn ang="0">
                      <a:pos x="T10" y="T11"/>
                    </a:cxn>
                    <a:cxn ang="0">
                      <a:pos x="T12" y="T13"/>
                    </a:cxn>
                  </a:cxnLst>
                  <a:rect l="0" t="0" r="r" b="b"/>
                  <a:pathLst>
                    <a:path w="65" h="77">
                      <a:moveTo>
                        <a:pt x="0" y="77"/>
                      </a:moveTo>
                      <a:lnTo>
                        <a:pt x="32" y="56"/>
                      </a:lnTo>
                      <a:lnTo>
                        <a:pt x="65" y="77"/>
                      </a:lnTo>
                      <a:lnTo>
                        <a:pt x="65" y="0"/>
                      </a:lnTo>
                      <a:lnTo>
                        <a:pt x="32" y="0"/>
                      </a:lnTo>
                      <a:lnTo>
                        <a:pt x="0" y="0"/>
                      </a:lnTo>
                      <a:lnTo>
                        <a:pt x="0" y="77"/>
                      </a:lnTo>
                      <a:close/>
                    </a:path>
                  </a:pathLst>
                </a:custGeom>
                <a:solidFill>
                  <a:srgbClr val="F5BF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31" name="Group 17930">
                <a:extLst>
                  <a:ext uri="{FF2B5EF4-FFF2-40B4-BE49-F238E27FC236}">
                    <a16:creationId xmlns:a16="http://schemas.microsoft.com/office/drawing/2014/main" id="{557E6958-F771-4CCC-8C93-644AED9BD548}"/>
                  </a:ext>
                </a:extLst>
              </p:cNvPr>
              <p:cNvGrpSpPr/>
              <p:nvPr/>
            </p:nvGrpSpPr>
            <p:grpSpPr>
              <a:xfrm>
                <a:off x="6953251" y="3209926"/>
                <a:ext cx="1143000" cy="287338"/>
                <a:chOff x="6953251" y="3209926"/>
                <a:chExt cx="1143000" cy="287338"/>
              </a:xfrm>
            </p:grpSpPr>
            <p:sp>
              <p:nvSpPr>
                <p:cNvPr id="17405" name="Freeform 701">
                  <a:extLst>
                    <a:ext uri="{FF2B5EF4-FFF2-40B4-BE49-F238E27FC236}">
                      <a16:creationId xmlns:a16="http://schemas.microsoft.com/office/drawing/2014/main" id="{7A6FB199-8524-426C-BD66-852D6E099754}"/>
                    </a:ext>
                  </a:extLst>
                </p:cNvPr>
                <p:cNvSpPr>
                  <a:spLocks/>
                </p:cNvSpPr>
                <p:nvPr/>
              </p:nvSpPr>
              <p:spPr bwMode="auto">
                <a:xfrm>
                  <a:off x="6970713" y="3243263"/>
                  <a:ext cx="860425" cy="219075"/>
                </a:xfrm>
                <a:custGeom>
                  <a:avLst/>
                  <a:gdLst>
                    <a:gd name="T0" fmla="*/ 5 w 2093"/>
                    <a:gd name="T1" fmla="*/ 0 h 534"/>
                    <a:gd name="T2" fmla="*/ 26 w 2093"/>
                    <a:gd name="T3" fmla="*/ 252 h 534"/>
                    <a:gd name="T4" fmla="*/ 0 w 2093"/>
                    <a:gd name="T5" fmla="*/ 534 h 534"/>
                    <a:gd name="T6" fmla="*/ 2093 w 2093"/>
                    <a:gd name="T7" fmla="*/ 534 h 534"/>
                    <a:gd name="T8" fmla="*/ 2093 w 2093"/>
                    <a:gd name="T9" fmla="*/ 0 h 534"/>
                    <a:gd name="T10" fmla="*/ 5 w 2093"/>
                    <a:gd name="T11" fmla="*/ 0 h 534"/>
                  </a:gdLst>
                  <a:ahLst/>
                  <a:cxnLst>
                    <a:cxn ang="0">
                      <a:pos x="T0" y="T1"/>
                    </a:cxn>
                    <a:cxn ang="0">
                      <a:pos x="T2" y="T3"/>
                    </a:cxn>
                    <a:cxn ang="0">
                      <a:pos x="T4" y="T5"/>
                    </a:cxn>
                    <a:cxn ang="0">
                      <a:pos x="T6" y="T7"/>
                    </a:cxn>
                    <a:cxn ang="0">
                      <a:pos x="T8" y="T9"/>
                    </a:cxn>
                    <a:cxn ang="0">
                      <a:pos x="T10" y="T11"/>
                    </a:cxn>
                  </a:cxnLst>
                  <a:rect l="0" t="0" r="r" b="b"/>
                  <a:pathLst>
                    <a:path w="2093" h="534">
                      <a:moveTo>
                        <a:pt x="5" y="0"/>
                      </a:moveTo>
                      <a:cubicBezTo>
                        <a:pt x="19" y="80"/>
                        <a:pt x="26" y="165"/>
                        <a:pt x="26" y="252"/>
                      </a:cubicBezTo>
                      <a:cubicBezTo>
                        <a:pt x="26" y="351"/>
                        <a:pt x="17" y="446"/>
                        <a:pt x="0" y="534"/>
                      </a:cubicBezTo>
                      <a:lnTo>
                        <a:pt x="2093" y="534"/>
                      </a:lnTo>
                      <a:lnTo>
                        <a:pt x="2093" y="0"/>
                      </a:lnTo>
                      <a:lnTo>
                        <a:pt x="5" y="0"/>
                      </a:lnTo>
                      <a:close/>
                    </a:path>
                  </a:pathLst>
                </a:custGeom>
                <a:solidFill>
                  <a:srgbClr val="5EA9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06" name="Freeform 702">
                  <a:extLst>
                    <a:ext uri="{FF2B5EF4-FFF2-40B4-BE49-F238E27FC236}">
                      <a16:creationId xmlns:a16="http://schemas.microsoft.com/office/drawing/2014/main" id="{4065A0A1-A08A-4ABF-A4D2-C9632680B39D}"/>
                    </a:ext>
                  </a:extLst>
                </p:cNvPr>
                <p:cNvSpPr>
                  <a:spLocks/>
                </p:cNvSpPr>
                <p:nvPr/>
              </p:nvSpPr>
              <p:spPr bwMode="auto">
                <a:xfrm>
                  <a:off x="6972301" y="3243263"/>
                  <a:ext cx="4763" cy="23813"/>
                </a:xfrm>
                <a:custGeom>
                  <a:avLst/>
                  <a:gdLst>
                    <a:gd name="T0" fmla="*/ 9 w 9"/>
                    <a:gd name="T1" fmla="*/ 56 h 56"/>
                    <a:gd name="T2" fmla="*/ 9 w 9"/>
                    <a:gd name="T3" fmla="*/ 56 h 56"/>
                    <a:gd name="T4" fmla="*/ 0 w 9"/>
                    <a:gd name="T5" fmla="*/ 0 h 56"/>
                    <a:gd name="T6" fmla="*/ 0 w 9"/>
                    <a:gd name="T7" fmla="*/ 0 h 56"/>
                    <a:gd name="T8" fmla="*/ 9 w 9"/>
                    <a:gd name="T9" fmla="*/ 56 h 56"/>
                  </a:gdLst>
                  <a:ahLst/>
                  <a:cxnLst>
                    <a:cxn ang="0">
                      <a:pos x="T0" y="T1"/>
                    </a:cxn>
                    <a:cxn ang="0">
                      <a:pos x="T2" y="T3"/>
                    </a:cxn>
                    <a:cxn ang="0">
                      <a:pos x="T4" y="T5"/>
                    </a:cxn>
                    <a:cxn ang="0">
                      <a:pos x="T6" y="T7"/>
                    </a:cxn>
                    <a:cxn ang="0">
                      <a:pos x="T8" y="T9"/>
                    </a:cxn>
                  </a:cxnLst>
                  <a:rect l="0" t="0" r="r" b="b"/>
                  <a:pathLst>
                    <a:path w="9" h="56">
                      <a:moveTo>
                        <a:pt x="9" y="56"/>
                      </a:moveTo>
                      <a:lnTo>
                        <a:pt x="9" y="56"/>
                      </a:lnTo>
                      <a:cubicBezTo>
                        <a:pt x="6" y="37"/>
                        <a:pt x="3" y="19"/>
                        <a:pt x="0" y="0"/>
                      </a:cubicBezTo>
                      <a:lnTo>
                        <a:pt x="0" y="0"/>
                      </a:lnTo>
                      <a:cubicBezTo>
                        <a:pt x="3" y="19"/>
                        <a:pt x="6" y="37"/>
                        <a:pt x="9" y="56"/>
                      </a:cubicBez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07" name="Freeform 703">
                  <a:extLst>
                    <a:ext uri="{FF2B5EF4-FFF2-40B4-BE49-F238E27FC236}">
                      <a16:creationId xmlns:a16="http://schemas.microsoft.com/office/drawing/2014/main" id="{0B45F66B-D6B8-4A22-8A2D-AD8AE1C40AF5}"/>
                    </a:ext>
                  </a:extLst>
                </p:cNvPr>
                <p:cNvSpPr>
                  <a:spLocks/>
                </p:cNvSpPr>
                <p:nvPr/>
              </p:nvSpPr>
              <p:spPr bwMode="auto">
                <a:xfrm>
                  <a:off x="6972301" y="3243263"/>
                  <a:ext cx="779463" cy="23813"/>
                </a:xfrm>
                <a:custGeom>
                  <a:avLst/>
                  <a:gdLst>
                    <a:gd name="T0" fmla="*/ 1897 w 1897"/>
                    <a:gd name="T1" fmla="*/ 56 h 56"/>
                    <a:gd name="T2" fmla="*/ 9 w 1897"/>
                    <a:gd name="T3" fmla="*/ 56 h 56"/>
                    <a:gd name="T4" fmla="*/ 0 w 1897"/>
                    <a:gd name="T5" fmla="*/ 0 h 56"/>
                    <a:gd name="T6" fmla="*/ 1897 w 1897"/>
                    <a:gd name="T7" fmla="*/ 0 h 56"/>
                    <a:gd name="T8" fmla="*/ 1897 w 1897"/>
                    <a:gd name="T9" fmla="*/ 56 h 56"/>
                  </a:gdLst>
                  <a:ahLst/>
                  <a:cxnLst>
                    <a:cxn ang="0">
                      <a:pos x="T0" y="T1"/>
                    </a:cxn>
                    <a:cxn ang="0">
                      <a:pos x="T2" y="T3"/>
                    </a:cxn>
                    <a:cxn ang="0">
                      <a:pos x="T4" y="T5"/>
                    </a:cxn>
                    <a:cxn ang="0">
                      <a:pos x="T6" y="T7"/>
                    </a:cxn>
                    <a:cxn ang="0">
                      <a:pos x="T8" y="T9"/>
                    </a:cxn>
                  </a:cxnLst>
                  <a:rect l="0" t="0" r="r" b="b"/>
                  <a:pathLst>
                    <a:path w="1897" h="56">
                      <a:moveTo>
                        <a:pt x="1897" y="56"/>
                      </a:moveTo>
                      <a:lnTo>
                        <a:pt x="9" y="56"/>
                      </a:lnTo>
                      <a:cubicBezTo>
                        <a:pt x="6" y="37"/>
                        <a:pt x="3" y="19"/>
                        <a:pt x="0" y="0"/>
                      </a:cubicBezTo>
                      <a:lnTo>
                        <a:pt x="1897" y="0"/>
                      </a:lnTo>
                      <a:lnTo>
                        <a:pt x="1897" y="56"/>
                      </a:lnTo>
                    </a:path>
                  </a:pathLst>
                </a:custGeom>
                <a:solidFill>
                  <a:srgbClr val="4F94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08" name="Freeform 704">
                  <a:extLst>
                    <a:ext uri="{FF2B5EF4-FFF2-40B4-BE49-F238E27FC236}">
                      <a16:creationId xmlns:a16="http://schemas.microsoft.com/office/drawing/2014/main" id="{31BB2424-AB09-466A-96B5-99F2249B3AE8}"/>
                    </a:ext>
                  </a:extLst>
                </p:cNvPr>
                <p:cNvSpPr>
                  <a:spLocks/>
                </p:cNvSpPr>
                <p:nvPr/>
              </p:nvSpPr>
              <p:spPr bwMode="auto">
                <a:xfrm>
                  <a:off x="6953251" y="3209926"/>
                  <a:ext cx="920750" cy="287338"/>
                </a:xfrm>
                <a:custGeom>
                  <a:avLst/>
                  <a:gdLst>
                    <a:gd name="T0" fmla="*/ 2217 w 2241"/>
                    <a:gd name="T1" fmla="*/ 0 h 701"/>
                    <a:gd name="T2" fmla="*/ 24 w 2241"/>
                    <a:gd name="T3" fmla="*/ 0 h 701"/>
                    <a:gd name="T4" fmla="*/ 0 w 2241"/>
                    <a:gd name="T5" fmla="*/ 24 h 701"/>
                    <a:gd name="T6" fmla="*/ 0 w 2241"/>
                    <a:gd name="T7" fmla="*/ 83 h 701"/>
                    <a:gd name="T8" fmla="*/ 1007 w 2241"/>
                    <a:gd name="T9" fmla="*/ 83 h 701"/>
                    <a:gd name="T10" fmla="*/ 1007 w 2241"/>
                    <a:gd name="T11" fmla="*/ 617 h 701"/>
                    <a:gd name="T12" fmla="*/ 0 w 2241"/>
                    <a:gd name="T13" fmla="*/ 617 h 701"/>
                    <a:gd name="T14" fmla="*/ 0 w 2241"/>
                    <a:gd name="T15" fmla="*/ 677 h 701"/>
                    <a:gd name="T16" fmla="*/ 24 w 2241"/>
                    <a:gd name="T17" fmla="*/ 701 h 701"/>
                    <a:gd name="T18" fmla="*/ 2217 w 2241"/>
                    <a:gd name="T19" fmla="*/ 701 h 701"/>
                    <a:gd name="T20" fmla="*/ 2241 w 2241"/>
                    <a:gd name="T21" fmla="*/ 677 h 701"/>
                    <a:gd name="T22" fmla="*/ 2241 w 2241"/>
                    <a:gd name="T23" fmla="*/ 24 h 701"/>
                    <a:gd name="T24" fmla="*/ 2217 w 2241"/>
                    <a:gd name="T25"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41" h="701">
                      <a:moveTo>
                        <a:pt x="2217" y="0"/>
                      </a:moveTo>
                      <a:lnTo>
                        <a:pt x="24" y="0"/>
                      </a:lnTo>
                      <a:cubicBezTo>
                        <a:pt x="10" y="0"/>
                        <a:pt x="0" y="10"/>
                        <a:pt x="0" y="24"/>
                      </a:cubicBezTo>
                      <a:lnTo>
                        <a:pt x="0" y="83"/>
                      </a:lnTo>
                      <a:lnTo>
                        <a:pt x="1007" y="83"/>
                      </a:lnTo>
                      <a:lnTo>
                        <a:pt x="1007" y="617"/>
                      </a:lnTo>
                      <a:lnTo>
                        <a:pt x="0" y="617"/>
                      </a:lnTo>
                      <a:lnTo>
                        <a:pt x="0" y="677"/>
                      </a:lnTo>
                      <a:cubicBezTo>
                        <a:pt x="0" y="690"/>
                        <a:pt x="10" y="701"/>
                        <a:pt x="24" y="701"/>
                      </a:cubicBezTo>
                      <a:lnTo>
                        <a:pt x="2217" y="701"/>
                      </a:lnTo>
                      <a:cubicBezTo>
                        <a:pt x="2231" y="701"/>
                        <a:pt x="2241" y="690"/>
                        <a:pt x="2241" y="677"/>
                      </a:cubicBezTo>
                      <a:lnTo>
                        <a:pt x="2241" y="24"/>
                      </a:lnTo>
                      <a:cubicBezTo>
                        <a:pt x="2241" y="10"/>
                        <a:pt x="2231" y="0"/>
                        <a:pt x="2217" y="0"/>
                      </a:cubicBezTo>
                    </a:path>
                  </a:pathLst>
                </a:custGeom>
                <a:solidFill>
                  <a:srgbClr val="B11B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09" name="Freeform 705">
                  <a:extLst>
                    <a:ext uri="{FF2B5EF4-FFF2-40B4-BE49-F238E27FC236}">
                      <a16:creationId xmlns:a16="http://schemas.microsoft.com/office/drawing/2014/main" id="{B21268E1-9642-4D44-8424-5D06287C5E60}"/>
                    </a:ext>
                  </a:extLst>
                </p:cNvPr>
                <p:cNvSpPr>
                  <a:spLocks/>
                </p:cNvSpPr>
                <p:nvPr/>
              </p:nvSpPr>
              <p:spPr bwMode="auto">
                <a:xfrm>
                  <a:off x="7389813" y="3209926"/>
                  <a:ext cx="706438" cy="287338"/>
                </a:xfrm>
                <a:custGeom>
                  <a:avLst/>
                  <a:gdLst>
                    <a:gd name="T0" fmla="*/ 1696 w 1720"/>
                    <a:gd name="T1" fmla="*/ 0 h 701"/>
                    <a:gd name="T2" fmla="*/ 0 w 1720"/>
                    <a:gd name="T3" fmla="*/ 0 h 701"/>
                    <a:gd name="T4" fmla="*/ 24 w 1720"/>
                    <a:gd name="T5" fmla="*/ 24 h 701"/>
                    <a:gd name="T6" fmla="*/ 24 w 1720"/>
                    <a:gd name="T7" fmla="*/ 677 h 701"/>
                    <a:gd name="T8" fmla="*/ 0 w 1720"/>
                    <a:gd name="T9" fmla="*/ 701 h 701"/>
                    <a:gd name="T10" fmla="*/ 1696 w 1720"/>
                    <a:gd name="T11" fmla="*/ 701 h 701"/>
                    <a:gd name="T12" fmla="*/ 1720 w 1720"/>
                    <a:gd name="T13" fmla="*/ 677 h 701"/>
                    <a:gd name="T14" fmla="*/ 1720 w 1720"/>
                    <a:gd name="T15" fmla="*/ 24 h 701"/>
                    <a:gd name="T16" fmla="*/ 1696 w 1720"/>
                    <a:gd name="T17" fmla="*/ 0 h 7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20" h="701">
                      <a:moveTo>
                        <a:pt x="1696" y="0"/>
                      </a:moveTo>
                      <a:lnTo>
                        <a:pt x="0" y="0"/>
                      </a:lnTo>
                      <a:cubicBezTo>
                        <a:pt x="13" y="0"/>
                        <a:pt x="24" y="10"/>
                        <a:pt x="24" y="24"/>
                      </a:cubicBezTo>
                      <a:lnTo>
                        <a:pt x="24" y="677"/>
                      </a:lnTo>
                      <a:cubicBezTo>
                        <a:pt x="24" y="690"/>
                        <a:pt x="13" y="701"/>
                        <a:pt x="0" y="701"/>
                      </a:cubicBezTo>
                      <a:lnTo>
                        <a:pt x="1696" y="701"/>
                      </a:lnTo>
                      <a:cubicBezTo>
                        <a:pt x="1709" y="701"/>
                        <a:pt x="1720" y="690"/>
                        <a:pt x="1720" y="677"/>
                      </a:cubicBezTo>
                      <a:lnTo>
                        <a:pt x="1720" y="24"/>
                      </a:lnTo>
                      <a:cubicBezTo>
                        <a:pt x="1720" y="10"/>
                        <a:pt x="1709" y="0"/>
                        <a:pt x="1696" y="0"/>
                      </a:cubicBezTo>
                    </a:path>
                  </a:pathLst>
                </a:custGeom>
                <a:solidFill>
                  <a:srgbClr val="F14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10" name="Freeform 706">
                  <a:extLst>
                    <a:ext uri="{FF2B5EF4-FFF2-40B4-BE49-F238E27FC236}">
                      <a16:creationId xmlns:a16="http://schemas.microsoft.com/office/drawing/2014/main" id="{84933215-82AB-41CA-9ADB-26910FCEDA13}"/>
                    </a:ext>
                  </a:extLst>
                </p:cNvPr>
                <p:cNvSpPr>
                  <a:spLocks/>
                </p:cNvSpPr>
                <p:nvPr/>
              </p:nvSpPr>
              <p:spPr bwMode="auto">
                <a:xfrm>
                  <a:off x="7389813" y="3209926"/>
                  <a:ext cx="706438" cy="41275"/>
                </a:xfrm>
                <a:custGeom>
                  <a:avLst/>
                  <a:gdLst>
                    <a:gd name="T0" fmla="*/ 1696 w 1720"/>
                    <a:gd name="T1" fmla="*/ 0 h 103"/>
                    <a:gd name="T2" fmla="*/ 0 w 1720"/>
                    <a:gd name="T3" fmla="*/ 0 h 103"/>
                    <a:gd name="T4" fmla="*/ 24 w 1720"/>
                    <a:gd name="T5" fmla="*/ 24 h 103"/>
                    <a:gd name="T6" fmla="*/ 24 w 1720"/>
                    <a:gd name="T7" fmla="*/ 103 h 103"/>
                    <a:gd name="T8" fmla="*/ 1720 w 1720"/>
                    <a:gd name="T9" fmla="*/ 103 h 103"/>
                    <a:gd name="T10" fmla="*/ 1720 w 1720"/>
                    <a:gd name="T11" fmla="*/ 24 h 103"/>
                    <a:gd name="T12" fmla="*/ 1696 w 1720"/>
                    <a:gd name="T13" fmla="*/ 0 h 103"/>
                  </a:gdLst>
                  <a:ahLst/>
                  <a:cxnLst>
                    <a:cxn ang="0">
                      <a:pos x="T0" y="T1"/>
                    </a:cxn>
                    <a:cxn ang="0">
                      <a:pos x="T2" y="T3"/>
                    </a:cxn>
                    <a:cxn ang="0">
                      <a:pos x="T4" y="T5"/>
                    </a:cxn>
                    <a:cxn ang="0">
                      <a:pos x="T6" y="T7"/>
                    </a:cxn>
                    <a:cxn ang="0">
                      <a:pos x="T8" y="T9"/>
                    </a:cxn>
                    <a:cxn ang="0">
                      <a:pos x="T10" y="T11"/>
                    </a:cxn>
                    <a:cxn ang="0">
                      <a:pos x="T12" y="T13"/>
                    </a:cxn>
                  </a:cxnLst>
                  <a:rect l="0" t="0" r="r" b="b"/>
                  <a:pathLst>
                    <a:path w="1720" h="103">
                      <a:moveTo>
                        <a:pt x="1696" y="0"/>
                      </a:moveTo>
                      <a:lnTo>
                        <a:pt x="0" y="0"/>
                      </a:lnTo>
                      <a:cubicBezTo>
                        <a:pt x="13" y="0"/>
                        <a:pt x="24" y="10"/>
                        <a:pt x="24" y="24"/>
                      </a:cubicBezTo>
                      <a:lnTo>
                        <a:pt x="24" y="103"/>
                      </a:lnTo>
                      <a:lnTo>
                        <a:pt x="1720" y="103"/>
                      </a:lnTo>
                      <a:lnTo>
                        <a:pt x="1720" y="24"/>
                      </a:lnTo>
                      <a:cubicBezTo>
                        <a:pt x="1720" y="10"/>
                        <a:pt x="1709" y="0"/>
                        <a:pt x="1696" y="0"/>
                      </a:cubicBezTo>
                    </a:path>
                  </a:pathLst>
                </a:custGeom>
                <a:solidFill>
                  <a:srgbClr val="DD34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30" name="Group 17929">
                <a:extLst>
                  <a:ext uri="{FF2B5EF4-FFF2-40B4-BE49-F238E27FC236}">
                    <a16:creationId xmlns:a16="http://schemas.microsoft.com/office/drawing/2014/main" id="{4FE4A636-DBCF-4070-89C0-C919846D304D}"/>
                  </a:ext>
                </a:extLst>
              </p:cNvPr>
              <p:cNvGrpSpPr/>
              <p:nvPr/>
            </p:nvGrpSpPr>
            <p:grpSpPr>
              <a:xfrm>
                <a:off x="6884988" y="3497263"/>
                <a:ext cx="1112838" cy="200025"/>
                <a:chOff x="6884988" y="3497263"/>
                <a:chExt cx="1112838" cy="200025"/>
              </a:xfrm>
            </p:grpSpPr>
            <p:sp>
              <p:nvSpPr>
                <p:cNvPr id="17411" name="Freeform 707">
                  <a:extLst>
                    <a:ext uri="{FF2B5EF4-FFF2-40B4-BE49-F238E27FC236}">
                      <a16:creationId xmlns:a16="http://schemas.microsoft.com/office/drawing/2014/main" id="{DBDDF789-72AC-4449-A2A2-3DEF2327535F}"/>
                    </a:ext>
                  </a:extLst>
                </p:cNvPr>
                <p:cNvSpPr>
                  <a:spLocks/>
                </p:cNvSpPr>
                <p:nvPr/>
              </p:nvSpPr>
              <p:spPr bwMode="auto">
                <a:xfrm>
                  <a:off x="6884988" y="3497263"/>
                  <a:ext cx="1112838" cy="200025"/>
                </a:xfrm>
                <a:custGeom>
                  <a:avLst/>
                  <a:gdLst>
                    <a:gd name="T0" fmla="*/ 2709 w 2709"/>
                    <a:gd name="T1" fmla="*/ 427 h 485"/>
                    <a:gd name="T2" fmla="*/ 2667 w 2709"/>
                    <a:gd name="T3" fmla="*/ 427 h 485"/>
                    <a:gd name="T4" fmla="*/ 2642 w 2709"/>
                    <a:gd name="T5" fmla="*/ 398 h 485"/>
                    <a:gd name="T6" fmla="*/ 2642 w 2709"/>
                    <a:gd name="T7" fmla="*/ 88 h 485"/>
                    <a:gd name="T8" fmla="*/ 2667 w 2709"/>
                    <a:gd name="T9" fmla="*/ 59 h 485"/>
                    <a:gd name="T10" fmla="*/ 2709 w 2709"/>
                    <a:gd name="T11" fmla="*/ 59 h 485"/>
                    <a:gd name="T12" fmla="*/ 2709 w 2709"/>
                    <a:gd name="T13" fmla="*/ 0 h 485"/>
                    <a:gd name="T14" fmla="*/ 74 w 2709"/>
                    <a:gd name="T15" fmla="*/ 0 h 485"/>
                    <a:gd name="T16" fmla="*/ 0 w 2709"/>
                    <a:gd name="T17" fmla="*/ 88 h 485"/>
                    <a:gd name="T18" fmla="*/ 0 w 2709"/>
                    <a:gd name="T19" fmla="*/ 398 h 485"/>
                    <a:gd name="T20" fmla="*/ 74 w 2709"/>
                    <a:gd name="T21" fmla="*/ 485 h 485"/>
                    <a:gd name="T22" fmla="*/ 2709 w 2709"/>
                    <a:gd name="T23" fmla="*/ 485 h 485"/>
                    <a:gd name="T24" fmla="*/ 2709 w 2709"/>
                    <a:gd name="T25" fmla="*/ 427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709" h="485">
                      <a:moveTo>
                        <a:pt x="2709" y="427"/>
                      </a:moveTo>
                      <a:lnTo>
                        <a:pt x="2667" y="427"/>
                      </a:lnTo>
                      <a:cubicBezTo>
                        <a:pt x="2653" y="427"/>
                        <a:pt x="2642" y="414"/>
                        <a:pt x="2642" y="398"/>
                      </a:cubicBezTo>
                      <a:lnTo>
                        <a:pt x="2642" y="88"/>
                      </a:lnTo>
                      <a:cubicBezTo>
                        <a:pt x="2642" y="72"/>
                        <a:pt x="2653" y="59"/>
                        <a:pt x="2667" y="59"/>
                      </a:cubicBezTo>
                      <a:lnTo>
                        <a:pt x="2709" y="59"/>
                      </a:lnTo>
                      <a:lnTo>
                        <a:pt x="2709" y="0"/>
                      </a:lnTo>
                      <a:lnTo>
                        <a:pt x="74" y="0"/>
                      </a:lnTo>
                      <a:cubicBezTo>
                        <a:pt x="33" y="0"/>
                        <a:pt x="0" y="40"/>
                        <a:pt x="0" y="88"/>
                      </a:cubicBezTo>
                      <a:lnTo>
                        <a:pt x="0" y="398"/>
                      </a:lnTo>
                      <a:cubicBezTo>
                        <a:pt x="0" y="446"/>
                        <a:pt x="33" y="485"/>
                        <a:pt x="74" y="485"/>
                      </a:cubicBezTo>
                      <a:lnTo>
                        <a:pt x="2709" y="485"/>
                      </a:lnTo>
                      <a:lnTo>
                        <a:pt x="2709" y="427"/>
                      </a:lnTo>
                      <a:close/>
                    </a:path>
                  </a:pathLst>
                </a:custGeom>
                <a:solidFill>
                  <a:srgbClr val="F68E1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12" name="Freeform 708">
                  <a:extLst>
                    <a:ext uri="{FF2B5EF4-FFF2-40B4-BE49-F238E27FC236}">
                      <a16:creationId xmlns:a16="http://schemas.microsoft.com/office/drawing/2014/main" id="{958FDD3C-1884-4DCF-A9EA-BBC997636D43}"/>
                    </a:ext>
                  </a:extLst>
                </p:cNvPr>
                <p:cNvSpPr>
                  <a:spLocks/>
                </p:cNvSpPr>
                <p:nvPr/>
              </p:nvSpPr>
              <p:spPr bwMode="auto">
                <a:xfrm>
                  <a:off x="7435851" y="3497263"/>
                  <a:ext cx="561975" cy="200025"/>
                </a:xfrm>
                <a:custGeom>
                  <a:avLst/>
                  <a:gdLst>
                    <a:gd name="T0" fmla="*/ 1367 w 1367"/>
                    <a:gd name="T1" fmla="*/ 427 h 485"/>
                    <a:gd name="T2" fmla="*/ 1325 w 1367"/>
                    <a:gd name="T3" fmla="*/ 427 h 485"/>
                    <a:gd name="T4" fmla="*/ 1300 w 1367"/>
                    <a:gd name="T5" fmla="*/ 398 h 485"/>
                    <a:gd name="T6" fmla="*/ 1300 w 1367"/>
                    <a:gd name="T7" fmla="*/ 88 h 485"/>
                    <a:gd name="T8" fmla="*/ 1325 w 1367"/>
                    <a:gd name="T9" fmla="*/ 59 h 485"/>
                    <a:gd name="T10" fmla="*/ 1367 w 1367"/>
                    <a:gd name="T11" fmla="*/ 59 h 485"/>
                    <a:gd name="T12" fmla="*/ 1367 w 1367"/>
                    <a:gd name="T13" fmla="*/ 0 h 485"/>
                    <a:gd name="T14" fmla="*/ 0 w 1367"/>
                    <a:gd name="T15" fmla="*/ 0 h 485"/>
                    <a:gd name="T16" fmla="*/ 0 w 1367"/>
                    <a:gd name="T17" fmla="*/ 485 h 485"/>
                    <a:gd name="T18" fmla="*/ 1367 w 1367"/>
                    <a:gd name="T19" fmla="*/ 485 h 485"/>
                    <a:gd name="T20" fmla="*/ 1367 w 1367"/>
                    <a:gd name="T21" fmla="*/ 427 h 4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67" h="485">
                      <a:moveTo>
                        <a:pt x="1367" y="427"/>
                      </a:moveTo>
                      <a:lnTo>
                        <a:pt x="1325" y="427"/>
                      </a:lnTo>
                      <a:cubicBezTo>
                        <a:pt x="1311" y="427"/>
                        <a:pt x="1300" y="414"/>
                        <a:pt x="1300" y="398"/>
                      </a:cubicBezTo>
                      <a:lnTo>
                        <a:pt x="1300" y="88"/>
                      </a:lnTo>
                      <a:cubicBezTo>
                        <a:pt x="1300" y="72"/>
                        <a:pt x="1311" y="59"/>
                        <a:pt x="1325" y="59"/>
                      </a:cubicBezTo>
                      <a:lnTo>
                        <a:pt x="1367" y="59"/>
                      </a:lnTo>
                      <a:lnTo>
                        <a:pt x="1367" y="0"/>
                      </a:lnTo>
                      <a:lnTo>
                        <a:pt x="0" y="0"/>
                      </a:lnTo>
                      <a:lnTo>
                        <a:pt x="0" y="485"/>
                      </a:lnTo>
                      <a:lnTo>
                        <a:pt x="1367" y="485"/>
                      </a:lnTo>
                      <a:lnTo>
                        <a:pt x="1367" y="427"/>
                      </a:lnTo>
                    </a:path>
                  </a:pathLst>
                </a:custGeom>
                <a:solidFill>
                  <a:srgbClr val="FAC00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13" name="Freeform 709">
                  <a:extLst>
                    <a:ext uri="{FF2B5EF4-FFF2-40B4-BE49-F238E27FC236}">
                      <a16:creationId xmlns:a16="http://schemas.microsoft.com/office/drawing/2014/main" id="{C316097F-E396-44D3-965D-AED6717392BE}"/>
                    </a:ext>
                  </a:extLst>
                </p:cNvPr>
                <p:cNvSpPr>
                  <a:spLocks/>
                </p:cNvSpPr>
                <p:nvPr/>
              </p:nvSpPr>
              <p:spPr bwMode="auto">
                <a:xfrm>
                  <a:off x="6905626" y="3521076"/>
                  <a:ext cx="1074738" cy="152400"/>
                </a:xfrm>
                <a:custGeom>
                  <a:avLst/>
                  <a:gdLst>
                    <a:gd name="T0" fmla="*/ 2593 w 2618"/>
                    <a:gd name="T1" fmla="*/ 339 h 368"/>
                    <a:gd name="T2" fmla="*/ 2593 w 2618"/>
                    <a:gd name="T3" fmla="*/ 29 h 368"/>
                    <a:gd name="T4" fmla="*/ 2618 w 2618"/>
                    <a:gd name="T5" fmla="*/ 0 h 368"/>
                    <a:gd name="T6" fmla="*/ 25 w 2618"/>
                    <a:gd name="T7" fmla="*/ 0 h 368"/>
                    <a:gd name="T8" fmla="*/ 0 w 2618"/>
                    <a:gd name="T9" fmla="*/ 29 h 368"/>
                    <a:gd name="T10" fmla="*/ 0 w 2618"/>
                    <a:gd name="T11" fmla="*/ 339 h 368"/>
                    <a:gd name="T12" fmla="*/ 25 w 2618"/>
                    <a:gd name="T13" fmla="*/ 368 h 368"/>
                    <a:gd name="T14" fmla="*/ 2618 w 2618"/>
                    <a:gd name="T15" fmla="*/ 368 h 368"/>
                    <a:gd name="T16" fmla="*/ 2593 w 2618"/>
                    <a:gd name="T17" fmla="*/ 339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18" h="368">
                      <a:moveTo>
                        <a:pt x="2593" y="339"/>
                      </a:moveTo>
                      <a:lnTo>
                        <a:pt x="2593" y="29"/>
                      </a:lnTo>
                      <a:cubicBezTo>
                        <a:pt x="2593" y="13"/>
                        <a:pt x="2604" y="0"/>
                        <a:pt x="2618" y="0"/>
                      </a:cubicBezTo>
                      <a:lnTo>
                        <a:pt x="25" y="0"/>
                      </a:lnTo>
                      <a:cubicBezTo>
                        <a:pt x="12" y="0"/>
                        <a:pt x="0" y="13"/>
                        <a:pt x="0" y="29"/>
                      </a:cubicBezTo>
                      <a:lnTo>
                        <a:pt x="0" y="339"/>
                      </a:lnTo>
                      <a:cubicBezTo>
                        <a:pt x="0" y="355"/>
                        <a:pt x="12" y="368"/>
                        <a:pt x="25" y="368"/>
                      </a:cubicBezTo>
                      <a:lnTo>
                        <a:pt x="2618" y="368"/>
                      </a:lnTo>
                      <a:cubicBezTo>
                        <a:pt x="2604" y="368"/>
                        <a:pt x="2593" y="355"/>
                        <a:pt x="2593" y="339"/>
                      </a:cubicBezTo>
                      <a:close/>
                    </a:path>
                  </a:pathLst>
                </a:custGeom>
                <a:solidFill>
                  <a:srgbClr val="A0D9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14" name="Freeform 710">
                  <a:extLst>
                    <a:ext uri="{FF2B5EF4-FFF2-40B4-BE49-F238E27FC236}">
                      <a16:creationId xmlns:a16="http://schemas.microsoft.com/office/drawing/2014/main" id="{EE2C13EF-DBC7-4B58-A6DE-80BE6DBEAE85}"/>
                    </a:ext>
                  </a:extLst>
                </p:cNvPr>
                <p:cNvSpPr>
                  <a:spLocks/>
                </p:cNvSpPr>
                <p:nvPr/>
              </p:nvSpPr>
              <p:spPr bwMode="auto">
                <a:xfrm>
                  <a:off x="7405688" y="3521076"/>
                  <a:ext cx="574675" cy="152400"/>
                </a:xfrm>
                <a:custGeom>
                  <a:avLst/>
                  <a:gdLst>
                    <a:gd name="T0" fmla="*/ 1375 w 1400"/>
                    <a:gd name="T1" fmla="*/ 339 h 368"/>
                    <a:gd name="T2" fmla="*/ 1375 w 1400"/>
                    <a:gd name="T3" fmla="*/ 29 h 368"/>
                    <a:gd name="T4" fmla="*/ 1400 w 1400"/>
                    <a:gd name="T5" fmla="*/ 0 h 368"/>
                    <a:gd name="T6" fmla="*/ 25 w 1400"/>
                    <a:gd name="T7" fmla="*/ 0 h 368"/>
                    <a:gd name="T8" fmla="*/ 0 w 1400"/>
                    <a:gd name="T9" fmla="*/ 29 h 368"/>
                    <a:gd name="T10" fmla="*/ 0 w 1400"/>
                    <a:gd name="T11" fmla="*/ 339 h 368"/>
                    <a:gd name="T12" fmla="*/ 25 w 1400"/>
                    <a:gd name="T13" fmla="*/ 368 h 368"/>
                    <a:gd name="T14" fmla="*/ 1400 w 1400"/>
                    <a:gd name="T15" fmla="*/ 368 h 368"/>
                    <a:gd name="T16" fmla="*/ 1375 w 1400"/>
                    <a:gd name="T17" fmla="*/ 339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00" h="368">
                      <a:moveTo>
                        <a:pt x="1375" y="339"/>
                      </a:moveTo>
                      <a:lnTo>
                        <a:pt x="1375" y="29"/>
                      </a:lnTo>
                      <a:cubicBezTo>
                        <a:pt x="1375" y="13"/>
                        <a:pt x="1386" y="0"/>
                        <a:pt x="1400" y="0"/>
                      </a:cubicBezTo>
                      <a:lnTo>
                        <a:pt x="25" y="0"/>
                      </a:lnTo>
                      <a:cubicBezTo>
                        <a:pt x="11" y="0"/>
                        <a:pt x="0" y="13"/>
                        <a:pt x="0" y="29"/>
                      </a:cubicBezTo>
                      <a:lnTo>
                        <a:pt x="0" y="339"/>
                      </a:lnTo>
                      <a:cubicBezTo>
                        <a:pt x="0" y="355"/>
                        <a:pt x="11" y="368"/>
                        <a:pt x="25" y="368"/>
                      </a:cubicBezTo>
                      <a:lnTo>
                        <a:pt x="1400" y="368"/>
                      </a:lnTo>
                      <a:cubicBezTo>
                        <a:pt x="1386" y="368"/>
                        <a:pt x="1375" y="355"/>
                        <a:pt x="1375" y="339"/>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15" name="Freeform 711">
                  <a:extLst>
                    <a:ext uri="{FF2B5EF4-FFF2-40B4-BE49-F238E27FC236}">
                      <a16:creationId xmlns:a16="http://schemas.microsoft.com/office/drawing/2014/main" id="{0142AF77-4540-4DE7-9D61-AC31255802CD}"/>
                    </a:ext>
                  </a:extLst>
                </p:cNvPr>
                <p:cNvSpPr>
                  <a:spLocks/>
                </p:cNvSpPr>
                <p:nvPr/>
              </p:nvSpPr>
              <p:spPr bwMode="auto">
                <a:xfrm>
                  <a:off x="6911976" y="3532188"/>
                  <a:ext cx="493713" cy="9525"/>
                </a:xfrm>
                <a:custGeom>
                  <a:avLst/>
                  <a:gdLst>
                    <a:gd name="T0" fmla="*/ 1201 w 1201"/>
                    <a:gd name="T1" fmla="*/ 23 h 23"/>
                    <a:gd name="T2" fmla="*/ 0 w 1201"/>
                    <a:gd name="T3" fmla="*/ 23 h 23"/>
                    <a:gd name="T4" fmla="*/ 0 w 1201"/>
                    <a:gd name="T5" fmla="*/ 0 h 23"/>
                    <a:gd name="T6" fmla="*/ 1201 w 1201"/>
                    <a:gd name="T7" fmla="*/ 0 h 23"/>
                    <a:gd name="T8" fmla="*/ 1201 w 1201"/>
                    <a:gd name="T9" fmla="*/ 2 h 23"/>
                    <a:gd name="T10" fmla="*/ 1201 w 1201"/>
                    <a:gd name="T11" fmla="*/ 23 h 23"/>
                  </a:gdLst>
                  <a:ahLst/>
                  <a:cxnLst>
                    <a:cxn ang="0">
                      <a:pos x="T0" y="T1"/>
                    </a:cxn>
                    <a:cxn ang="0">
                      <a:pos x="T2" y="T3"/>
                    </a:cxn>
                    <a:cxn ang="0">
                      <a:pos x="T4" y="T5"/>
                    </a:cxn>
                    <a:cxn ang="0">
                      <a:pos x="T6" y="T7"/>
                    </a:cxn>
                    <a:cxn ang="0">
                      <a:pos x="T8" y="T9"/>
                    </a:cxn>
                    <a:cxn ang="0">
                      <a:pos x="T10" y="T11"/>
                    </a:cxn>
                  </a:cxnLst>
                  <a:rect l="0" t="0" r="r" b="b"/>
                  <a:pathLst>
                    <a:path w="1201" h="23">
                      <a:moveTo>
                        <a:pt x="1201" y="23"/>
                      </a:moveTo>
                      <a:lnTo>
                        <a:pt x="0" y="23"/>
                      </a:lnTo>
                      <a:lnTo>
                        <a:pt x="0" y="0"/>
                      </a:lnTo>
                      <a:lnTo>
                        <a:pt x="1201" y="0"/>
                      </a:lnTo>
                      <a:cubicBezTo>
                        <a:pt x="1201" y="1"/>
                        <a:pt x="1201" y="1"/>
                        <a:pt x="1201" y="2"/>
                      </a:cubicBezTo>
                      <a:lnTo>
                        <a:pt x="1201" y="23"/>
                      </a:lnTo>
                    </a:path>
                  </a:pathLst>
                </a:custGeom>
                <a:solidFill>
                  <a:srgbClr val="82BB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16" name="Freeform 712">
                  <a:extLst>
                    <a:ext uri="{FF2B5EF4-FFF2-40B4-BE49-F238E27FC236}">
                      <a16:creationId xmlns:a16="http://schemas.microsoft.com/office/drawing/2014/main" id="{E69B4006-AA52-4719-AEEF-52E4D6F863B0}"/>
                    </a:ext>
                  </a:extLst>
                </p:cNvPr>
                <p:cNvSpPr>
                  <a:spLocks/>
                </p:cNvSpPr>
                <p:nvPr/>
              </p:nvSpPr>
              <p:spPr bwMode="auto">
                <a:xfrm>
                  <a:off x="7405688" y="3532188"/>
                  <a:ext cx="555625" cy="9525"/>
                </a:xfrm>
                <a:custGeom>
                  <a:avLst/>
                  <a:gdLst>
                    <a:gd name="T0" fmla="*/ 1355 w 1355"/>
                    <a:gd name="T1" fmla="*/ 23 h 23"/>
                    <a:gd name="T2" fmla="*/ 0 w 1355"/>
                    <a:gd name="T3" fmla="*/ 23 h 23"/>
                    <a:gd name="T4" fmla="*/ 0 w 1355"/>
                    <a:gd name="T5" fmla="*/ 2 h 23"/>
                    <a:gd name="T6" fmla="*/ 0 w 1355"/>
                    <a:gd name="T7" fmla="*/ 0 h 23"/>
                    <a:gd name="T8" fmla="*/ 1355 w 1355"/>
                    <a:gd name="T9" fmla="*/ 0 h 23"/>
                    <a:gd name="T10" fmla="*/ 1355 w 1355"/>
                    <a:gd name="T11" fmla="*/ 23 h 23"/>
                  </a:gdLst>
                  <a:ahLst/>
                  <a:cxnLst>
                    <a:cxn ang="0">
                      <a:pos x="T0" y="T1"/>
                    </a:cxn>
                    <a:cxn ang="0">
                      <a:pos x="T2" y="T3"/>
                    </a:cxn>
                    <a:cxn ang="0">
                      <a:pos x="T4" y="T5"/>
                    </a:cxn>
                    <a:cxn ang="0">
                      <a:pos x="T6" y="T7"/>
                    </a:cxn>
                    <a:cxn ang="0">
                      <a:pos x="T8" y="T9"/>
                    </a:cxn>
                    <a:cxn ang="0">
                      <a:pos x="T10" y="T11"/>
                    </a:cxn>
                  </a:cxnLst>
                  <a:rect l="0" t="0" r="r" b="b"/>
                  <a:pathLst>
                    <a:path w="1355" h="23">
                      <a:moveTo>
                        <a:pt x="1355" y="23"/>
                      </a:moveTo>
                      <a:lnTo>
                        <a:pt x="0" y="23"/>
                      </a:lnTo>
                      <a:lnTo>
                        <a:pt x="0" y="2"/>
                      </a:lnTo>
                      <a:cubicBezTo>
                        <a:pt x="0" y="1"/>
                        <a:pt x="0" y="1"/>
                        <a:pt x="0" y="0"/>
                      </a:cubicBezTo>
                      <a:lnTo>
                        <a:pt x="1355" y="0"/>
                      </a:lnTo>
                      <a:lnTo>
                        <a:pt x="1355" y="23"/>
                      </a:lnTo>
                      <a:close/>
                    </a:path>
                  </a:pathLst>
                </a:custGeom>
                <a:solidFill>
                  <a:srgbClr val="D0DE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17" name="Rectangle 713">
                  <a:extLst>
                    <a:ext uri="{FF2B5EF4-FFF2-40B4-BE49-F238E27FC236}">
                      <a16:creationId xmlns:a16="http://schemas.microsoft.com/office/drawing/2014/main" id="{E55E4863-C83A-447C-9B7D-1CFBBC938E66}"/>
                    </a:ext>
                  </a:extLst>
                </p:cNvPr>
                <p:cNvSpPr>
                  <a:spLocks noChangeArrowheads="1"/>
                </p:cNvSpPr>
                <p:nvPr/>
              </p:nvSpPr>
              <p:spPr bwMode="auto">
                <a:xfrm>
                  <a:off x="6911976" y="3552826"/>
                  <a:ext cx="493713" cy="9525"/>
                </a:xfrm>
                <a:prstGeom prst="rect">
                  <a:avLst/>
                </a:prstGeom>
                <a:solidFill>
                  <a:srgbClr val="82BB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18" name="Rectangle 714">
                  <a:extLst>
                    <a:ext uri="{FF2B5EF4-FFF2-40B4-BE49-F238E27FC236}">
                      <a16:creationId xmlns:a16="http://schemas.microsoft.com/office/drawing/2014/main" id="{35728CAB-7CCF-432A-90F3-8D5C316E211F}"/>
                    </a:ext>
                  </a:extLst>
                </p:cNvPr>
                <p:cNvSpPr>
                  <a:spLocks noChangeArrowheads="1"/>
                </p:cNvSpPr>
                <p:nvPr/>
              </p:nvSpPr>
              <p:spPr bwMode="auto">
                <a:xfrm>
                  <a:off x="7405688" y="3552826"/>
                  <a:ext cx="555625" cy="9525"/>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19" name="Rectangle 715">
                  <a:extLst>
                    <a:ext uri="{FF2B5EF4-FFF2-40B4-BE49-F238E27FC236}">
                      <a16:creationId xmlns:a16="http://schemas.microsoft.com/office/drawing/2014/main" id="{D0A18093-990A-4155-AC08-E947D677F5E4}"/>
                    </a:ext>
                  </a:extLst>
                </p:cNvPr>
                <p:cNvSpPr>
                  <a:spLocks noChangeArrowheads="1"/>
                </p:cNvSpPr>
                <p:nvPr/>
              </p:nvSpPr>
              <p:spPr bwMode="auto">
                <a:xfrm>
                  <a:off x="6911976" y="3573463"/>
                  <a:ext cx="493713" cy="7938"/>
                </a:xfrm>
                <a:prstGeom prst="rect">
                  <a:avLst/>
                </a:prstGeom>
                <a:solidFill>
                  <a:srgbClr val="82BB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20" name="Rectangle 716">
                  <a:extLst>
                    <a:ext uri="{FF2B5EF4-FFF2-40B4-BE49-F238E27FC236}">
                      <a16:creationId xmlns:a16="http://schemas.microsoft.com/office/drawing/2014/main" id="{45DF3C78-0B42-4D36-A0D4-04453785BCE0}"/>
                    </a:ext>
                  </a:extLst>
                </p:cNvPr>
                <p:cNvSpPr>
                  <a:spLocks noChangeArrowheads="1"/>
                </p:cNvSpPr>
                <p:nvPr/>
              </p:nvSpPr>
              <p:spPr bwMode="auto">
                <a:xfrm>
                  <a:off x="7405688" y="3573463"/>
                  <a:ext cx="555625" cy="7938"/>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21" name="Rectangle 717">
                  <a:extLst>
                    <a:ext uri="{FF2B5EF4-FFF2-40B4-BE49-F238E27FC236}">
                      <a16:creationId xmlns:a16="http://schemas.microsoft.com/office/drawing/2014/main" id="{DE0A495E-FA59-40A4-945F-7F9493B001FF}"/>
                    </a:ext>
                  </a:extLst>
                </p:cNvPr>
                <p:cNvSpPr>
                  <a:spLocks noChangeArrowheads="1"/>
                </p:cNvSpPr>
                <p:nvPr/>
              </p:nvSpPr>
              <p:spPr bwMode="auto">
                <a:xfrm>
                  <a:off x="6911976" y="3592513"/>
                  <a:ext cx="493713" cy="9525"/>
                </a:xfrm>
                <a:prstGeom prst="rect">
                  <a:avLst/>
                </a:prstGeom>
                <a:solidFill>
                  <a:srgbClr val="82BB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22" name="Rectangle 718">
                  <a:extLst>
                    <a:ext uri="{FF2B5EF4-FFF2-40B4-BE49-F238E27FC236}">
                      <a16:creationId xmlns:a16="http://schemas.microsoft.com/office/drawing/2014/main" id="{39422BAF-0245-46D4-9891-4F2DE7D49270}"/>
                    </a:ext>
                  </a:extLst>
                </p:cNvPr>
                <p:cNvSpPr>
                  <a:spLocks noChangeArrowheads="1"/>
                </p:cNvSpPr>
                <p:nvPr/>
              </p:nvSpPr>
              <p:spPr bwMode="auto">
                <a:xfrm>
                  <a:off x="7405688" y="3592513"/>
                  <a:ext cx="555625" cy="9525"/>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23" name="Rectangle 719">
                  <a:extLst>
                    <a:ext uri="{FF2B5EF4-FFF2-40B4-BE49-F238E27FC236}">
                      <a16:creationId xmlns:a16="http://schemas.microsoft.com/office/drawing/2014/main" id="{EEFBD8E2-E581-433B-B3D1-8E621289447F}"/>
                    </a:ext>
                  </a:extLst>
                </p:cNvPr>
                <p:cNvSpPr>
                  <a:spLocks noChangeArrowheads="1"/>
                </p:cNvSpPr>
                <p:nvPr/>
              </p:nvSpPr>
              <p:spPr bwMode="auto">
                <a:xfrm>
                  <a:off x="6911976" y="3613151"/>
                  <a:ext cx="493713" cy="9525"/>
                </a:xfrm>
                <a:prstGeom prst="rect">
                  <a:avLst/>
                </a:prstGeom>
                <a:solidFill>
                  <a:srgbClr val="82BB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24" name="Rectangle 720">
                  <a:extLst>
                    <a:ext uri="{FF2B5EF4-FFF2-40B4-BE49-F238E27FC236}">
                      <a16:creationId xmlns:a16="http://schemas.microsoft.com/office/drawing/2014/main" id="{F01DA2AC-F112-4C4C-9844-C32D8366033E}"/>
                    </a:ext>
                  </a:extLst>
                </p:cNvPr>
                <p:cNvSpPr>
                  <a:spLocks noChangeArrowheads="1"/>
                </p:cNvSpPr>
                <p:nvPr/>
              </p:nvSpPr>
              <p:spPr bwMode="auto">
                <a:xfrm>
                  <a:off x="7405688" y="3613151"/>
                  <a:ext cx="555625" cy="9525"/>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25" name="Rectangle 721">
                  <a:extLst>
                    <a:ext uri="{FF2B5EF4-FFF2-40B4-BE49-F238E27FC236}">
                      <a16:creationId xmlns:a16="http://schemas.microsoft.com/office/drawing/2014/main" id="{F2AD44FB-4B67-4095-8C6B-F707E827C9A4}"/>
                    </a:ext>
                  </a:extLst>
                </p:cNvPr>
                <p:cNvSpPr>
                  <a:spLocks noChangeArrowheads="1"/>
                </p:cNvSpPr>
                <p:nvPr/>
              </p:nvSpPr>
              <p:spPr bwMode="auto">
                <a:xfrm>
                  <a:off x="6911976" y="3632201"/>
                  <a:ext cx="493713" cy="9525"/>
                </a:xfrm>
                <a:prstGeom prst="rect">
                  <a:avLst/>
                </a:prstGeom>
                <a:solidFill>
                  <a:srgbClr val="82BB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26" name="Rectangle 722">
                  <a:extLst>
                    <a:ext uri="{FF2B5EF4-FFF2-40B4-BE49-F238E27FC236}">
                      <a16:creationId xmlns:a16="http://schemas.microsoft.com/office/drawing/2014/main" id="{46AD7415-7F1E-44D7-94AC-835DB1B95921}"/>
                    </a:ext>
                  </a:extLst>
                </p:cNvPr>
                <p:cNvSpPr>
                  <a:spLocks noChangeArrowheads="1"/>
                </p:cNvSpPr>
                <p:nvPr/>
              </p:nvSpPr>
              <p:spPr bwMode="auto">
                <a:xfrm>
                  <a:off x="7405688" y="3632201"/>
                  <a:ext cx="555625" cy="9525"/>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27" name="Freeform 723">
                  <a:extLst>
                    <a:ext uri="{FF2B5EF4-FFF2-40B4-BE49-F238E27FC236}">
                      <a16:creationId xmlns:a16="http://schemas.microsoft.com/office/drawing/2014/main" id="{85C13306-589C-4957-86D4-3B838BC5A81C}"/>
                    </a:ext>
                  </a:extLst>
                </p:cNvPr>
                <p:cNvSpPr>
                  <a:spLocks/>
                </p:cNvSpPr>
                <p:nvPr/>
              </p:nvSpPr>
              <p:spPr bwMode="auto">
                <a:xfrm>
                  <a:off x="6911976" y="3652838"/>
                  <a:ext cx="493713" cy="9525"/>
                </a:xfrm>
                <a:custGeom>
                  <a:avLst/>
                  <a:gdLst>
                    <a:gd name="T0" fmla="*/ 1201 w 1201"/>
                    <a:gd name="T1" fmla="*/ 23 h 23"/>
                    <a:gd name="T2" fmla="*/ 0 w 1201"/>
                    <a:gd name="T3" fmla="*/ 23 h 23"/>
                    <a:gd name="T4" fmla="*/ 0 w 1201"/>
                    <a:gd name="T5" fmla="*/ 0 h 23"/>
                    <a:gd name="T6" fmla="*/ 1201 w 1201"/>
                    <a:gd name="T7" fmla="*/ 0 h 23"/>
                    <a:gd name="T8" fmla="*/ 1201 w 1201"/>
                    <a:gd name="T9" fmla="*/ 19 h 23"/>
                    <a:gd name="T10" fmla="*/ 1201 w 1201"/>
                    <a:gd name="T11" fmla="*/ 23 h 23"/>
                  </a:gdLst>
                  <a:ahLst/>
                  <a:cxnLst>
                    <a:cxn ang="0">
                      <a:pos x="T0" y="T1"/>
                    </a:cxn>
                    <a:cxn ang="0">
                      <a:pos x="T2" y="T3"/>
                    </a:cxn>
                    <a:cxn ang="0">
                      <a:pos x="T4" y="T5"/>
                    </a:cxn>
                    <a:cxn ang="0">
                      <a:pos x="T6" y="T7"/>
                    </a:cxn>
                    <a:cxn ang="0">
                      <a:pos x="T8" y="T9"/>
                    </a:cxn>
                    <a:cxn ang="0">
                      <a:pos x="T10" y="T11"/>
                    </a:cxn>
                  </a:cxnLst>
                  <a:rect l="0" t="0" r="r" b="b"/>
                  <a:pathLst>
                    <a:path w="1201" h="23">
                      <a:moveTo>
                        <a:pt x="1201" y="23"/>
                      </a:moveTo>
                      <a:lnTo>
                        <a:pt x="0" y="23"/>
                      </a:lnTo>
                      <a:lnTo>
                        <a:pt x="0" y="0"/>
                      </a:lnTo>
                      <a:lnTo>
                        <a:pt x="1201" y="0"/>
                      </a:lnTo>
                      <a:lnTo>
                        <a:pt x="1201" y="19"/>
                      </a:lnTo>
                      <a:cubicBezTo>
                        <a:pt x="1201" y="20"/>
                        <a:pt x="1201" y="21"/>
                        <a:pt x="1201" y="23"/>
                      </a:cubicBezTo>
                      <a:close/>
                    </a:path>
                  </a:pathLst>
                </a:custGeom>
                <a:solidFill>
                  <a:srgbClr val="82BB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28" name="Freeform 724">
                  <a:extLst>
                    <a:ext uri="{FF2B5EF4-FFF2-40B4-BE49-F238E27FC236}">
                      <a16:creationId xmlns:a16="http://schemas.microsoft.com/office/drawing/2014/main" id="{A0495C56-8803-4AE6-B6BD-6A6013B6352D}"/>
                    </a:ext>
                  </a:extLst>
                </p:cNvPr>
                <p:cNvSpPr>
                  <a:spLocks/>
                </p:cNvSpPr>
                <p:nvPr/>
              </p:nvSpPr>
              <p:spPr bwMode="auto">
                <a:xfrm>
                  <a:off x="7405688" y="3652838"/>
                  <a:ext cx="555625" cy="9525"/>
                </a:xfrm>
                <a:custGeom>
                  <a:avLst/>
                  <a:gdLst>
                    <a:gd name="T0" fmla="*/ 1355 w 1355"/>
                    <a:gd name="T1" fmla="*/ 23 h 23"/>
                    <a:gd name="T2" fmla="*/ 0 w 1355"/>
                    <a:gd name="T3" fmla="*/ 23 h 23"/>
                    <a:gd name="T4" fmla="*/ 0 w 1355"/>
                    <a:gd name="T5" fmla="*/ 19 h 23"/>
                    <a:gd name="T6" fmla="*/ 0 w 1355"/>
                    <a:gd name="T7" fmla="*/ 0 h 23"/>
                    <a:gd name="T8" fmla="*/ 1355 w 1355"/>
                    <a:gd name="T9" fmla="*/ 0 h 23"/>
                    <a:gd name="T10" fmla="*/ 1355 w 1355"/>
                    <a:gd name="T11" fmla="*/ 23 h 23"/>
                  </a:gdLst>
                  <a:ahLst/>
                  <a:cxnLst>
                    <a:cxn ang="0">
                      <a:pos x="T0" y="T1"/>
                    </a:cxn>
                    <a:cxn ang="0">
                      <a:pos x="T2" y="T3"/>
                    </a:cxn>
                    <a:cxn ang="0">
                      <a:pos x="T4" y="T5"/>
                    </a:cxn>
                    <a:cxn ang="0">
                      <a:pos x="T6" y="T7"/>
                    </a:cxn>
                    <a:cxn ang="0">
                      <a:pos x="T8" y="T9"/>
                    </a:cxn>
                    <a:cxn ang="0">
                      <a:pos x="T10" y="T11"/>
                    </a:cxn>
                  </a:cxnLst>
                  <a:rect l="0" t="0" r="r" b="b"/>
                  <a:pathLst>
                    <a:path w="1355" h="23">
                      <a:moveTo>
                        <a:pt x="1355" y="23"/>
                      </a:moveTo>
                      <a:lnTo>
                        <a:pt x="0" y="23"/>
                      </a:lnTo>
                      <a:cubicBezTo>
                        <a:pt x="0" y="21"/>
                        <a:pt x="0" y="20"/>
                        <a:pt x="0" y="19"/>
                      </a:cubicBezTo>
                      <a:lnTo>
                        <a:pt x="0" y="0"/>
                      </a:lnTo>
                      <a:lnTo>
                        <a:pt x="1355" y="0"/>
                      </a:lnTo>
                      <a:lnTo>
                        <a:pt x="1355" y="23"/>
                      </a:lnTo>
                      <a:close/>
                    </a:path>
                  </a:pathLst>
                </a:custGeom>
                <a:solidFill>
                  <a:srgbClr val="D0DE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32" name="Group 17931">
                <a:extLst>
                  <a:ext uri="{FF2B5EF4-FFF2-40B4-BE49-F238E27FC236}">
                    <a16:creationId xmlns:a16="http://schemas.microsoft.com/office/drawing/2014/main" id="{333ADFBA-48FC-4CDC-B911-035EA736B8B6}"/>
                  </a:ext>
                </a:extLst>
              </p:cNvPr>
              <p:cNvGrpSpPr/>
              <p:nvPr/>
            </p:nvGrpSpPr>
            <p:grpSpPr>
              <a:xfrm>
                <a:off x="6875463" y="2951163"/>
                <a:ext cx="1293813" cy="260351"/>
                <a:chOff x="6875463" y="2951163"/>
                <a:chExt cx="1293813" cy="260351"/>
              </a:xfrm>
            </p:grpSpPr>
            <p:sp>
              <p:nvSpPr>
                <p:cNvPr id="17429" name="Rectangle 725">
                  <a:extLst>
                    <a:ext uri="{FF2B5EF4-FFF2-40B4-BE49-F238E27FC236}">
                      <a16:creationId xmlns:a16="http://schemas.microsoft.com/office/drawing/2014/main" id="{22FFBDE5-1A83-4BD8-978E-94ED560D97EE}"/>
                    </a:ext>
                  </a:extLst>
                </p:cNvPr>
                <p:cNvSpPr>
                  <a:spLocks noChangeArrowheads="1"/>
                </p:cNvSpPr>
                <p:nvPr/>
              </p:nvSpPr>
              <p:spPr bwMode="auto">
                <a:xfrm>
                  <a:off x="6875463" y="3044826"/>
                  <a:ext cx="822325" cy="22225"/>
                </a:xfrm>
                <a:prstGeom prst="rect">
                  <a:avLst/>
                </a:prstGeom>
                <a:solidFill>
                  <a:srgbClr val="5EA9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30" name="Rectangle 726">
                  <a:extLst>
                    <a:ext uri="{FF2B5EF4-FFF2-40B4-BE49-F238E27FC236}">
                      <a16:creationId xmlns:a16="http://schemas.microsoft.com/office/drawing/2014/main" id="{17ED1BB7-4249-4FEA-A629-C30A9F4D0D09}"/>
                    </a:ext>
                  </a:extLst>
                </p:cNvPr>
                <p:cNvSpPr>
                  <a:spLocks noChangeArrowheads="1"/>
                </p:cNvSpPr>
                <p:nvPr/>
              </p:nvSpPr>
              <p:spPr bwMode="auto">
                <a:xfrm>
                  <a:off x="6875463" y="3067051"/>
                  <a:ext cx="822325" cy="144463"/>
                </a:xfrm>
                <a:prstGeom prst="rect">
                  <a:avLst/>
                </a:prstGeom>
                <a:solidFill>
                  <a:srgbClr val="5EA9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31" name="Freeform 727">
                  <a:extLst>
                    <a:ext uri="{FF2B5EF4-FFF2-40B4-BE49-F238E27FC236}">
                      <a16:creationId xmlns:a16="http://schemas.microsoft.com/office/drawing/2014/main" id="{043D948F-1B9E-4CCC-BCD5-48EE29DFF8B5}"/>
                    </a:ext>
                  </a:extLst>
                </p:cNvPr>
                <p:cNvSpPr>
                  <a:spLocks/>
                </p:cNvSpPr>
                <p:nvPr/>
              </p:nvSpPr>
              <p:spPr bwMode="auto">
                <a:xfrm>
                  <a:off x="7227888" y="2970213"/>
                  <a:ext cx="915988" cy="95250"/>
                </a:xfrm>
                <a:custGeom>
                  <a:avLst/>
                  <a:gdLst>
                    <a:gd name="T0" fmla="*/ 1030 w 2229"/>
                    <a:gd name="T1" fmla="*/ 229 h 229"/>
                    <a:gd name="T2" fmla="*/ 0 w 2229"/>
                    <a:gd name="T3" fmla="*/ 229 h 229"/>
                    <a:gd name="T4" fmla="*/ 811 w 2229"/>
                    <a:gd name="T5" fmla="*/ 0 h 229"/>
                    <a:gd name="T6" fmla="*/ 2229 w 2229"/>
                    <a:gd name="T7" fmla="*/ 0 h 229"/>
                    <a:gd name="T8" fmla="*/ 1030 w 2229"/>
                    <a:gd name="T9" fmla="*/ 229 h 229"/>
                  </a:gdLst>
                  <a:ahLst/>
                  <a:cxnLst>
                    <a:cxn ang="0">
                      <a:pos x="T0" y="T1"/>
                    </a:cxn>
                    <a:cxn ang="0">
                      <a:pos x="T2" y="T3"/>
                    </a:cxn>
                    <a:cxn ang="0">
                      <a:pos x="T4" y="T5"/>
                    </a:cxn>
                    <a:cxn ang="0">
                      <a:pos x="T6" y="T7"/>
                    </a:cxn>
                    <a:cxn ang="0">
                      <a:pos x="T8" y="T9"/>
                    </a:cxn>
                  </a:cxnLst>
                  <a:rect l="0" t="0" r="r" b="b"/>
                  <a:pathLst>
                    <a:path w="2229" h="229">
                      <a:moveTo>
                        <a:pt x="1030" y="229"/>
                      </a:moveTo>
                      <a:lnTo>
                        <a:pt x="0" y="229"/>
                      </a:lnTo>
                      <a:cubicBezTo>
                        <a:pt x="251" y="180"/>
                        <a:pt x="480" y="150"/>
                        <a:pt x="811" y="0"/>
                      </a:cubicBezTo>
                      <a:lnTo>
                        <a:pt x="2229" y="0"/>
                      </a:lnTo>
                      <a:cubicBezTo>
                        <a:pt x="1882" y="147"/>
                        <a:pt x="1462" y="228"/>
                        <a:pt x="1030" y="229"/>
                      </a:cubicBezTo>
                      <a:close/>
                    </a:path>
                  </a:pathLst>
                </a:custGeom>
                <a:solidFill>
                  <a:srgbClr val="4B9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32" name="Freeform 728">
                  <a:extLst>
                    <a:ext uri="{FF2B5EF4-FFF2-40B4-BE49-F238E27FC236}">
                      <a16:creationId xmlns:a16="http://schemas.microsoft.com/office/drawing/2014/main" id="{B4A0F710-C636-4A3A-A939-B243FB5774C2}"/>
                    </a:ext>
                  </a:extLst>
                </p:cNvPr>
                <p:cNvSpPr>
                  <a:spLocks/>
                </p:cNvSpPr>
                <p:nvPr/>
              </p:nvSpPr>
              <p:spPr bwMode="auto">
                <a:xfrm>
                  <a:off x="7226301" y="3014663"/>
                  <a:ext cx="915988" cy="50800"/>
                </a:xfrm>
                <a:custGeom>
                  <a:avLst/>
                  <a:gdLst>
                    <a:gd name="T0" fmla="*/ 1031 w 2229"/>
                    <a:gd name="T1" fmla="*/ 123 h 123"/>
                    <a:gd name="T2" fmla="*/ 0 w 2229"/>
                    <a:gd name="T3" fmla="*/ 123 h 123"/>
                    <a:gd name="T4" fmla="*/ 811 w 2229"/>
                    <a:gd name="T5" fmla="*/ 0 h 123"/>
                    <a:gd name="T6" fmla="*/ 2229 w 2229"/>
                    <a:gd name="T7" fmla="*/ 0 h 123"/>
                    <a:gd name="T8" fmla="*/ 1031 w 2229"/>
                    <a:gd name="T9" fmla="*/ 123 h 123"/>
                  </a:gdLst>
                  <a:ahLst/>
                  <a:cxnLst>
                    <a:cxn ang="0">
                      <a:pos x="T0" y="T1"/>
                    </a:cxn>
                    <a:cxn ang="0">
                      <a:pos x="T2" y="T3"/>
                    </a:cxn>
                    <a:cxn ang="0">
                      <a:pos x="T4" y="T5"/>
                    </a:cxn>
                    <a:cxn ang="0">
                      <a:pos x="T6" y="T7"/>
                    </a:cxn>
                    <a:cxn ang="0">
                      <a:pos x="T8" y="T9"/>
                    </a:cxn>
                  </a:cxnLst>
                  <a:rect l="0" t="0" r="r" b="b"/>
                  <a:pathLst>
                    <a:path w="2229" h="123">
                      <a:moveTo>
                        <a:pt x="1031" y="123"/>
                      </a:moveTo>
                      <a:lnTo>
                        <a:pt x="0" y="123"/>
                      </a:lnTo>
                      <a:cubicBezTo>
                        <a:pt x="251" y="98"/>
                        <a:pt x="480" y="77"/>
                        <a:pt x="811" y="0"/>
                      </a:cubicBezTo>
                      <a:lnTo>
                        <a:pt x="2229" y="0"/>
                      </a:lnTo>
                      <a:cubicBezTo>
                        <a:pt x="1882" y="75"/>
                        <a:pt x="1463" y="122"/>
                        <a:pt x="1031" y="123"/>
                      </a:cubicBez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33" name="Rectangle 729">
                  <a:extLst>
                    <a:ext uri="{FF2B5EF4-FFF2-40B4-BE49-F238E27FC236}">
                      <a16:creationId xmlns:a16="http://schemas.microsoft.com/office/drawing/2014/main" id="{FC988B0E-437E-491E-86DB-CCF09D95BC5B}"/>
                    </a:ext>
                  </a:extLst>
                </p:cNvPr>
                <p:cNvSpPr>
                  <a:spLocks noChangeArrowheads="1"/>
                </p:cNvSpPr>
                <p:nvPr/>
              </p:nvSpPr>
              <p:spPr bwMode="auto">
                <a:xfrm>
                  <a:off x="7639051" y="3190876"/>
                  <a:ext cx="530225" cy="20638"/>
                </a:xfrm>
                <a:prstGeom prst="rect">
                  <a:avLst/>
                </a:prstGeom>
                <a:solidFill>
                  <a:srgbClr val="A0D9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34" name="Rectangle 730">
                  <a:extLst>
                    <a:ext uri="{FF2B5EF4-FFF2-40B4-BE49-F238E27FC236}">
                      <a16:creationId xmlns:a16="http://schemas.microsoft.com/office/drawing/2014/main" id="{65E661DA-69D4-4D93-A059-F2231756494C}"/>
                    </a:ext>
                  </a:extLst>
                </p:cNvPr>
                <p:cNvSpPr>
                  <a:spLocks noChangeArrowheads="1"/>
                </p:cNvSpPr>
                <p:nvPr/>
              </p:nvSpPr>
              <p:spPr bwMode="auto">
                <a:xfrm>
                  <a:off x="7572376" y="2951163"/>
                  <a:ext cx="571500" cy="19050"/>
                </a:xfrm>
                <a:prstGeom prst="rect">
                  <a:avLst/>
                </a:prstGeom>
                <a:solidFill>
                  <a:srgbClr val="A0D9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35" name="Freeform 731">
                  <a:extLst>
                    <a:ext uri="{FF2B5EF4-FFF2-40B4-BE49-F238E27FC236}">
                      <a16:creationId xmlns:a16="http://schemas.microsoft.com/office/drawing/2014/main" id="{C96B1F76-7878-4260-A579-EA11F916BE5B}"/>
                    </a:ext>
                  </a:extLst>
                </p:cNvPr>
                <p:cNvSpPr>
                  <a:spLocks/>
                </p:cNvSpPr>
                <p:nvPr/>
              </p:nvSpPr>
              <p:spPr bwMode="auto">
                <a:xfrm>
                  <a:off x="7121526" y="2951163"/>
                  <a:ext cx="455613" cy="112713"/>
                </a:xfrm>
                <a:custGeom>
                  <a:avLst/>
                  <a:gdLst>
                    <a:gd name="T0" fmla="*/ 0 w 1110"/>
                    <a:gd name="T1" fmla="*/ 276 h 276"/>
                    <a:gd name="T2" fmla="*/ 0 w 1110"/>
                    <a:gd name="T3" fmla="*/ 227 h 276"/>
                    <a:gd name="T4" fmla="*/ 1099 w 1110"/>
                    <a:gd name="T5" fmla="*/ 0 h 276"/>
                    <a:gd name="T6" fmla="*/ 1110 w 1110"/>
                    <a:gd name="T7" fmla="*/ 47 h 276"/>
                    <a:gd name="T8" fmla="*/ 0 w 1110"/>
                    <a:gd name="T9" fmla="*/ 276 h 276"/>
                  </a:gdLst>
                  <a:ahLst/>
                  <a:cxnLst>
                    <a:cxn ang="0">
                      <a:pos x="T0" y="T1"/>
                    </a:cxn>
                    <a:cxn ang="0">
                      <a:pos x="T2" y="T3"/>
                    </a:cxn>
                    <a:cxn ang="0">
                      <a:pos x="T4" y="T5"/>
                    </a:cxn>
                    <a:cxn ang="0">
                      <a:pos x="T6" y="T7"/>
                    </a:cxn>
                    <a:cxn ang="0">
                      <a:pos x="T8" y="T9"/>
                    </a:cxn>
                  </a:cxnLst>
                  <a:rect l="0" t="0" r="r" b="b"/>
                  <a:pathLst>
                    <a:path w="1110" h="276">
                      <a:moveTo>
                        <a:pt x="0" y="276"/>
                      </a:moveTo>
                      <a:lnTo>
                        <a:pt x="0" y="227"/>
                      </a:lnTo>
                      <a:cubicBezTo>
                        <a:pt x="403" y="227"/>
                        <a:pt x="794" y="146"/>
                        <a:pt x="1099" y="0"/>
                      </a:cubicBezTo>
                      <a:lnTo>
                        <a:pt x="1110" y="47"/>
                      </a:lnTo>
                      <a:cubicBezTo>
                        <a:pt x="801" y="195"/>
                        <a:pt x="407" y="276"/>
                        <a:pt x="0" y="276"/>
                      </a:cubicBezTo>
                      <a:close/>
                    </a:path>
                  </a:pathLst>
                </a:custGeom>
                <a:solidFill>
                  <a:srgbClr val="5EA9E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36" name="Rectangle 732">
                  <a:extLst>
                    <a:ext uri="{FF2B5EF4-FFF2-40B4-BE49-F238E27FC236}">
                      <a16:creationId xmlns:a16="http://schemas.microsoft.com/office/drawing/2014/main" id="{1361B7B5-EDC4-4FBD-B06A-9646D118995F}"/>
                    </a:ext>
                  </a:extLst>
                </p:cNvPr>
                <p:cNvSpPr>
                  <a:spLocks noChangeArrowheads="1"/>
                </p:cNvSpPr>
                <p:nvPr/>
              </p:nvSpPr>
              <p:spPr bwMode="auto">
                <a:xfrm>
                  <a:off x="7626351" y="3065463"/>
                  <a:ext cx="517525" cy="1238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37" name="Rectangle 733">
                  <a:extLst>
                    <a:ext uri="{FF2B5EF4-FFF2-40B4-BE49-F238E27FC236}">
                      <a16:creationId xmlns:a16="http://schemas.microsoft.com/office/drawing/2014/main" id="{BFDAE436-4D38-44E1-BE5A-6ABAA275BA6C}"/>
                    </a:ext>
                  </a:extLst>
                </p:cNvPr>
                <p:cNvSpPr>
                  <a:spLocks noChangeArrowheads="1"/>
                </p:cNvSpPr>
                <p:nvPr/>
              </p:nvSpPr>
              <p:spPr bwMode="auto">
                <a:xfrm>
                  <a:off x="6894513" y="3065463"/>
                  <a:ext cx="733425" cy="123825"/>
                </a:xfrm>
                <a:prstGeom prst="rect">
                  <a:avLst/>
                </a:prstGeom>
                <a:solidFill>
                  <a:srgbClr val="A0D9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sp>
          <p:nvSpPr>
            <p:cNvPr id="17440" name="Rectangle 736">
              <a:extLst>
                <a:ext uri="{FF2B5EF4-FFF2-40B4-BE49-F238E27FC236}">
                  <a16:creationId xmlns:a16="http://schemas.microsoft.com/office/drawing/2014/main" id="{3300C051-4E8E-48CC-B42D-C1F038BEFCDD}"/>
                </a:ext>
              </a:extLst>
            </p:cNvPr>
            <p:cNvSpPr>
              <a:spLocks noChangeAspect="1" noChangeArrowheads="1"/>
            </p:cNvSpPr>
            <p:nvPr/>
          </p:nvSpPr>
          <p:spPr bwMode="auto">
            <a:xfrm>
              <a:off x="6804026" y="2774951"/>
              <a:ext cx="63500" cy="158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41" name="Rectangle 737">
              <a:extLst>
                <a:ext uri="{FF2B5EF4-FFF2-40B4-BE49-F238E27FC236}">
                  <a16:creationId xmlns:a16="http://schemas.microsoft.com/office/drawing/2014/main" id="{F91C0240-BF34-4010-96C2-F7C1B32C3ADF}"/>
                </a:ext>
              </a:extLst>
            </p:cNvPr>
            <p:cNvSpPr>
              <a:spLocks noChangeAspect="1" noChangeArrowheads="1"/>
            </p:cNvSpPr>
            <p:nvPr/>
          </p:nvSpPr>
          <p:spPr bwMode="auto">
            <a:xfrm>
              <a:off x="6827838" y="2751138"/>
              <a:ext cx="15875" cy="63500"/>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nvGrpSpPr>
            <p:cNvPr id="17935" name="Group 17934">
              <a:extLst>
                <a:ext uri="{FF2B5EF4-FFF2-40B4-BE49-F238E27FC236}">
                  <a16:creationId xmlns:a16="http://schemas.microsoft.com/office/drawing/2014/main" id="{0C7A3D40-7B6D-4AAD-A448-7626FCC9C73E}"/>
                </a:ext>
              </a:extLst>
            </p:cNvPr>
            <p:cNvGrpSpPr>
              <a:grpSpLocks noChangeAspect="1"/>
            </p:cNvGrpSpPr>
            <p:nvPr/>
          </p:nvGrpSpPr>
          <p:grpSpPr>
            <a:xfrm>
              <a:off x="5607051" y="3116263"/>
              <a:ext cx="952500" cy="908051"/>
              <a:chOff x="5607051" y="3116263"/>
              <a:chExt cx="952500" cy="908051"/>
            </a:xfrm>
          </p:grpSpPr>
          <p:sp>
            <p:nvSpPr>
              <p:cNvPr id="17438" name="Rectangle 734">
                <a:extLst>
                  <a:ext uri="{FF2B5EF4-FFF2-40B4-BE49-F238E27FC236}">
                    <a16:creationId xmlns:a16="http://schemas.microsoft.com/office/drawing/2014/main" id="{FAC89BD4-1D84-47EC-BD52-6C827ECB0405}"/>
                  </a:ext>
                </a:extLst>
              </p:cNvPr>
              <p:cNvSpPr>
                <a:spLocks noChangeArrowheads="1"/>
              </p:cNvSpPr>
              <p:nvPr/>
            </p:nvSpPr>
            <p:spPr bwMode="auto">
              <a:xfrm>
                <a:off x="6227763" y="3795713"/>
                <a:ext cx="63500" cy="158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39" name="Rectangle 735">
                <a:extLst>
                  <a:ext uri="{FF2B5EF4-FFF2-40B4-BE49-F238E27FC236}">
                    <a16:creationId xmlns:a16="http://schemas.microsoft.com/office/drawing/2014/main" id="{04E34832-BDEF-449A-8C53-B45A69C9188E}"/>
                  </a:ext>
                </a:extLst>
              </p:cNvPr>
              <p:cNvSpPr>
                <a:spLocks noChangeArrowheads="1"/>
              </p:cNvSpPr>
              <p:nvPr/>
            </p:nvSpPr>
            <p:spPr bwMode="auto">
              <a:xfrm>
                <a:off x="6251576" y="3770313"/>
                <a:ext cx="15875" cy="65088"/>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42" name="Rectangle 738">
                <a:extLst>
                  <a:ext uri="{FF2B5EF4-FFF2-40B4-BE49-F238E27FC236}">
                    <a16:creationId xmlns:a16="http://schemas.microsoft.com/office/drawing/2014/main" id="{A01ECDFF-05DD-4B87-928F-50F1DE0B7A56}"/>
                  </a:ext>
                </a:extLst>
              </p:cNvPr>
              <p:cNvSpPr>
                <a:spLocks noChangeArrowheads="1"/>
              </p:cNvSpPr>
              <p:nvPr/>
            </p:nvSpPr>
            <p:spPr bwMode="auto">
              <a:xfrm>
                <a:off x="5607051" y="3983038"/>
                <a:ext cx="63500" cy="15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43" name="Rectangle 739">
                <a:extLst>
                  <a:ext uri="{FF2B5EF4-FFF2-40B4-BE49-F238E27FC236}">
                    <a16:creationId xmlns:a16="http://schemas.microsoft.com/office/drawing/2014/main" id="{8E4E8752-2519-4DF9-95B2-B6A3D88E9346}"/>
                  </a:ext>
                </a:extLst>
              </p:cNvPr>
              <p:cNvSpPr>
                <a:spLocks noChangeArrowheads="1"/>
              </p:cNvSpPr>
              <p:nvPr/>
            </p:nvSpPr>
            <p:spPr bwMode="auto">
              <a:xfrm>
                <a:off x="5630863" y="3959226"/>
                <a:ext cx="15875" cy="650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44" name="Rectangle 740">
                <a:extLst>
                  <a:ext uri="{FF2B5EF4-FFF2-40B4-BE49-F238E27FC236}">
                    <a16:creationId xmlns:a16="http://schemas.microsoft.com/office/drawing/2014/main" id="{B1842F59-7AC0-4D7B-A00D-CBF35F9F8A6B}"/>
                  </a:ext>
                </a:extLst>
              </p:cNvPr>
              <p:cNvSpPr>
                <a:spLocks noChangeArrowheads="1"/>
              </p:cNvSpPr>
              <p:nvPr/>
            </p:nvSpPr>
            <p:spPr bwMode="auto">
              <a:xfrm>
                <a:off x="6445251" y="3165476"/>
                <a:ext cx="114300" cy="158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45" name="Rectangle 741">
                <a:extLst>
                  <a:ext uri="{FF2B5EF4-FFF2-40B4-BE49-F238E27FC236}">
                    <a16:creationId xmlns:a16="http://schemas.microsoft.com/office/drawing/2014/main" id="{D206BE92-0E8F-44CB-ABCB-9FAC162E4A1D}"/>
                  </a:ext>
                </a:extLst>
              </p:cNvPr>
              <p:cNvSpPr>
                <a:spLocks noChangeArrowheads="1"/>
              </p:cNvSpPr>
              <p:nvPr/>
            </p:nvSpPr>
            <p:spPr bwMode="auto">
              <a:xfrm>
                <a:off x="6494463" y="3116263"/>
                <a:ext cx="15875" cy="114300"/>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46" name="Rectangle 742">
                <a:extLst>
                  <a:ext uri="{FF2B5EF4-FFF2-40B4-BE49-F238E27FC236}">
                    <a16:creationId xmlns:a16="http://schemas.microsoft.com/office/drawing/2014/main" id="{CD0EF5AF-9D54-4E3C-8073-65E5367E6113}"/>
                  </a:ext>
                </a:extLst>
              </p:cNvPr>
              <p:cNvSpPr>
                <a:spLocks noChangeArrowheads="1"/>
              </p:cNvSpPr>
              <p:nvPr/>
            </p:nvSpPr>
            <p:spPr bwMode="auto">
              <a:xfrm>
                <a:off x="6116638" y="3422651"/>
                <a:ext cx="115888" cy="15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47" name="Rectangle 743">
                <a:extLst>
                  <a:ext uri="{FF2B5EF4-FFF2-40B4-BE49-F238E27FC236}">
                    <a16:creationId xmlns:a16="http://schemas.microsoft.com/office/drawing/2014/main" id="{54B61CB3-7DF8-4C1B-ABD1-2F9638DD02F8}"/>
                  </a:ext>
                </a:extLst>
              </p:cNvPr>
              <p:cNvSpPr>
                <a:spLocks noChangeArrowheads="1"/>
              </p:cNvSpPr>
              <p:nvPr/>
            </p:nvSpPr>
            <p:spPr bwMode="auto">
              <a:xfrm>
                <a:off x="6165851" y="3373438"/>
                <a:ext cx="15875" cy="114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48" name="Rectangle 744">
                <a:extLst>
                  <a:ext uri="{FF2B5EF4-FFF2-40B4-BE49-F238E27FC236}">
                    <a16:creationId xmlns:a16="http://schemas.microsoft.com/office/drawing/2014/main" id="{32B8B2B6-7AD2-4DB1-A0F4-81CC1B5BAE4A}"/>
                  </a:ext>
                </a:extLst>
              </p:cNvPr>
              <p:cNvSpPr>
                <a:spLocks noChangeArrowheads="1"/>
              </p:cNvSpPr>
              <p:nvPr/>
            </p:nvSpPr>
            <p:spPr bwMode="auto">
              <a:xfrm>
                <a:off x="6027738" y="3846513"/>
                <a:ext cx="114300" cy="158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49" name="Rectangle 745">
                <a:extLst>
                  <a:ext uri="{FF2B5EF4-FFF2-40B4-BE49-F238E27FC236}">
                    <a16:creationId xmlns:a16="http://schemas.microsoft.com/office/drawing/2014/main" id="{4CDAA52F-6249-462C-BE52-6BA99B00A2C3}"/>
                  </a:ext>
                </a:extLst>
              </p:cNvPr>
              <p:cNvSpPr>
                <a:spLocks noChangeArrowheads="1"/>
              </p:cNvSpPr>
              <p:nvPr/>
            </p:nvSpPr>
            <p:spPr bwMode="auto">
              <a:xfrm>
                <a:off x="6076951" y="3797301"/>
                <a:ext cx="15875" cy="114300"/>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34" name="Group 17933">
              <a:extLst>
                <a:ext uri="{FF2B5EF4-FFF2-40B4-BE49-F238E27FC236}">
                  <a16:creationId xmlns:a16="http://schemas.microsoft.com/office/drawing/2014/main" id="{508AA264-4638-43B8-B2A1-A61C9AFA9F9C}"/>
                </a:ext>
              </a:extLst>
            </p:cNvPr>
            <p:cNvGrpSpPr>
              <a:grpSpLocks noChangeAspect="1"/>
            </p:cNvGrpSpPr>
            <p:nvPr/>
          </p:nvGrpSpPr>
          <p:grpSpPr>
            <a:xfrm>
              <a:off x="8520113" y="3111501"/>
              <a:ext cx="927101" cy="758825"/>
              <a:chOff x="8520113" y="3111501"/>
              <a:chExt cx="927101" cy="758825"/>
            </a:xfrm>
          </p:grpSpPr>
          <p:sp>
            <p:nvSpPr>
              <p:cNvPr id="17450" name="Rectangle 746">
                <a:extLst>
                  <a:ext uri="{FF2B5EF4-FFF2-40B4-BE49-F238E27FC236}">
                    <a16:creationId xmlns:a16="http://schemas.microsoft.com/office/drawing/2014/main" id="{74D64449-7F31-47A6-8338-9FEED05749E6}"/>
                  </a:ext>
                </a:extLst>
              </p:cNvPr>
              <p:cNvSpPr>
                <a:spLocks noChangeArrowheads="1"/>
              </p:cNvSpPr>
              <p:nvPr/>
            </p:nvSpPr>
            <p:spPr bwMode="auto">
              <a:xfrm>
                <a:off x="9194801" y="3638551"/>
                <a:ext cx="63500" cy="158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51" name="Rectangle 747">
                <a:extLst>
                  <a:ext uri="{FF2B5EF4-FFF2-40B4-BE49-F238E27FC236}">
                    <a16:creationId xmlns:a16="http://schemas.microsoft.com/office/drawing/2014/main" id="{C8F8E034-80B0-4C8F-8E75-863537B0850F}"/>
                  </a:ext>
                </a:extLst>
              </p:cNvPr>
              <p:cNvSpPr>
                <a:spLocks noChangeArrowheads="1"/>
              </p:cNvSpPr>
              <p:nvPr/>
            </p:nvSpPr>
            <p:spPr bwMode="auto">
              <a:xfrm>
                <a:off x="9218613" y="3614738"/>
                <a:ext cx="14288" cy="63500"/>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52" name="Rectangle 748">
                <a:extLst>
                  <a:ext uri="{FF2B5EF4-FFF2-40B4-BE49-F238E27FC236}">
                    <a16:creationId xmlns:a16="http://schemas.microsoft.com/office/drawing/2014/main" id="{53D247D4-7332-42CD-B520-BE55FE0B093E}"/>
                  </a:ext>
                </a:extLst>
              </p:cNvPr>
              <p:cNvSpPr>
                <a:spLocks noChangeArrowheads="1"/>
              </p:cNvSpPr>
              <p:nvPr/>
            </p:nvSpPr>
            <p:spPr bwMode="auto">
              <a:xfrm>
                <a:off x="8953501" y="3829051"/>
                <a:ext cx="63500" cy="17463"/>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53" name="Rectangle 749">
                <a:extLst>
                  <a:ext uri="{FF2B5EF4-FFF2-40B4-BE49-F238E27FC236}">
                    <a16:creationId xmlns:a16="http://schemas.microsoft.com/office/drawing/2014/main" id="{9226B8FE-8E77-45D9-AABF-9891FAB10A31}"/>
                  </a:ext>
                </a:extLst>
              </p:cNvPr>
              <p:cNvSpPr>
                <a:spLocks noChangeArrowheads="1"/>
              </p:cNvSpPr>
              <p:nvPr/>
            </p:nvSpPr>
            <p:spPr bwMode="auto">
              <a:xfrm>
                <a:off x="8977313" y="3805238"/>
                <a:ext cx="15875" cy="65088"/>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54" name="Rectangle 750">
                <a:extLst>
                  <a:ext uri="{FF2B5EF4-FFF2-40B4-BE49-F238E27FC236}">
                    <a16:creationId xmlns:a16="http://schemas.microsoft.com/office/drawing/2014/main" id="{5395FD64-BB8F-40C3-81EF-2D335E3ED31B}"/>
                  </a:ext>
                </a:extLst>
              </p:cNvPr>
              <p:cNvSpPr>
                <a:spLocks noChangeArrowheads="1"/>
              </p:cNvSpPr>
              <p:nvPr/>
            </p:nvSpPr>
            <p:spPr bwMode="auto">
              <a:xfrm>
                <a:off x="8585201" y="3135313"/>
                <a:ext cx="65088" cy="158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55" name="Rectangle 751">
                <a:extLst>
                  <a:ext uri="{FF2B5EF4-FFF2-40B4-BE49-F238E27FC236}">
                    <a16:creationId xmlns:a16="http://schemas.microsoft.com/office/drawing/2014/main" id="{53EEBA87-3FD5-46FC-B3BD-87BB32710654}"/>
                  </a:ext>
                </a:extLst>
              </p:cNvPr>
              <p:cNvSpPr>
                <a:spLocks noChangeArrowheads="1"/>
              </p:cNvSpPr>
              <p:nvPr/>
            </p:nvSpPr>
            <p:spPr bwMode="auto">
              <a:xfrm>
                <a:off x="8610601" y="3111501"/>
                <a:ext cx="15875" cy="63500"/>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56" name="Rectangle 752">
                <a:extLst>
                  <a:ext uri="{FF2B5EF4-FFF2-40B4-BE49-F238E27FC236}">
                    <a16:creationId xmlns:a16="http://schemas.microsoft.com/office/drawing/2014/main" id="{0333D30F-85E4-4385-87D1-F70289C8898C}"/>
                  </a:ext>
                </a:extLst>
              </p:cNvPr>
              <p:cNvSpPr>
                <a:spLocks noChangeArrowheads="1"/>
              </p:cNvSpPr>
              <p:nvPr/>
            </p:nvSpPr>
            <p:spPr bwMode="auto">
              <a:xfrm>
                <a:off x="8623301" y="3702051"/>
                <a:ext cx="63500" cy="15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57" name="Rectangle 753">
                <a:extLst>
                  <a:ext uri="{FF2B5EF4-FFF2-40B4-BE49-F238E27FC236}">
                    <a16:creationId xmlns:a16="http://schemas.microsoft.com/office/drawing/2014/main" id="{4961606C-5C7E-4E85-8BB2-E41946EA8859}"/>
                  </a:ext>
                </a:extLst>
              </p:cNvPr>
              <p:cNvSpPr>
                <a:spLocks noChangeArrowheads="1"/>
              </p:cNvSpPr>
              <p:nvPr/>
            </p:nvSpPr>
            <p:spPr bwMode="auto">
              <a:xfrm>
                <a:off x="8647113" y="3678238"/>
                <a:ext cx="15875" cy="635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58" name="Rectangle 754">
                <a:extLst>
                  <a:ext uri="{FF2B5EF4-FFF2-40B4-BE49-F238E27FC236}">
                    <a16:creationId xmlns:a16="http://schemas.microsoft.com/office/drawing/2014/main" id="{2F41E209-108A-4309-9386-0D424B056583}"/>
                  </a:ext>
                </a:extLst>
              </p:cNvPr>
              <p:cNvSpPr>
                <a:spLocks noChangeArrowheads="1"/>
              </p:cNvSpPr>
              <p:nvPr/>
            </p:nvSpPr>
            <p:spPr bwMode="auto">
              <a:xfrm>
                <a:off x="8520113" y="3387726"/>
                <a:ext cx="114300" cy="158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59" name="Rectangle 755">
                <a:extLst>
                  <a:ext uri="{FF2B5EF4-FFF2-40B4-BE49-F238E27FC236}">
                    <a16:creationId xmlns:a16="http://schemas.microsoft.com/office/drawing/2014/main" id="{DB37048F-DD87-424E-A0A9-67C759166D4E}"/>
                  </a:ext>
                </a:extLst>
              </p:cNvPr>
              <p:cNvSpPr>
                <a:spLocks noChangeArrowheads="1"/>
              </p:cNvSpPr>
              <p:nvPr/>
            </p:nvSpPr>
            <p:spPr bwMode="auto">
              <a:xfrm>
                <a:off x="8569326" y="3338513"/>
                <a:ext cx="15875" cy="115888"/>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60" name="Rectangle 756">
                <a:extLst>
                  <a:ext uri="{FF2B5EF4-FFF2-40B4-BE49-F238E27FC236}">
                    <a16:creationId xmlns:a16="http://schemas.microsoft.com/office/drawing/2014/main" id="{5FE65D86-230C-44DA-BF66-DA784B2E93F7}"/>
                  </a:ext>
                </a:extLst>
              </p:cNvPr>
              <p:cNvSpPr>
                <a:spLocks noChangeArrowheads="1"/>
              </p:cNvSpPr>
              <p:nvPr/>
            </p:nvSpPr>
            <p:spPr bwMode="auto">
              <a:xfrm>
                <a:off x="9331326" y="3473451"/>
                <a:ext cx="115888" cy="174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61" name="Rectangle 757">
                <a:extLst>
                  <a:ext uri="{FF2B5EF4-FFF2-40B4-BE49-F238E27FC236}">
                    <a16:creationId xmlns:a16="http://schemas.microsoft.com/office/drawing/2014/main" id="{A7B10F5C-2F50-4B50-AE69-B8693D4EAE73}"/>
                  </a:ext>
                </a:extLst>
              </p:cNvPr>
              <p:cNvSpPr>
                <a:spLocks noChangeArrowheads="1"/>
              </p:cNvSpPr>
              <p:nvPr/>
            </p:nvSpPr>
            <p:spPr bwMode="auto">
              <a:xfrm>
                <a:off x="9380538" y="3424238"/>
                <a:ext cx="15875" cy="1158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62" name="Rectangle 758">
                <a:extLst>
                  <a:ext uri="{FF2B5EF4-FFF2-40B4-BE49-F238E27FC236}">
                    <a16:creationId xmlns:a16="http://schemas.microsoft.com/office/drawing/2014/main" id="{5D2026C6-4C1A-4A90-9538-F6FEB7822119}"/>
                  </a:ext>
                </a:extLst>
              </p:cNvPr>
              <p:cNvSpPr>
                <a:spLocks noChangeArrowheads="1"/>
              </p:cNvSpPr>
              <p:nvPr/>
            </p:nvSpPr>
            <p:spPr bwMode="auto">
              <a:xfrm>
                <a:off x="8813801" y="3570288"/>
                <a:ext cx="114300" cy="15875"/>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63" name="Rectangle 759">
                <a:extLst>
                  <a:ext uri="{FF2B5EF4-FFF2-40B4-BE49-F238E27FC236}">
                    <a16:creationId xmlns:a16="http://schemas.microsoft.com/office/drawing/2014/main" id="{8EB13FB3-4C6B-4E4C-9E2C-CF57C44B0DE6}"/>
                  </a:ext>
                </a:extLst>
              </p:cNvPr>
              <p:cNvSpPr>
                <a:spLocks noChangeArrowheads="1"/>
              </p:cNvSpPr>
              <p:nvPr/>
            </p:nvSpPr>
            <p:spPr bwMode="auto">
              <a:xfrm>
                <a:off x="8863013" y="3521076"/>
                <a:ext cx="15875" cy="114300"/>
              </a:xfrm>
              <a:prstGeom prst="rect">
                <a:avLst/>
              </a:prstGeom>
              <a:solidFill>
                <a:srgbClr val="21477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26" name="Group 17925">
              <a:extLst>
                <a:ext uri="{FF2B5EF4-FFF2-40B4-BE49-F238E27FC236}">
                  <a16:creationId xmlns:a16="http://schemas.microsoft.com/office/drawing/2014/main" id="{AF318AA8-8EF5-45DA-87D2-50CA09B2C653}"/>
                </a:ext>
              </a:extLst>
            </p:cNvPr>
            <p:cNvGrpSpPr>
              <a:grpSpLocks noChangeAspect="1"/>
            </p:cNvGrpSpPr>
            <p:nvPr/>
          </p:nvGrpSpPr>
          <p:grpSpPr>
            <a:xfrm>
              <a:off x="8636001" y="2998788"/>
              <a:ext cx="641350" cy="576263"/>
              <a:chOff x="8636001" y="2998788"/>
              <a:chExt cx="641350" cy="576263"/>
            </a:xfrm>
          </p:grpSpPr>
          <p:sp>
            <p:nvSpPr>
              <p:cNvPr id="17464" name="Freeform 760">
                <a:extLst>
                  <a:ext uri="{FF2B5EF4-FFF2-40B4-BE49-F238E27FC236}">
                    <a16:creationId xmlns:a16="http://schemas.microsoft.com/office/drawing/2014/main" id="{78C9B101-0CBC-4AC2-8ED1-B7D35811210B}"/>
                  </a:ext>
                </a:extLst>
              </p:cNvPr>
              <p:cNvSpPr>
                <a:spLocks/>
              </p:cNvSpPr>
              <p:nvPr/>
            </p:nvSpPr>
            <p:spPr bwMode="auto">
              <a:xfrm>
                <a:off x="8636001" y="3003551"/>
                <a:ext cx="641350" cy="571500"/>
              </a:xfrm>
              <a:custGeom>
                <a:avLst/>
                <a:gdLst>
                  <a:gd name="T0" fmla="*/ 1166 w 1560"/>
                  <a:gd name="T1" fmla="*/ 1376 h 1391"/>
                  <a:gd name="T2" fmla="*/ 1137 w 1560"/>
                  <a:gd name="T3" fmla="*/ 1386 h 1391"/>
                  <a:gd name="T4" fmla="*/ 15 w 1560"/>
                  <a:gd name="T5" fmla="*/ 833 h 1391"/>
                  <a:gd name="T6" fmla="*/ 5 w 1560"/>
                  <a:gd name="T7" fmla="*/ 804 h 1391"/>
                  <a:gd name="T8" fmla="*/ 393 w 1560"/>
                  <a:gd name="T9" fmla="*/ 15 h 1391"/>
                  <a:gd name="T10" fmla="*/ 422 w 1560"/>
                  <a:gd name="T11" fmla="*/ 5 h 1391"/>
                  <a:gd name="T12" fmla="*/ 1545 w 1560"/>
                  <a:gd name="T13" fmla="*/ 558 h 1391"/>
                  <a:gd name="T14" fmla="*/ 1554 w 1560"/>
                  <a:gd name="T15" fmla="*/ 587 h 1391"/>
                  <a:gd name="T16" fmla="*/ 1166 w 1560"/>
                  <a:gd name="T17" fmla="*/ 1376 h 1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60" h="1391">
                    <a:moveTo>
                      <a:pt x="1166" y="1376"/>
                    </a:moveTo>
                    <a:cubicBezTo>
                      <a:pt x="1160" y="1387"/>
                      <a:pt x="1147" y="1391"/>
                      <a:pt x="1137" y="1386"/>
                    </a:cubicBezTo>
                    <a:lnTo>
                      <a:pt x="15" y="833"/>
                    </a:lnTo>
                    <a:cubicBezTo>
                      <a:pt x="4" y="828"/>
                      <a:pt x="0" y="815"/>
                      <a:pt x="5" y="804"/>
                    </a:cubicBezTo>
                    <a:lnTo>
                      <a:pt x="393" y="15"/>
                    </a:lnTo>
                    <a:cubicBezTo>
                      <a:pt x="399" y="4"/>
                      <a:pt x="412" y="0"/>
                      <a:pt x="422" y="5"/>
                    </a:cubicBezTo>
                    <a:lnTo>
                      <a:pt x="1545" y="558"/>
                    </a:lnTo>
                    <a:cubicBezTo>
                      <a:pt x="1555" y="563"/>
                      <a:pt x="1560" y="576"/>
                      <a:pt x="1554" y="587"/>
                    </a:cubicBezTo>
                    <a:lnTo>
                      <a:pt x="1166" y="1376"/>
                    </a:lnTo>
                    <a:close/>
                  </a:path>
                </a:pathLst>
              </a:custGeom>
              <a:solidFill>
                <a:srgbClr val="F14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65" name="Freeform 761">
                <a:extLst>
                  <a:ext uri="{FF2B5EF4-FFF2-40B4-BE49-F238E27FC236}">
                    <a16:creationId xmlns:a16="http://schemas.microsoft.com/office/drawing/2014/main" id="{1F525594-8890-401A-A431-0057BAD03CAC}"/>
                  </a:ext>
                </a:extLst>
              </p:cNvPr>
              <p:cNvSpPr>
                <a:spLocks/>
              </p:cNvSpPr>
              <p:nvPr/>
            </p:nvSpPr>
            <p:spPr bwMode="auto">
              <a:xfrm>
                <a:off x="8651876" y="3305176"/>
                <a:ext cx="466725" cy="254000"/>
              </a:xfrm>
              <a:custGeom>
                <a:avLst/>
                <a:gdLst>
                  <a:gd name="T0" fmla="*/ 285 w 294"/>
                  <a:gd name="T1" fmla="*/ 160 h 160"/>
                  <a:gd name="T2" fmla="*/ 0 w 294"/>
                  <a:gd name="T3" fmla="*/ 20 h 160"/>
                  <a:gd name="T4" fmla="*/ 10 w 294"/>
                  <a:gd name="T5" fmla="*/ 0 h 160"/>
                  <a:gd name="T6" fmla="*/ 294 w 294"/>
                  <a:gd name="T7" fmla="*/ 141 h 160"/>
                  <a:gd name="T8" fmla="*/ 285 w 294"/>
                  <a:gd name="T9" fmla="*/ 160 h 160"/>
                </a:gdLst>
                <a:ahLst/>
                <a:cxnLst>
                  <a:cxn ang="0">
                    <a:pos x="T0" y="T1"/>
                  </a:cxn>
                  <a:cxn ang="0">
                    <a:pos x="T2" y="T3"/>
                  </a:cxn>
                  <a:cxn ang="0">
                    <a:pos x="T4" y="T5"/>
                  </a:cxn>
                  <a:cxn ang="0">
                    <a:pos x="T6" y="T7"/>
                  </a:cxn>
                  <a:cxn ang="0">
                    <a:pos x="T8" y="T9"/>
                  </a:cxn>
                </a:cxnLst>
                <a:rect l="0" t="0" r="r" b="b"/>
                <a:pathLst>
                  <a:path w="294" h="160">
                    <a:moveTo>
                      <a:pt x="285" y="160"/>
                    </a:moveTo>
                    <a:lnTo>
                      <a:pt x="0" y="20"/>
                    </a:lnTo>
                    <a:lnTo>
                      <a:pt x="10" y="0"/>
                    </a:lnTo>
                    <a:lnTo>
                      <a:pt x="294" y="141"/>
                    </a:lnTo>
                    <a:lnTo>
                      <a:pt x="285" y="160"/>
                    </a:lnTo>
                    <a:close/>
                  </a:path>
                </a:pathLst>
              </a:custGeom>
              <a:solidFill>
                <a:srgbClr val="D5EF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66" name="Freeform 762">
                <a:extLst>
                  <a:ext uri="{FF2B5EF4-FFF2-40B4-BE49-F238E27FC236}">
                    <a16:creationId xmlns:a16="http://schemas.microsoft.com/office/drawing/2014/main" id="{29F9A42C-72AE-4241-8808-4A20CD04D69E}"/>
                  </a:ext>
                </a:extLst>
              </p:cNvPr>
              <p:cNvSpPr>
                <a:spLocks/>
              </p:cNvSpPr>
              <p:nvPr/>
            </p:nvSpPr>
            <p:spPr bwMode="auto">
              <a:xfrm>
                <a:off x="8883651" y="3116263"/>
                <a:ext cx="387350" cy="415925"/>
              </a:xfrm>
              <a:custGeom>
                <a:avLst/>
                <a:gdLst>
                  <a:gd name="T0" fmla="*/ 0 w 943"/>
                  <a:gd name="T1" fmla="*/ 780 h 1009"/>
                  <a:gd name="T2" fmla="*/ 357 w 943"/>
                  <a:gd name="T3" fmla="*/ 56 h 1009"/>
                  <a:gd name="T4" fmla="*/ 359 w 943"/>
                  <a:gd name="T5" fmla="*/ 54 h 1009"/>
                  <a:gd name="T6" fmla="*/ 361 w 943"/>
                  <a:gd name="T7" fmla="*/ 48 h 1009"/>
                  <a:gd name="T8" fmla="*/ 462 w 943"/>
                  <a:gd name="T9" fmla="*/ 18 h 1009"/>
                  <a:gd name="T10" fmla="*/ 943 w 943"/>
                  <a:gd name="T11" fmla="*/ 255 h 1009"/>
                  <a:gd name="T12" fmla="*/ 572 w 943"/>
                  <a:gd name="T13" fmla="*/ 1009 h 1009"/>
                  <a:gd name="T14" fmla="*/ 91 w 943"/>
                  <a:gd name="T15" fmla="*/ 772 h 1009"/>
                  <a:gd name="T16" fmla="*/ 0 w 943"/>
                  <a:gd name="T17" fmla="*/ 780 h 10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43" h="1009">
                    <a:moveTo>
                      <a:pt x="0" y="780"/>
                    </a:moveTo>
                    <a:lnTo>
                      <a:pt x="357" y="56"/>
                    </a:lnTo>
                    <a:lnTo>
                      <a:pt x="359" y="54"/>
                    </a:lnTo>
                    <a:cubicBezTo>
                      <a:pt x="360" y="52"/>
                      <a:pt x="360" y="50"/>
                      <a:pt x="361" y="48"/>
                    </a:cubicBezTo>
                    <a:cubicBezTo>
                      <a:pt x="382" y="14"/>
                      <a:pt x="426" y="0"/>
                      <a:pt x="462" y="18"/>
                    </a:cubicBezTo>
                    <a:lnTo>
                      <a:pt x="943" y="255"/>
                    </a:lnTo>
                    <a:lnTo>
                      <a:pt x="572" y="1009"/>
                    </a:lnTo>
                    <a:lnTo>
                      <a:pt x="91" y="772"/>
                    </a:lnTo>
                    <a:cubicBezTo>
                      <a:pt x="61" y="757"/>
                      <a:pt x="26" y="761"/>
                      <a:pt x="0" y="78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67" name="Freeform 763">
                <a:extLst>
                  <a:ext uri="{FF2B5EF4-FFF2-40B4-BE49-F238E27FC236}">
                    <a16:creationId xmlns:a16="http://schemas.microsoft.com/office/drawing/2014/main" id="{E22B746E-E9BC-4814-A728-B4895CA412E6}"/>
                  </a:ext>
                </a:extLst>
              </p:cNvPr>
              <p:cNvSpPr>
                <a:spLocks/>
              </p:cNvSpPr>
              <p:nvPr/>
            </p:nvSpPr>
            <p:spPr bwMode="auto">
              <a:xfrm>
                <a:off x="8666163" y="2998788"/>
                <a:ext cx="371475" cy="438150"/>
              </a:xfrm>
              <a:custGeom>
                <a:avLst/>
                <a:gdLst>
                  <a:gd name="T0" fmla="*/ 530 w 905"/>
                  <a:gd name="T1" fmla="*/ 1067 h 1067"/>
                  <a:gd name="T2" fmla="*/ 886 w 905"/>
                  <a:gd name="T3" fmla="*/ 343 h 1067"/>
                  <a:gd name="T4" fmla="*/ 887 w 905"/>
                  <a:gd name="T5" fmla="*/ 341 h 1067"/>
                  <a:gd name="T6" fmla="*/ 890 w 905"/>
                  <a:gd name="T7" fmla="*/ 335 h 1067"/>
                  <a:gd name="T8" fmla="*/ 852 w 905"/>
                  <a:gd name="T9" fmla="*/ 237 h 1067"/>
                  <a:gd name="T10" fmla="*/ 371 w 905"/>
                  <a:gd name="T11" fmla="*/ 0 h 1067"/>
                  <a:gd name="T12" fmla="*/ 0 w 905"/>
                  <a:gd name="T13" fmla="*/ 754 h 1067"/>
                  <a:gd name="T14" fmla="*/ 481 w 905"/>
                  <a:gd name="T15" fmla="*/ 991 h 1067"/>
                  <a:gd name="T16" fmla="*/ 530 w 905"/>
                  <a:gd name="T17" fmla="*/ 1067 h 10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5" h="1067">
                    <a:moveTo>
                      <a:pt x="530" y="1067"/>
                    </a:moveTo>
                    <a:lnTo>
                      <a:pt x="886" y="343"/>
                    </a:lnTo>
                    <a:lnTo>
                      <a:pt x="887" y="341"/>
                    </a:lnTo>
                    <a:cubicBezTo>
                      <a:pt x="888" y="339"/>
                      <a:pt x="889" y="337"/>
                      <a:pt x="890" y="335"/>
                    </a:cubicBezTo>
                    <a:cubicBezTo>
                      <a:pt x="905" y="298"/>
                      <a:pt x="888" y="255"/>
                      <a:pt x="852" y="237"/>
                    </a:cubicBezTo>
                    <a:lnTo>
                      <a:pt x="371" y="0"/>
                    </a:lnTo>
                    <a:lnTo>
                      <a:pt x="0" y="754"/>
                    </a:lnTo>
                    <a:lnTo>
                      <a:pt x="481" y="991"/>
                    </a:lnTo>
                    <a:cubicBezTo>
                      <a:pt x="511" y="1005"/>
                      <a:pt x="529" y="1036"/>
                      <a:pt x="530" y="106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68" name="Freeform 764">
                <a:extLst>
                  <a:ext uri="{FF2B5EF4-FFF2-40B4-BE49-F238E27FC236}">
                    <a16:creationId xmlns:a16="http://schemas.microsoft.com/office/drawing/2014/main" id="{D418DF37-744E-4DED-A74D-4129EDD3183C}"/>
                  </a:ext>
                </a:extLst>
              </p:cNvPr>
              <p:cNvSpPr>
                <a:spLocks/>
              </p:cNvSpPr>
              <p:nvPr/>
            </p:nvSpPr>
            <p:spPr bwMode="auto">
              <a:xfrm>
                <a:off x="8874126" y="3105151"/>
                <a:ext cx="161925" cy="331788"/>
              </a:xfrm>
              <a:custGeom>
                <a:avLst/>
                <a:gdLst>
                  <a:gd name="T0" fmla="*/ 382 w 392"/>
                  <a:gd name="T1" fmla="*/ 76 h 808"/>
                  <a:gd name="T2" fmla="*/ 371 w 392"/>
                  <a:gd name="T3" fmla="*/ 0 h 808"/>
                  <a:gd name="T4" fmla="*/ 0 w 392"/>
                  <a:gd name="T5" fmla="*/ 753 h 808"/>
                  <a:gd name="T6" fmla="*/ 22 w 392"/>
                  <a:gd name="T7" fmla="*/ 808 h 808"/>
                  <a:gd name="T8" fmla="*/ 378 w 392"/>
                  <a:gd name="T9" fmla="*/ 84 h 808"/>
                  <a:gd name="T10" fmla="*/ 379 w 392"/>
                  <a:gd name="T11" fmla="*/ 82 h 808"/>
                  <a:gd name="T12" fmla="*/ 382 w 392"/>
                  <a:gd name="T13" fmla="*/ 76 h 808"/>
                </a:gdLst>
                <a:ahLst/>
                <a:cxnLst>
                  <a:cxn ang="0">
                    <a:pos x="T0" y="T1"/>
                  </a:cxn>
                  <a:cxn ang="0">
                    <a:pos x="T2" y="T3"/>
                  </a:cxn>
                  <a:cxn ang="0">
                    <a:pos x="T4" y="T5"/>
                  </a:cxn>
                  <a:cxn ang="0">
                    <a:pos x="T6" y="T7"/>
                  </a:cxn>
                  <a:cxn ang="0">
                    <a:pos x="T8" y="T9"/>
                  </a:cxn>
                  <a:cxn ang="0">
                    <a:pos x="T10" y="T11"/>
                  </a:cxn>
                  <a:cxn ang="0">
                    <a:pos x="T12" y="T13"/>
                  </a:cxn>
                </a:cxnLst>
                <a:rect l="0" t="0" r="r" b="b"/>
                <a:pathLst>
                  <a:path w="392" h="808">
                    <a:moveTo>
                      <a:pt x="382" y="76"/>
                    </a:moveTo>
                    <a:cubicBezTo>
                      <a:pt x="392" y="50"/>
                      <a:pt x="387" y="21"/>
                      <a:pt x="371" y="0"/>
                    </a:cubicBezTo>
                    <a:lnTo>
                      <a:pt x="0" y="753"/>
                    </a:lnTo>
                    <a:cubicBezTo>
                      <a:pt x="13" y="768"/>
                      <a:pt x="21" y="788"/>
                      <a:pt x="22" y="808"/>
                    </a:cubicBezTo>
                    <a:lnTo>
                      <a:pt x="378" y="84"/>
                    </a:lnTo>
                    <a:lnTo>
                      <a:pt x="379" y="82"/>
                    </a:lnTo>
                    <a:cubicBezTo>
                      <a:pt x="380" y="80"/>
                      <a:pt x="381" y="78"/>
                      <a:pt x="382" y="76"/>
                    </a:cubicBezTo>
                  </a:path>
                </a:pathLst>
              </a:custGeom>
              <a:solidFill>
                <a:srgbClr val="D5EF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69" name="Freeform 765">
                <a:extLst>
                  <a:ext uri="{FF2B5EF4-FFF2-40B4-BE49-F238E27FC236}">
                    <a16:creationId xmlns:a16="http://schemas.microsoft.com/office/drawing/2014/main" id="{AB3F9340-59E7-4C49-A248-225220AB4E78}"/>
                  </a:ext>
                </a:extLst>
              </p:cNvPr>
              <p:cNvSpPr>
                <a:spLocks/>
              </p:cNvSpPr>
              <p:nvPr/>
            </p:nvSpPr>
            <p:spPr bwMode="auto">
              <a:xfrm>
                <a:off x="8823326" y="3051176"/>
                <a:ext cx="107950" cy="58738"/>
              </a:xfrm>
              <a:custGeom>
                <a:avLst/>
                <a:gdLst>
                  <a:gd name="T0" fmla="*/ 65 w 68"/>
                  <a:gd name="T1" fmla="*/ 37 h 37"/>
                  <a:gd name="T2" fmla="*/ 0 w 68"/>
                  <a:gd name="T3" fmla="*/ 6 h 37"/>
                  <a:gd name="T4" fmla="*/ 3 w 68"/>
                  <a:gd name="T5" fmla="*/ 0 h 37"/>
                  <a:gd name="T6" fmla="*/ 68 w 68"/>
                  <a:gd name="T7" fmla="*/ 32 h 37"/>
                  <a:gd name="T8" fmla="*/ 65 w 68"/>
                  <a:gd name="T9" fmla="*/ 37 h 37"/>
                </a:gdLst>
                <a:ahLst/>
                <a:cxnLst>
                  <a:cxn ang="0">
                    <a:pos x="T0" y="T1"/>
                  </a:cxn>
                  <a:cxn ang="0">
                    <a:pos x="T2" y="T3"/>
                  </a:cxn>
                  <a:cxn ang="0">
                    <a:pos x="T4" y="T5"/>
                  </a:cxn>
                  <a:cxn ang="0">
                    <a:pos x="T6" y="T7"/>
                  </a:cxn>
                  <a:cxn ang="0">
                    <a:pos x="T8" y="T9"/>
                  </a:cxn>
                </a:cxnLst>
                <a:rect l="0" t="0" r="r" b="b"/>
                <a:pathLst>
                  <a:path w="68" h="37">
                    <a:moveTo>
                      <a:pt x="65" y="37"/>
                    </a:moveTo>
                    <a:lnTo>
                      <a:pt x="0" y="6"/>
                    </a:lnTo>
                    <a:lnTo>
                      <a:pt x="3" y="0"/>
                    </a:lnTo>
                    <a:lnTo>
                      <a:pt x="68" y="32"/>
                    </a:lnTo>
                    <a:lnTo>
                      <a:pt x="65" y="3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0" name="Freeform 766">
                <a:extLst>
                  <a:ext uri="{FF2B5EF4-FFF2-40B4-BE49-F238E27FC236}">
                    <a16:creationId xmlns:a16="http://schemas.microsoft.com/office/drawing/2014/main" id="{59CFBB31-415F-4DCF-81BD-D7328C7093D8}"/>
                  </a:ext>
                </a:extLst>
              </p:cNvPr>
              <p:cNvSpPr>
                <a:spLocks/>
              </p:cNvSpPr>
              <p:nvPr/>
            </p:nvSpPr>
            <p:spPr bwMode="auto">
              <a:xfrm>
                <a:off x="8810626" y="307975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1" name="Freeform 767">
                <a:extLst>
                  <a:ext uri="{FF2B5EF4-FFF2-40B4-BE49-F238E27FC236}">
                    <a16:creationId xmlns:a16="http://schemas.microsoft.com/office/drawing/2014/main" id="{811D62B5-A637-4049-9205-ACA78E5B538D}"/>
                  </a:ext>
                </a:extLst>
              </p:cNvPr>
              <p:cNvSpPr>
                <a:spLocks/>
              </p:cNvSpPr>
              <p:nvPr/>
            </p:nvSpPr>
            <p:spPr bwMode="auto">
              <a:xfrm>
                <a:off x="8801101" y="3098801"/>
                <a:ext cx="169863" cy="90488"/>
              </a:xfrm>
              <a:custGeom>
                <a:avLst/>
                <a:gdLst>
                  <a:gd name="T0" fmla="*/ 105 w 107"/>
                  <a:gd name="T1" fmla="*/ 57 h 57"/>
                  <a:gd name="T2" fmla="*/ 0 w 107"/>
                  <a:gd name="T3" fmla="*/ 5 h 57"/>
                  <a:gd name="T4" fmla="*/ 2 w 107"/>
                  <a:gd name="T5" fmla="*/ 0 h 57"/>
                  <a:gd name="T6" fmla="*/ 107 w 107"/>
                  <a:gd name="T7" fmla="*/ 52 h 57"/>
                  <a:gd name="T8" fmla="*/ 105 w 107"/>
                  <a:gd name="T9" fmla="*/ 57 h 57"/>
                </a:gdLst>
                <a:ahLst/>
                <a:cxnLst>
                  <a:cxn ang="0">
                    <a:pos x="T0" y="T1"/>
                  </a:cxn>
                  <a:cxn ang="0">
                    <a:pos x="T2" y="T3"/>
                  </a:cxn>
                  <a:cxn ang="0">
                    <a:pos x="T4" y="T5"/>
                  </a:cxn>
                  <a:cxn ang="0">
                    <a:pos x="T6" y="T7"/>
                  </a:cxn>
                  <a:cxn ang="0">
                    <a:pos x="T8" y="T9"/>
                  </a:cxn>
                </a:cxnLst>
                <a:rect l="0" t="0" r="r" b="b"/>
                <a:pathLst>
                  <a:path w="107" h="57">
                    <a:moveTo>
                      <a:pt x="105" y="57"/>
                    </a:moveTo>
                    <a:lnTo>
                      <a:pt x="0" y="5"/>
                    </a:lnTo>
                    <a:lnTo>
                      <a:pt x="2" y="0"/>
                    </a:lnTo>
                    <a:lnTo>
                      <a:pt x="107" y="52"/>
                    </a:lnTo>
                    <a:lnTo>
                      <a:pt x="105"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2" name="Freeform 768">
                <a:extLst>
                  <a:ext uri="{FF2B5EF4-FFF2-40B4-BE49-F238E27FC236}">
                    <a16:creationId xmlns:a16="http://schemas.microsoft.com/office/drawing/2014/main" id="{9B127336-BD75-44C3-859D-2705DAD44FE6}"/>
                  </a:ext>
                </a:extLst>
              </p:cNvPr>
              <p:cNvSpPr>
                <a:spLocks/>
              </p:cNvSpPr>
              <p:nvPr/>
            </p:nvSpPr>
            <p:spPr bwMode="auto">
              <a:xfrm>
                <a:off x="8791576" y="3119438"/>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3" name="Freeform 769">
                <a:extLst>
                  <a:ext uri="{FF2B5EF4-FFF2-40B4-BE49-F238E27FC236}">
                    <a16:creationId xmlns:a16="http://schemas.microsoft.com/office/drawing/2014/main" id="{738CBEEF-5BD1-4D71-A0C7-0482B8E81CFA}"/>
                  </a:ext>
                </a:extLst>
              </p:cNvPr>
              <p:cNvSpPr>
                <a:spLocks/>
              </p:cNvSpPr>
              <p:nvPr/>
            </p:nvSpPr>
            <p:spPr bwMode="auto">
              <a:xfrm>
                <a:off x="8782051" y="3140076"/>
                <a:ext cx="169863" cy="88900"/>
              </a:xfrm>
              <a:custGeom>
                <a:avLst/>
                <a:gdLst>
                  <a:gd name="T0" fmla="*/ 105 w 107"/>
                  <a:gd name="T1" fmla="*/ 56 h 56"/>
                  <a:gd name="T2" fmla="*/ 0 w 107"/>
                  <a:gd name="T3" fmla="*/ 4 h 56"/>
                  <a:gd name="T4" fmla="*/ 2 w 107"/>
                  <a:gd name="T5" fmla="*/ 0 h 56"/>
                  <a:gd name="T6" fmla="*/ 107 w 107"/>
                  <a:gd name="T7" fmla="*/ 51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1"/>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4" name="Freeform 770">
                <a:extLst>
                  <a:ext uri="{FF2B5EF4-FFF2-40B4-BE49-F238E27FC236}">
                    <a16:creationId xmlns:a16="http://schemas.microsoft.com/office/drawing/2014/main" id="{4BD24DE0-F20A-4B5D-A894-8CD41EAA5334}"/>
                  </a:ext>
                </a:extLst>
              </p:cNvPr>
              <p:cNvSpPr>
                <a:spLocks/>
              </p:cNvSpPr>
              <p:nvPr/>
            </p:nvSpPr>
            <p:spPr bwMode="auto">
              <a:xfrm>
                <a:off x="8770938" y="3159126"/>
                <a:ext cx="171450" cy="88900"/>
              </a:xfrm>
              <a:custGeom>
                <a:avLst/>
                <a:gdLst>
                  <a:gd name="T0" fmla="*/ 106 w 108"/>
                  <a:gd name="T1" fmla="*/ 56 h 56"/>
                  <a:gd name="T2" fmla="*/ 0 w 108"/>
                  <a:gd name="T3" fmla="*/ 4 h 56"/>
                  <a:gd name="T4" fmla="*/ 2 w 108"/>
                  <a:gd name="T5" fmla="*/ 0 h 56"/>
                  <a:gd name="T6" fmla="*/ 108 w 108"/>
                  <a:gd name="T7" fmla="*/ 52 h 56"/>
                  <a:gd name="T8" fmla="*/ 106 w 108"/>
                  <a:gd name="T9" fmla="*/ 56 h 56"/>
                </a:gdLst>
                <a:ahLst/>
                <a:cxnLst>
                  <a:cxn ang="0">
                    <a:pos x="T0" y="T1"/>
                  </a:cxn>
                  <a:cxn ang="0">
                    <a:pos x="T2" y="T3"/>
                  </a:cxn>
                  <a:cxn ang="0">
                    <a:pos x="T4" y="T5"/>
                  </a:cxn>
                  <a:cxn ang="0">
                    <a:pos x="T6" y="T7"/>
                  </a:cxn>
                  <a:cxn ang="0">
                    <a:pos x="T8" y="T9"/>
                  </a:cxn>
                </a:cxnLst>
                <a:rect l="0" t="0" r="r" b="b"/>
                <a:pathLst>
                  <a:path w="108" h="56">
                    <a:moveTo>
                      <a:pt x="106" y="56"/>
                    </a:moveTo>
                    <a:lnTo>
                      <a:pt x="0" y="4"/>
                    </a:lnTo>
                    <a:lnTo>
                      <a:pt x="2" y="0"/>
                    </a:lnTo>
                    <a:lnTo>
                      <a:pt x="108" y="52"/>
                    </a:lnTo>
                    <a:lnTo>
                      <a:pt x="106"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5" name="Freeform 771">
                <a:extLst>
                  <a:ext uri="{FF2B5EF4-FFF2-40B4-BE49-F238E27FC236}">
                    <a16:creationId xmlns:a16="http://schemas.microsoft.com/office/drawing/2014/main" id="{94A4D878-B11C-4778-90F7-C73819744087}"/>
                  </a:ext>
                </a:extLst>
              </p:cNvPr>
              <p:cNvSpPr>
                <a:spLocks/>
              </p:cNvSpPr>
              <p:nvPr/>
            </p:nvSpPr>
            <p:spPr bwMode="auto">
              <a:xfrm>
                <a:off x="8761413" y="3178176"/>
                <a:ext cx="171450" cy="90488"/>
              </a:xfrm>
              <a:custGeom>
                <a:avLst/>
                <a:gdLst>
                  <a:gd name="T0" fmla="*/ 106 w 108"/>
                  <a:gd name="T1" fmla="*/ 57 h 57"/>
                  <a:gd name="T2" fmla="*/ 0 w 108"/>
                  <a:gd name="T3" fmla="*/ 5 h 57"/>
                  <a:gd name="T4" fmla="*/ 2 w 108"/>
                  <a:gd name="T5" fmla="*/ 0 h 57"/>
                  <a:gd name="T6" fmla="*/ 108 w 108"/>
                  <a:gd name="T7" fmla="*/ 52 h 57"/>
                  <a:gd name="T8" fmla="*/ 106 w 108"/>
                  <a:gd name="T9" fmla="*/ 57 h 57"/>
                </a:gdLst>
                <a:ahLst/>
                <a:cxnLst>
                  <a:cxn ang="0">
                    <a:pos x="T0" y="T1"/>
                  </a:cxn>
                  <a:cxn ang="0">
                    <a:pos x="T2" y="T3"/>
                  </a:cxn>
                  <a:cxn ang="0">
                    <a:pos x="T4" y="T5"/>
                  </a:cxn>
                  <a:cxn ang="0">
                    <a:pos x="T6" y="T7"/>
                  </a:cxn>
                  <a:cxn ang="0">
                    <a:pos x="T8" y="T9"/>
                  </a:cxn>
                </a:cxnLst>
                <a:rect l="0" t="0" r="r" b="b"/>
                <a:pathLst>
                  <a:path w="108" h="57">
                    <a:moveTo>
                      <a:pt x="106" y="57"/>
                    </a:moveTo>
                    <a:lnTo>
                      <a:pt x="0" y="5"/>
                    </a:lnTo>
                    <a:lnTo>
                      <a:pt x="2" y="0"/>
                    </a:lnTo>
                    <a:lnTo>
                      <a:pt x="108" y="52"/>
                    </a:lnTo>
                    <a:lnTo>
                      <a:pt x="106"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6" name="Freeform 772">
                <a:extLst>
                  <a:ext uri="{FF2B5EF4-FFF2-40B4-BE49-F238E27FC236}">
                    <a16:creationId xmlns:a16="http://schemas.microsoft.com/office/drawing/2014/main" id="{F4DE45A4-0197-4B80-9A46-25D6D567ACD8}"/>
                  </a:ext>
                </a:extLst>
              </p:cNvPr>
              <p:cNvSpPr>
                <a:spLocks/>
              </p:cNvSpPr>
              <p:nvPr/>
            </p:nvSpPr>
            <p:spPr bwMode="auto">
              <a:xfrm>
                <a:off x="8751888" y="3198813"/>
                <a:ext cx="171450" cy="88900"/>
              </a:xfrm>
              <a:custGeom>
                <a:avLst/>
                <a:gdLst>
                  <a:gd name="T0" fmla="*/ 106 w 108"/>
                  <a:gd name="T1" fmla="*/ 56 h 56"/>
                  <a:gd name="T2" fmla="*/ 0 w 108"/>
                  <a:gd name="T3" fmla="*/ 4 h 56"/>
                  <a:gd name="T4" fmla="*/ 2 w 108"/>
                  <a:gd name="T5" fmla="*/ 0 h 56"/>
                  <a:gd name="T6" fmla="*/ 108 w 108"/>
                  <a:gd name="T7" fmla="*/ 52 h 56"/>
                  <a:gd name="T8" fmla="*/ 106 w 108"/>
                  <a:gd name="T9" fmla="*/ 56 h 56"/>
                </a:gdLst>
                <a:ahLst/>
                <a:cxnLst>
                  <a:cxn ang="0">
                    <a:pos x="T0" y="T1"/>
                  </a:cxn>
                  <a:cxn ang="0">
                    <a:pos x="T2" y="T3"/>
                  </a:cxn>
                  <a:cxn ang="0">
                    <a:pos x="T4" y="T5"/>
                  </a:cxn>
                  <a:cxn ang="0">
                    <a:pos x="T6" y="T7"/>
                  </a:cxn>
                  <a:cxn ang="0">
                    <a:pos x="T8" y="T9"/>
                  </a:cxn>
                </a:cxnLst>
                <a:rect l="0" t="0" r="r" b="b"/>
                <a:pathLst>
                  <a:path w="108" h="56">
                    <a:moveTo>
                      <a:pt x="106" y="56"/>
                    </a:moveTo>
                    <a:lnTo>
                      <a:pt x="0" y="4"/>
                    </a:lnTo>
                    <a:lnTo>
                      <a:pt x="2" y="0"/>
                    </a:lnTo>
                    <a:lnTo>
                      <a:pt x="108" y="52"/>
                    </a:lnTo>
                    <a:lnTo>
                      <a:pt x="106"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7" name="Freeform 773">
                <a:extLst>
                  <a:ext uri="{FF2B5EF4-FFF2-40B4-BE49-F238E27FC236}">
                    <a16:creationId xmlns:a16="http://schemas.microsoft.com/office/drawing/2014/main" id="{867874B3-E13B-4383-9061-BBB6355A76B2}"/>
                  </a:ext>
                </a:extLst>
              </p:cNvPr>
              <p:cNvSpPr>
                <a:spLocks/>
              </p:cNvSpPr>
              <p:nvPr/>
            </p:nvSpPr>
            <p:spPr bwMode="auto">
              <a:xfrm>
                <a:off x="8742363" y="3217863"/>
                <a:ext cx="171450" cy="90488"/>
              </a:xfrm>
              <a:custGeom>
                <a:avLst/>
                <a:gdLst>
                  <a:gd name="T0" fmla="*/ 106 w 108"/>
                  <a:gd name="T1" fmla="*/ 57 h 57"/>
                  <a:gd name="T2" fmla="*/ 0 w 108"/>
                  <a:gd name="T3" fmla="*/ 4 h 57"/>
                  <a:gd name="T4" fmla="*/ 2 w 108"/>
                  <a:gd name="T5" fmla="*/ 0 h 57"/>
                  <a:gd name="T6" fmla="*/ 108 w 108"/>
                  <a:gd name="T7" fmla="*/ 52 h 57"/>
                  <a:gd name="T8" fmla="*/ 106 w 108"/>
                  <a:gd name="T9" fmla="*/ 57 h 57"/>
                </a:gdLst>
                <a:ahLst/>
                <a:cxnLst>
                  <a:cxn ang="0">
                    <a:pos x="T0" y="T1"/>
                  </a:cxn>
                  <a:cxn ang="0">
                    <a:pos x="T2" y="T3"/>
                  </a:cxn>
                  <a:cxn ang="0">
                    <a:pos x="T4" y="T5"/>
                  </a:cxn>
                  <a:cxn ang="0">
                    <a:pos x="T6" y="T7"/>
                  </a:cxn>
                  <a:cxn ang="0">
                    <a:pos x="T8" y="T9"/>
                  </a:cxn>
                </a:cxnLst>
                <a:rect l="0" t="0" r="r" b="b"/>
                <a:pathLst>
                  <a:path w="108" h="57">
                    <a:moveTo>
                      <a:pt x="106" y="57"/>
                    </a:moveTo>
                    <a:lnTo>
                      <a:pt x="0" y="4"/>
                    </a:lnTo>
                    <a:lnTo>
                      <a:pt x="2" y="0"/>
                    </a:lnTo>
                    <a:lnTo>
                      <a:pt x="108" y="52"/>
                    </a:lnTo>
                    <a:lnTo>
                      <a:pt x="106"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8" name="Freeform 774">
                <a:extLst>
                  <a:ext uri="{FF2B5EF4-FFF2-40B4-BE49-F238E27FC236}">
                    <a16:creationId xmlns:a16="http://schemas.microsoft.com/office/drawing/2014/main" id="{00744B87-8F5B-456E-9ADF-A5BF3B34F866}"/>
                  </a:ext>
                </a:extLst>
              </p:cNvPr>
              <p:cNvSpPr>
                <a:spLocks/>
              </p:cNvSpPr>
              <p:nvPr/>
            </p:nvSpPr>
            <p:spPr bwMode="auto">
              <a:xfrm>
                <a:off x="8732838" y="323850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79" name="Freeform 775">
                <a:extLst>
                  <a:ext uri="{FF2B5EF4-FFF2-40B4-BE49-F238E27FC236}">
                    <a16:creationId xmlns:a16="http://schemas.microsoft.com/office/drawing/2014/main" id="{74DB3FA2-8F67-4EDE-89D6-126324C6BC95}"/>
                  </a:ext>
                </a:extLst>
              </p:cNvPr>
              <p:cNvSpPr>
                <a:spLocks/>
              </p:cNvSpPr>
              <p:nvPr/>
            </p:nvSpPr>
            <p:spPr bwMode="auto">
              <a:xfrm>
                <a:off x="8723313" y="325755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0" name="Freeform 776">
                <a:extLst>
                  <a:ext uri="{FF2B5EF4-FFF2-40B4-BE49-F238E27FC236}">
                    <a16:creationId xmlns:a16="http://schemas.microsoft.com/office/drawing/2014/main" id="{7C5F6212-6D8F-4B08-B8EA-4FEA304EEBB6}"/>
                  </a:ext>
                </a:extLst>
              </p:cNvPr>
              <p:cNvSpPr>
                <a:spLocks/>
              </p:cNvSpPr>
              <p:nvPr/>
            </p:nvSpPr>
            <p:spPr bwMode="auto">
              <a:xfrm>
                <a:off x="8713788" y="3278188"/>
                <a:ext cx="169863" cy="88900"/>
              </a:xfrm>
              <a:custGeom>
                <a:avLst/>
                <a:gdLst>
                  <a:gd name="T0" fmla="*/ 105 w 107"/>
                  <a:gd name="T1" fmla="*/ 56 h 56"/>
                  <a:gd name="T2" fmla="*/ 0 w 107"/>
                  <a:gd name="T3" fmla="*/ 4 h 56"/>
                  <a:gd name="T4" fmla="*/ 2 w 107"/>
                  <a:gd name="T5" fmla="*/ 0 h 56"/>
                  <a:gd name="T6" fmla="*/ 107 w 107"/>
                  <a:gd name="T7" fmla="*/ 51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1"/>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1" name="Freeform 777">
                <a:extLst>
                  <a:ext uri="{FF2B5EF4-FFF2-40B4-BE49-F238E27FC236}">
                    <a16:creationId xmlns:a16="http://schemas.microsoft.com/office/drawing/2014/main" id="{59245BB6-DD2E-4452-8F07-3F9FE35D412E}"/>
                  </a:ext>
                </a:extLst>
              </p:cNvPr>
              <p:cNvSpPr>
                <a:spLocks/>
              </p:cNvSpPr>
              <p:nvPr/>
            </p:nvSpPr>
            <p:spPr bwMode="auto">
              <a:xfrm>
                <a:off x="9036051" y="3190876"/>
                <a:ext cx="171450" cy="90488"/>
              </a:xfrm>
              <a:custGeom>
                <a:avLst/>
                <a:gdLst>
                  <a:gd name="T0" fmla="*/ 106 w 108"/>
                  <a:gd name="T1" fmla="*/ 57 h 57"/>
                  <a:gd name="T2" fmla="*/ 0 w 108"/>
                  <a:gd name="T3" fmla="*/ 5 h 57"/>
                  <a:gd name="T4" fmla="*/ 2 w 108"/>
                  <a:gd name="T5" fmla="*/ 0 h 57"/>
                  <a:gd name="T6" fmla="*/ 108 w 108"/>
                  <a:gd name="T7" fmla="*/ 52 h 57"/>
                  <a:gd name="T8" fmla="*/ 106 w 108"/>
                  <a:gd name="T9" fmla="*/ 57 h 57"/>
                </a:gdLst>
                <a:ahLst/>
                <a:cxnLst>
                  <a:cxn ang="0">
                    <a:pos x="T0" y="T1"/>
                  </a:cxn>
                  <a:cxn ang="0">
                    <a:pos x="T2" y="T3"/>
                  </a:cxn>
                  <a:cxn ang="0">
                    <a:pos x="T4" y="T5"/>
                  </a:cxn>
                  <a:cxn ang="0">
                    <a:pos x="T6" y="T7"/>
                  </a:cxn>
                  <a:cxn ang="0">
                    <a:pos x="T8" y="T9"/>
                  </a:cxn>
                </a:cxnLst>
                <a:rect l="0" t="0" r="r" b="b"/>
                <a:pathLst>
                  <a:path w="108" h="57">
                    <a:moveTo>
                      <a:pt x="106" y="57"/>
                    </a:moveTo>
                    <a:lnTo>
                      <a:pt x="0" y="5"/>
                    </a:lnTo>
                    <a:lnTo>
                      <a:pt x="2" y="0"/>
                    </a:lnTo>
                    <a:lnTo>
                      <a:pt x="108" y="52"/>
                    </a:lnTo>
                    <a:lnTo>
                      <a:pt x="106"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2" name="Freeform 778">
                <a:extLst>
                  <a:ext uri="{FF2B5EF4-FFF2-40B4-BE49-F238E27FC236}">
                    <a16:creationId xmlns:a16="http://schemas.microsoft.com/office/drawing/2014/main" id="{DB9E4E85-A678-4B03-99DE-B4108C0D28FB}"/>
                  </a:ext>
                </a:extLst>
              </p:cNvPr>
              <p:cNvSpPr>
                <a:spLocks/>
              </p:cNvSpPr>
              <p:nvPr/>
            </p:nvSpPr>
            <p:spPr bwMode="auto">
              <a:xfrm>
                <a:off x="9026526" y="3211513"/>
                <a:ext cx="171450" cy="88900"/>
              </a:xfrm>
              <a:custGeom>
                <a:avLst/>
                <a:gdLst>
                  <a:gd name="T0" fmla="*/ 106 w 108"/>
                  <a:gd name="T1" fmla="*/ 56 h 56"/>
                  <a:gd name="T2" fmla="*/ 0 w 108"/>
                  <a:gd name="T3" fmla="*/ 4 h 56"/>
                  <a:gd name="T4" fmla="*/ 2 w 108"/>
                  <a:gd name="T5" fmla="*/ 0 h 56"/>
                  <a:gd name="T6" fmla="*/ 108 w 108"/>
                  <a:gd name="T7" fmla="*/ 52 h 56"/>
                  <a:gd name="T8" fmla="*/ 106 w 108"/>
                  <a:gd name="T9" fmla="*/ 56 h 56"/>
                </a:gdLst>
                <a:ahLst/>
                <a:cxnLst>
                  <a:cxn ang="0">
                    <a:pos x="T0" y="T1"/>
                  </a:cxn>
                  <a:cxn ang="0">
                    <a:pos x="T2" y="T3"/>
                  </a:cxn>
                  <a:cxn ang="0">
                    <a:pos x="T4" y="T5"/>
                  </a:cxn>
                  <a:cxn ang="0">
                    <a:pos x="T6" y="T7"/>
                  </a:cxn>
                  <a:cxn ang="0">
                    <a:pos x="T8" y="T9"/>
                  </a:cxn>
                </a:cxnLst>
                <a:rect l="0" t="0" r="r" b="b"/>
                <a:pathLst>
                  <a:path w="108" h="56">
                    <a:moveTo>
                      <a:pt x="106" y="56"/>
                    </a:moveTo>
                    <a:lnTo>
                      <a:pt x="0" y="4"/>
                    </a:lnTo>
                    <a:lnTo>
                      <a:pt x="2" y="0"/>
                    </a:lnTo>
                    <a:lnTo>
                      <a:pt x="108" y="52"/>
                    </a:lnTo>
                    <a:lnTo>
                      <a:pt x="106"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3" name="Freeform 779">
                <a:extLst>
                  <a:ext uri="{FF2B5EF4-FFF2-40B4-BE49-F238E27FC236}">
                    <a16:creationId xmlns:a16="http://schemas.microsoft.com/office/drawing/2014/main" id="{9F8FAB60-C015-4893-A450-311560B5AED8}"/>
                  </a:ext>
                </a:extLst>
              </p:cNvPr>
              <p:cNvSpPr>
                <a:spLocks/>
              </p:cNvSpPr>
              <p:nvPr/>
            </p:nvSpPr>
            <p:spPr bwMode="auto">
              <a:xfrm>
                <a:off x="9017001" y="3230563"/>
                <a:ext cx="169863" cy="90488"/>
              </a:xfrm>
              <a:custGeom>
                <a:avLst/>
                <a:gdLst>
                  <a:gd name="T0" fmla="*/ 105 w 107"/>
                  <a:gd name="T1" fmla="*/ 57 h 57"/>
                  <a:gd name="T2" fmla="*/ 0 w 107"/>
                  <a:gd name="T3" fmla="*/ 4 h 57"/>
                  <a:gd name="T4" fmla="*/ 2 w 107"/>
                  <a:gd name="T5" fmla="*/ 0 h 57"/>
                  <a:gd name="T6" fmla="*/ 107 w 107"/>
                  <a:gd name="T7" fmla="*/ 52 h 57"/>
                  <a:gd name="T8" fmla="*/ 105 w 107"/>
                  <a:gd name="T9" fmla="*/ 57 h 57"/>
                </a:gdLst>
                <a:ahLst/>
                <a:cxnLst>
                  <a:cxn ang="0">
                    <a:pos x="T0" y="T1"/>
                  </a:cxn>
                  <a:cxn ang="0">
                    <a:pos x="T2" y="T3"/>
                  </a:cxn>
                  <a:cxn ang="0">
                    <a:pos x="T4" y="T5"/>
                  </a:cxn>
                  <a:cxn ang="0">
                    <a:pos x="T6" y="T7"/>
                  </a:cxn>
                  <a:cxn ang="0">
                    <a:pos x="T8" y="T9"/>
                  </a:cxn>
                </a:cxnLst>
                <a:rect l="0" t="0" r="r" b="b"/>
                <a:pathLst>
                  <a:path w="107" h="57">
                    <a:moveTo>
                      <a:pt x="105" y="57"/>
                    </a:moveTo>
                    <a:lnTo>
                      <a:pt x="0" y="4"/>
                    </a:lnTo>
                    <a:lnTo>
                      <a:pt x="2" y="0"/>
                    </a:lnTo>
                    <a:lnTo>
                      <a:pt x="107" y="52"/>
                    </a:lnTo>
                    <a:lnTo>
                      <a:pt x="105"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4" name="Freeform 780">
                <a:extLst>
                  <a:ext uri="{FF2B5EF4-FFF2-40B4-BE49-F238E27FC236}">
                    <a16:creationId xmlns:a16="http://schemas.microsoft.com/office/drawing/2014/main" id="{8DA7D04E-FCC5-45FB-918B-B82F0EC7D816}"/>
                  </a:ext>
                </a:extLst>
              </p:cNvPr>
              <p:cNvSpPr>
                <a:spLocks/>
              </p:cNvSpPr>
              <p:nvPr/>
            </p:nvSpPr>
            <p:spPr bwMode="auto">
              <a:xfrm>
                <a:off x="9007476" y="325120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5" name="Freeform 781">
                <a:extLst>
                  <a:ext uri="{FF2B5EF4-FFF2-40B4-BE49-F238E27FC236}">
                    <a16:creationId xmlns:a16="http://schemas.microsoft.com/office/drawing/2014/main" id="{80ADF0BA-EE2E-4F4F-8C15-15B9F96A6BB0}"/>
                  </a:ext>
                </a:extLst>
              </p:cNvPr>
              <p:cNvSpPr>
                <a:spLocks/>
              </p:cNvSpPr>
              <p:nvPr/>
            </p:nvSpPr>
            <p:spPr bwMode="auto">
              <a:xfrm>
                <a:off x="8997951" y="327025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6" name="Freeform 782">
                <a:extLst>
                  <a:ext uri="{FF2B5EF4-FFF2-40B4-BE49-F238E27FC236}">
                    <a16:creationId xmlns:a16="http://schemas.microsoft.com/office/drawing/2014/main" id="{9D1B5E5D-FE91-492A-8C4D-4022A5FB2309}"/>
                  </a:ext>
                </a:extLst>
              </p:cNvPr>
              <p:cNvSpPr>
                <a:spLocks/>
              </p:cNvSpPr>
              <p:nvPr/>
            </p:nvSpPr>
            <p:spPr bwMode="auto">
              <a:xfrm>
                <a:off x="8988426" y="3290888"/>
                <a:ext cx="169863" cy="88900"/>
              </a:xfrm>
              <a:custGeom>
                <a:avLst/>
                <a:gdLst>
                  <a:gd name="T0" fmla="*/ 105 w 107"/>
                  <a:gd name="T1" fmla="*/ 56 h 56"/>
                  <a:gd name="T2" fmla="*/ 0 w 107"/>
                  <a:gd name="T3" fmla="*/ 4 h 56"/>
                  <a:gd name="T4" fmla="*/ 2 w 107"/>
                  <a:gd name="T5" fmla="*/ 0 h 56"/>
                  <a:gd name="T6" fmla="*/ 107 w 107"/>
                  <a:gd name="T7" fmla="*/ 51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1"/>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7" name="Freeform 783">
                <a:extLst>
                  <a:ext uri="{FF2B5EF4-FFF2-40B4-BE49-F238E27FC236}">
                    <a16:creationId xmlns:a16="http://schemas.microsoft.com/office/drawing/2014/main" id="{0C6BFD27-2E98-45CD-B9F7-15330C7EFB1E}"/>
                  </a:ext>
                </a:extLst>
              </p:cNvPr>
              <p:cNvSpPr>
                <a:spLocks/>
              </p:cNvSpPr>
              <p:nvPr/>
            </p:nvSpPr>
            <p:spPr bwMode="auto">
              <a:xfrm>
                <a:off x="8978901" y="3309938"/>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8" name="Freeform 784">
                <a:extLst>
                  <a:ext uri="{FF2B5EF4-FFF2-40B4-BE49-F238E27FC236}">
                    <a16:creationId xmlns:a16="http://schemas.microsoft.com/office/drawing/2014/main" id="{B4D42DD1-EC3D-4935-8E8E-0917057A5B0F}"/>
                  </a:ext>
                </a:extLst>
              </p:cNvPr>
              <p:cNvSpPr>
                <a:spLocks/>
              </p:cNvSpPr>
              <p:nvPr/>
            </p:nvSpPr>
            <p:spPr bwMode="auto">
              <a:xfrm>
                <a:off x="8969376" y="3328988"/>
                <a:ext cx="169863" cy="90488"/>
              </a:xfrm>
              <a:custGeom>
                <a:avLst/>
                <a:gdLst>
                  <a:gd name="T0" fmla="*/ 105 w 107"/>
                  <a:gd name="T1" fmla="*/ 57 h 57"/>
                  <a:gd name="T2" fmla="*/ 0 w 107"/>
                  <a:gd name="T3" fmla="*/ 5 h 57"/>
                  <a:gd name="T4" fmla="*/ 2 w 107"/>
                  <a:gd name="T5" fmla="*/ 0 h 57"/>
                  <a:gd name="T6" fmla="*/ 107 w 107"/>
                  <a:gd name="T7" fmla="*/ 52 h 57"/>
                  <a:gd name="T8" fmla="*/ 105 w 107"/>
                  <a:gd name="T9" fmla="*/ 57 h 57"/>
                </a:gdLst>
                <a:ahLst/>
                <a:cxnLst>
                  <a:cxn ang="0">
                    <a:pos x="T0" y="T1"/>
                  </a:cxn>
                  <a:cxn ang="0">
                    <a:pos x="T2" y="T3"/>
                  </a:cxn>
                  <a:cxn ang="0">
                    <a:pos x="T4" y="T5"/>
                  </a:cxn>
                  <a:cxn ang="0">
                    <a:pos x="T6" y="T7"/>
                  </a:cxn>
                  <a:cxn ang="0">
                    <a:pos x="T8" y="T9"/>
                  </a:cxn>
                </a:cxnLst>
                <a:rect l="0" t="0" r="r" b="b"/>
                <a:pathLst>
                  <a:path w="107" h="57">
                    <a:moveTo>
                      <a:pt x="105" y="57"/>
                    </a:moveTo>
                    <a:lnTo>
                      <a:pt x="0" y="5"/>
                    </a:lnTo>
                    <a:lnTo>
                      <a:pt x="2" y="0"/>
                    </a:lnTo>
                    <a:lnTo>
                      <a:pt x="107" y="52"/>
                    </a:lnTo>
                    <a:lnTo>
                      <a:pt x="105"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89" name="Freeform 785">
                <a:extLst>
                  <a:ext uri="{FF2B5EF4-FFF2-40B4-BE49-F238E27FC236}">
                    <a16:creationId xmlns:a16="http://schemas.microsoft.com/office/drawing/2014/main" id="{19C7591B-EB94-4324-8A33-8AC85AA86E3A}"/>
                  </a:ext>
                </a:extLst>
              </p:cNvPr>
              <p:cNvSpPr>
                <a:spLocks/>
              </p:cNvSpPr>
              <p:nvPr/>
            </p:nvSpPr>
            <p:spPr bwMode="auto">
              <a:xfrm>
                <a:off x="8958263" y="3349626"/>
                <a:ext cx="171450" cy="88900"/>
              </a:xfrm>
              <a:custGeom>
                <a:avLst/>
                <a:gdLst>
                  <a:gd name="T0" fmla="*/ 106 w 108"/>
                  <a:gd name="T1" fmla="*/ 56 h 56"/>
                  <a:gd name="T2" fmla="*/ 0 w 108"/>
                  <a:gd name="T3" fmla="*/ 4 h 56"/>
                  <a:gd name="T4" fmla="*/ 2 w 108"/>
                  <a:gd name="T5" fmla="*/ 0 h 56"/>
                  <a:gd name="T6" fmla="*/ 108 w 108"/>
                  <a:gd name="T7" fmla="*/ 52 h 56"/>
                  <a:gd name="T8" fmla="*/ 106 w 108"/>
                  <a:gd name="T9" fmla="*/ 56 h 56"/>
                </a:gdLst>
                <a:ahLst/>
                <a:cxnLst>
                  <a:cxn ang="0">
                    <a:pos x="T0" y="T1"/>
                  </a:cxn>
                  <a:cxn ang="0">
                    <a:pos x="T2" y="T3"/>
                  </a:cxn>
                  <a:cxn ang="0">
                    <a:pos x="T4" y="T5"/>
                  </a:cxn>
                  <a:cxn ang="0">
                    <a:pos x="T6" y="T7"/>
                  </a:cxn>
                  <a:cxn ang="0">
                    <a:pos x="T8" y="T9"/>
                  </a:cxn>
                </a:cxnLst>
                <a:rect l="0" t="0" r="r" b="b"/>
                <a:pathLst>
                  <a:path w="108" h="56">
                    <a:moveTo>
                      <a:pt x="106" y="56"/>
                    </a:moveTo>
                    <a:lnTo>
                      <a:pt x="0" y="4"/>
                    </a:lnTo>
                    <a:lnTo>
                      <a:pt x="2" y="0"/>
                    </a:lnTo>
                    <a:lnTo>
                      <a:pt x="108" y="52"/>
                    </a:lnTo>
                    <a:lnTo>
                      <a:pt x="106"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90" name="Freeform 786">
                <a:extLst>
                  <a:ext uri="{FF2B5EF4-FFF2-40B4-BE49-F238E27FC236}">
                    <a16:creationId xmlns:a16="http://schemas.microsoft.com/office/drawing/2014/main" id="{E3D833A4-5B0E-4926-80DA-DCD76F6916B4}"/>
                  </a:ext>
                </a:extLst>
              </p:cNvPr>
              <p:cNvSpPr>
                <a:spLocks/>
              </p:cNvSpPr>
              <p:nvPr/>
            </p:nvSpPr>
            <p:spPr bwMode="auto">
              <a:xfrm>
                <a:off x="8948738" y="3368676"/>
                <a:ext cx="171450" cy="90488"/>
              </a:xfrm>
              <a:custGeom>
                <a:avLst/>
                <a:gdLst>
                  <a:gd name="T0" fmla="*/ 106 w 108"/>
                  <a:gd name="T1" fmla="*/ 57 h 57"/>
                  <a:gd name="T2" fmla="*/ 0 w 108"/>
                  <a:gd name="T3" fmla="*/ 5 h 57"/>
                  <a:gd name="T4" fmla="*/ 2 w 108"/>
                  <a:gd name="T5" fmla="*/ 0 h 57"/>
                  <a:gd name="T6" fmla="*/ 108 w 108"/>
                  <a:gd name="T7" fmla="*/ 52 h 57"/>
                  <a:gd name="T8" fmla="*/ 106 w 108"/>
                  <a:gd name="T9" fmla="*/ 57 h 57"/>
                </a:gdLst>
                <a:ahLst/>
                <a:cxnLst>
                  <a:cxn ang="0">
                    <a:pos x="T0" y="T1"/>
                  </a:cxn>
                  <a:cxn ang="0">
                    <a:pos x="T2" y="T3"/>
                  </a:cxn>
                  <a:cxn ang="0">
                    <a:pos x="T4" y="T5"/>
                  </a:cxn>
                  <a:cxn ang="0">
                    <a:pos x="T6" y="T7"/>
                  </a:cxn>
                  <a:cxn ang="0">
                    <a:pos x="T8" y="T9"/>
                  </a:cxn>
                </a:cxnLst>
                <a:rect l="0" t="0" r="r" b="b"/>
                <a:pathLst>
                  <a:path w="108" h="57">
                    <a:moveTo>
                      <a:pt x="106" y="57"/>
                    </a:moveTo>
                    <a:lnTo>
                      <a:pt x="0" y="5"/>
                    </a:lnTo>
                    <a:lnTo>
                      <a:pt x="2" y="0"/>
                    </a:lnTo>
                    <a:lnTo>
                      <a:pt x="108" y="52"/>
                    </a:lnTo>
                    <a:lnTo>
                      <a:pt x="106"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91" name="Freeform 787">
                <a:extLst>
                  <a:ext uri="{FF2B5EF4-FFF2-40B4-BE49-F238E27FC236}">
                    <a16:creationId xmlns:a16="http://schemas.microsoft.com/office/drawing/2014/main" id="{6089F40C-D016-40B6-8842-64DA6F2F7A4A}"/>
                  </a:ext>
                </a:extLst>
              </p:cNvPr>
              <p:cNvSpPr>
                <a:spLocks/>
              </p:cNvSpPr>
              <p:nvPr/>
            </p:nvSpPr>
            <p:spPr bwMode="auto">
              <a:xfrm>
                <a:off x="8939213" y="3389313"/>
                <a:ext cx="171450" cy="88900"/>
              </a:xfrm>
              <a:custGeom>
                <a:avLst/>
                <a:gdLst>
                  <a:gd name="T0" fmla="*/ 105 w 108"/>
                  <a:gd name="T1" fmla="*/ 56 h 56"/>
                  <a:gd name="T2" fmla="*/ 0 w 108"/>
                  <a:gd name="T3" fmla="*/ 4 h 56"/>
                  <a:gd name="T4" fmla="*/ 2 w 108"/>
                  <a:gd name="T5" fmla="*/ 0 h 56"/>
                  <a:gd name="T6" fmla="*/ 108 w 108"/>
                  <a:gd name="T7" fmla="*/ 52 h 56"/>
                  <a:gd name="T8" fmla="*/ 105 w 108"/>
                  <a:gd name="T9" fmla="*/ 56 h 56"/>
                </a:gdLst>
                <a:ahLst/>
                <a:cxnLst>
                  <a:cxn ang="0">
                    <a:pos x="T0" y="T1"/>
                  </a:cxn>
                  <a:cxn ang="0">
                    <a:pos x="T2" y="T3"/>
                  </a:cxn>
                  <a:cxn ang="0">
                    <a:pos x="T4" y="T5"/>
                  </a:cxn>
                  <a:cxn ang="0">
                    <a:pos x="T6" y="T7"/>
                  </a:cxn>
                  <a:cxn ang="0">
                    <a:pos x="T8" y="T9"/>
                  </a:cxn>
                </a:cxnLst>
                <a:rect l="0" t="0" r="r" b="b"/>
                <a:pathLst>
                  <a:path w="108" h="56">
                    <a:moveTo>
                      <a:pt x="105" y="56"/>
                    </a:moveTo>
                    <a:lnTo>
                      <a:pt x="0" y="4"/>
                    </a:lnTo>
                    <a:lnTo>
                      <a:pt x="2" y="0"/>
                    </a:lnTo>
                    <a:lnTo>
                      <a:pt x="108"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grpSp>
        <p:nvGrpSpPr>
          <p:cNvPr id="3" name="مجموعة 2">
            <a:extLst>
              <a:ext uri="{FF2B5EF4-FFF2-40B4-BE49-F238E27FC236}">
                <a16:creationId xmlns:a16="http://schemas.microsoft.com/office/drawing/2014/main" id="{2847BDAC-826B-458C-8CD1-892CF0FE607B}"/>
              </a:ext>
            </a:extLst>
          </p:cNvPr>
          <p:cNvGrpSpPr/>
          <p:nvPr/>
        </p:nvGrpSpPr>
        <p:grpSpPr>
          <a:xfrm>
            <a:off x="6308961" y="1489101"/>
            <a:ext cx="5541580" cy="1238310"/>
            <a:chOff x="1799530" y="1230773"/>
            <a:chExt cx="5541580" cy="1238310"/>
          </a:xfrm>
        </p:grpSpPr>
        <p:grpSp>
          <p:nvGrpSpPr>
            <p:cNvPr id="974" name="Group 973">
              <a:extLst>
                <a:ext uri="{FF2B5EF4-FFF2-40B4-BE49-F238E27FC236}">
                  <a16:creationId xmlns:a16="http://schemas.microsoft.com/office/drawing/2014/main" id="{8E34A15A-6047-4549-AA04-2975FB7BF703}"/>
                </a:ext>
              </a:extLst>
            </p:cNvPr>
            <p:cNvGrpSpPr>
              <a:grpSpLocks noChangeAspect="1"/>
            </p:cNvGrpSpPr>
            <p:nvPr/>
          </p:nvGrpSpPr>
          <p:grpSpPr>
            <a:xfrm>
              <a:off x="6523406" y="1424720"/>
              <a:ext cx="817704" cy="850412"/>
              <a:chOff x="5765792" y="3489339"/>
              <a:chExt cx="476249" cy="495302"/>
            </a:xfrm>
          </p:grpSpPr>
          <p:sp>
            <p:nvSpPr>
              <p:cNvPr id="975" name="Freeform 640">
                <a:extLst>
                  <a:ext uri="{FF2B5EF4-FFF2-40B4-BE49-F238E27FC236}">
                    <a16:creationId xmlns:a16="http://schemas.microsoft.com/office/drawing/2014/main" id="{A0C51E87-B973-41B5-A160-AF29BC6BEFD0}"/>
                  </a:ext>
                </a:extLst>
              </p:cNvPr>
              <p:cNvSpPr>
                <a:spLocks/>
              </p:cNvSpPr>
              <p:nvPr/>
            </p:nvSpPr>
            <p:spPr bwMode="auto">
              <a:xfrm>
                <a:off x="5765792" y="3489339"/>
                <a:ext cx="476249" cy="495302"/>
              </a:xfrm>
              <a:custGeom>
                <a:avLst/>
                <a:gdLst>
                  <a:gd name="T0" fmla="*/ 1130 w 1160"/>
                  <a:gd name="T1" fmla="*/ 396 h 1205"/>
                  <a:gd name="T2" fmla="*/ 548 w 1160"/>
                  <a:gd name="T3" fmla="*/ 16 h 1205"/>
                  <a:gd name="T4" fmla="*/ 478 w 1160"/>
                  <a:gd name="T5" fmla="*/ 31 h 1205"/>
                  <a:gd name="T6" fmla="*/ 15 w 1160"/>
                  <a:gd name="T7" fmla="*/ 740 h 1205"/>
                  <a:gd name="T8" fmla="*/ 30 w 1160"/>
                  <a:gd name="T9" fmla="*/ 810 h 1205"/>
                  <a:gd name="T10" fmla="*/ 612 w 1160"/>
                  <a:gd name="T11" fmla="*/ 1190 h 1205"/>
                  <a:gd name="T12" fmla="*/ 682 w 1160"/>
                  <a:gd name="T13" fmla="*/ 1175 h 1205"/>
                  <a:gd name="T14" fmla="*/ 1145 w 1160"/>
                  <a:gd name="T15" fmla="*/ 466 h 1205"/>
                  <a:gd name="T16" fmla="*/ 1130 w 1160"/>
                  <a:gd name="T17" fmla="*/ 396 h 12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0" h="1205">
                    <a:moveTo>
                      <a:pt x="1130" y="396"/>
                    </a:moveTo>
                    <a:lnTo>
                      <a:pt x="548" y="16"/>
                    </a:lnTo>
                    <a:cubicBezTo>
                      <a:pt x="525" y="0"/>
                      <a:pt x="493" y="7"/>
                      <a:pt x="478" y="31"/>
                    </a:cubicBezTo>
                    <a:lnTo>
                      <a:pt x="15" y="740"/>
                    </a:lnTo>
                    <a:cubicBezTo>
                      <a:pt x="0" y="763"/>
                      <a:pt x="6" y="794"/>
                      <a:pt x="30" y="810"/>
                    </a:cubicBezTo>
                    <a:lnTo>
                      <a:pt x="612" y="1190"/>
                    </a:lnTo>
                    <a:cubicBezTo>
                      <a:pt x="635" y="1205"/>
                      <a:pt x="666" y="1198"/>
                      <a:pt x="682" y="1175"/>
                    </a:cubicBezTo>
                    <a:lnTo>
                      <a:pt x="1145" y="466"/>
                    </a:lnTo>
                    <a:cubicBezTo>
                      <a:pt x="1160" y="442"/>
                      <a:pt x="1153" y="411"/>
                      <a:pt x="1130" y="396"/>
                    </a:cubicBezTo>
                  </a:path>
                </a:pathLst>
              </a:custGeom>
              <a:solidFill>
                <a:srgbClr val="F14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76" name="Freeform 641">
                <a:extLst>
                  <a:ext uri="{FF2B5EF4-FFF2-40B4-BE49-F238E27FC236}">
                    <a16:creationId xmlns:a16="http://schemas.microsoft.com/office/drawing/2014/main" id="{9937FCD0-F33E-44EE-8AD7-D0693A45E499}"/>
                  </a:ext>
                </a:extLst>
              </p:cNvPr>
              <p:cNvSpPr>
                <a:spLocks/>
              </p:cNvSpPr>
              <p:nvPr/>
            </p:nvSpPr>
            <p:spPr bwMode="auto">
              <a:xfrm>
                <a:off x="5765795" y="3763976"/>
                <a:ext cx="301625" cy="220664"/>
              </a:xfrm>
              <a:custGeom>
                <a:avLst/>
                <a:gdLst>
                  <a:gd name="T0" fmla="*/ 30 w 737"/>
                  <a:gd name="T1" fmla="*/ 143 h 538"/>
                  <a:gd name="T2" fmla="*/ 612 w 737"/>
                  <a:gd name="T3" fmla="*/ 523 h 538"/>
                  <a:gd name="T4" fmla="*/ 682 w 737"/>
                  <a:gd name="T5" fmla="*/ 508 h 538"/>
                  <a:gd name="T6" fmla="*/ 737 w 737"/>
                  <a:gd name="T7" fmla="*/ 423 h 538"/>
                  <a:gd name="T8" fmla="*/ 113 w 737"/>
                  <a:gd name="T9" fmla="*/ 15 h 538"/>
                  <a:gd name="T10" fmla="*/ 43 w 737"/>
                  <a:gd name="T11" fmla="*/ 30 h 538"/>
                  <a:gd name="T12" fmla="*/ 15 w 737"/>
                  <a:gd name="T13" fmla="*/ 73 h 538"/>
                  <a:gd name="T14" fmla="*/ 30 w 737"/>
                  <a:gd name="T15" fmla="*/ 143 h 53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37" h="538">
                    <a:moveTo>
                      <a:pt x="30" y="143"/>
                    </a:moveTo>
                    <a:lnTo>
                      <a:pt x="612" y="523"/>
                    </a:lnTo>
                    <a:cubicBezTo>
                      <a:pt x="635" y="538"/>
                      <a:pt x="666" y="531"/>
                      <a:pt x="682" y="508"/>
                    </a:cubicBezTo>
                    <a:lnTo>
                      <a:pt x="737" y="423"/>
                    </a:lnTo>
                    <a:lnTo>
                      <a:pt x="113" y="15"/>
                    </a:lnTo>
                    <a:cubicBezTo>
                      <a:pt x="89" y="0"/>
                      <a:pt x="58" y="7"/>
                      <a:pt x="43" y="30"/>
                    </a:cubicBezTo>
                    <a:lnTo>
                      <a:pt x="15" y="73"/>
                    </a:lnTo>
                    <a:cubicBezTo>
                      <a:pt x="0" y="96"/>
                      <a:pt x="6" y="127"/>
                      <a:pt x="30" y="143"/>
                    </a:cubicBezTo>
                  </a:path>
                </a:pathLst>
              </a:custGeom>
              <a:solidFill>
                <a:srgbClr val="DD342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77" name="Freeform 642">
                <a:extLst>
                  <a:ext uri="{FF2B5EF4-FFF2-40B4-BE49-F238E27FC236}">
                    <a16:creationId xmlns:a16="http://schemas.microsoft.com/office/drawing/2014/main" id="{CF0A0820-794E-40B2-B94C-51ECF5CE606C}"/>
                  </a:ext>
                </a:extLst>
              </p:cNvPr>
              <p:cNvSpPr>
                <a:spLocks/>
              </p:cNvSpPr>
              <p:nvPr/>
            </p:nvSpPr>
            <p:spPr bwMode="auto">
              <a:xfrm>
                <a:off x="5846757" y="3822712"/>
                <a:ext cx="214313" cy="157163"/>
              </a:xfrm>
              <a:custGeom>
                <a:avLst/>
                <a:gdLst>
                  <a:gd name="T0" fmla="*/ 68 w 523"/>
                  <a:gd name="T1" fmla="*/ 7 h 384"/>
                  <a:gd name="T2" fmla="*/ 35 w 523"/>
                  <a:gd name="T3" fmla="*/ 14 h 384"/>
                  <a:gd name="T4" fmla="*/ 7 w 523"/>
                  <a:gd name="T5" fmla="*/ 56 h 384"/>
                  <a:gd name="T6" fmla="*/ 14 w 523"/>
                  <a:gd name="T7" fmla="*/ 89 h 384"/>
                  <a:gd name="T8" fmla="*/ 465 w 523"/>
                  <a:gd name="T9" fmla="*/ 384 h 384"/>
                  <a:gd name="T10" fmla="*/ 483 w 523"/>
                  <a:gd name="T11" fmla="*/ 367 h 384"/>
                  <a:gd name="T12" fmla="*/ 523 w 523"/>
                  <a:gd name="T13" fmla="*/ 304 h 384"/>
                  <a:gd name="T14" fmla="*/ 68 w 523"/>
                  <a:gd name="T15" fmla="*/ 7 h 38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23" h="384">
                    <a:moveTo>
                      <a:pt x="68" y="7"/>
                    </a:moveTo>
                    <a:cubicBezTo>
                      <a:pt x="57" y="0"/>
                      <a:pt x="42" y="3"/>
                      <a:pt x="35" y="14"/>
                    </a:cubicBezTo>
                    <a:lnTo>
                      <a:pt x="7" y="56"/>
                    </a:lnTo>
                    <a:cubicBezTo>
                      <a:pt x="0" y="67"/>
                      <a:pt x="3" y="82"/>
                      <a:pt x="14" y="89"/>
                    </a:cubicBezTo>
                    <a:lnTo>
                      <a:pt x="465" y="384"/>
                    </a:lnTo>
                    <a:cubicBezTo>
                      <a:pt x="472" y="380"/>
                      <a:pt x="478" y="374"/>
                      <a:pt x="483" y="367"/>
                    </a:cubicBezTo>
                    <a:lnTo>
                      <a:pt x="523" y="304"/>
                    </a:lnTo>
                    <a:lnTo>
                      <a:pt x="68" y="7"/>
                    </a:lnTo>
                  </a:path>
                </a:pathLst>
              </a:custGeom>
              <a:solidFill>
                <a:srgbClr val="B11B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78" name="Freeform 643">
                <a:extLst>
                  <a:ext uri="{FF2B5EF4-FFF2-40B4-BE49-F238E27FC236}">
                    <a16:creationId xmlns:a16="http://schemas.microsoft.com/office/drawing/2014/main" id="{0B1886DD-A94A-4F26-8A33-58D967295405}"/>
                  </a:ext>
                </a:extLst>
              </p:cNvPr>
              <p:cNvSpPr>
                <a:spLocks/>
              </p:cNvSpPr>
              <p:nvPr/>
            </p:nvSpPr>
            <p:spPr bwMode="auto">
              <a:xfrm>
                <a:off x="5776907" y="3776671"/>
                <a:ext cx="276225" cy="195263"/>
              </a:xfrm>
              <a:custGeom>
                <a:avLst/>
                <a:gdLst>
                  <a:gd name="T0" fmla="*/ 14 w 670"/>
                  <a:gd name="T1" fmla="*/ 89 h 476"/>
                  <a:gd name="T2" fmla="*/ 7 w 670"/>
                  <a:gd name="T3" fmla="*/ 56 h 476"/>
                  <a:gd name="T4" fmla="*/ 35 w 670"/>
                  <a:gd name="T5" fmla="*/ 14 h 476"/>
                  <a:gd name="T6" fmla="*/ 68 w 670"/>
                  <a:gd name="T7" fmla="*/ 7 h 476"/>
                  <a:gd name="T8" fmla="*/ 670 w 670"/>
                  <a:gd name="T9" fmla="*/ 400 h 476"/>
                  <a:gd name="T10" fmla="*/ 629 w 670"/>
                  <a:gd name="T11" fmla="*/ 462 h 476"/>
                  <a:gd name="T12" fmla="*/ 596 w 670"/>
                  <a:gd name="T13" fmla="*/ 469 h 476"/>
                  <a:gd name="T14" fmla="*/ 14 w 670"/>
                  <a:gd name="T15" fmla="*/ 89 h 4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0" h="476">
                    <a:moveTo>
                      <a:pt x="14" y="89"/>
                    </a:moveTo>
                    <a:cubicBezTo>
                      <a:pt x="3" y="82"/>
                      <a:pt x="0" y="67"/>
                      <a:pt x="7" y="56"/>
                    </a:cubicBezTo>
                    <a:lnTo>
                      <a:pt x="35" y="14"/>
                    </a:lnTo>
                    <a:cubicBezTo>
                      <a:pt x="42" y="3"/>
                      <a:pt x="57" y="0"/>
                      <a:pt x="68" y="7"/>
                    </a:cubicBezTo>
                    <a:lnTo>
                      <a:pt x="670" y="400"/>
                    </a:lnTo>
                    <a:lnTo>
                      <a:pt x="629" y="462"/>
                    </a:lnTo>
                    <a:cubicBezTo>
                      <a:pt x="622" y="473"/>
                      <a:pt x="607" y="476"/>
                      <a:pt x="596" y="469"/>
                    </a:cubicBezTo>
                    <a:lnTo>
                      <a:pt x="14" y="89"/>
                    </a:ln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79" name="Freeform 644">
                <a:extLst>
                  <a:ext uri="{FF2B5EF4-FFF2-40B4-BE49-F238E27FC236}">
                    <a16:creationId xmlns:a16="http://schemas.microsoft.com/office/drawing/2014/main" id="{D6C6CF2E-ED35-4DA7-A778-589002F14460}"/>
                  </a:ext>
                </a:extLst>
              </p:cNvPr>
              <p:cNvSpPr>
                <a:spLocks/>
              </p:cNvSpPr>
              <p:nvPr/>
            </p:nvSpPr>
            <p:spPr bwMode="auto">
              <a:xfrm>
                <a:off x="5786432" y="3776668"/>
                <a:ext cx="266700" cy="177800"/>
              </a:xfrm>
              <a:custGeom>
                <a:avLst/>
                <a:gdLst>
                  <a:gd name="T0" fmla="*/ 48 w 650"/>
                  <a:gd name="T1" fmla="*/ 7 h 431"/>
                  <a:gd name="T2" fmla="*/ 15 w 650"/>
                  <a:gd name="T3" fmla="*/ 14 h 431"/>
                  <a:gd name="T4" fmla="*/ 0 w 650"/>
                  <a:gd name="T5" fmla="*/ 36 h 431"/>
                  <a:gd name="T6" fmla="*/ 28 w 650"/>
                  <a:gd name="T7" fmla="*/ 38 h 431"/>
                  <a:gd name="T8" fmla="*/ 630 w 650"/>
                  <a:gd name="T9" fmla="*/ 431 h 431"/>
                  <a:gd name="T10" fmla="*/ 650 w 650"/>
                  <a:gd name="T11" fmla="*/ 400 h 431"/>
                  <a:gd name="T12" fmla="*/ 48 w 650"/>
                  <a:gd name="T13" fmla="*/ 7 h 431"/>
                </a:gdLst>
                <a:ahLst/>
                <a:cxnLst>
                  <a:cxn ang="0">
                    <a:pos x="T0" y="T1"/>
                  </a:cxn>
                  <a:cxn ang="0">
                    <a:pos x="T2" y="T3"/>
                  </a:cxn>
                  <a:cxn ang="0">
                    <a:pos x="T4" y="T5"/>
                  </a:cxn>
                  <a:cxn ang="0">
                    <a:pos x="T6" y="T7"/>
                  </a:cxn>
                  <a:cxn ang="0">
                    <a:pos x="T8" y="T9"/>
                  </a:cxn>
                  <a:cxn ang="0">
                    <a:pos x="T10" y="T11"/>
                  </a:cxn>
                  <a:cxn ang="0">
                    <a:pos x="T12" y="T13"/>
                  </a:cxn>
                </a:cxnLst>
                <a:rect l="0" t="0" r="r" b="b"/>
                <a:pathLst>
                  <a:path w="650" h="431">
                    <a:moveTo>
                      <a:pt x="48" y="7"/>
                    </a:moveTo>
                    <a:cubicBezTo>
                      <a:pt x="37" y="0"/>
                      <a:pt x="22" y="3"/>
                      <a:pt x="15" y="14"/>
                    </a:cubicBezTo>
                    <a:lnTo>
                      <a:pt x="0" y="36"/>
                    </a:lnTo>
                    <a:cubicBezTo>
                      <a:pt x="8" y="25"/>
                      <a:pt x="17" y="30"/>
                      <a:pt x="28" y="38"/>
                    </a:cubicBezTo>
                    <a:lnTo>
                      <a:pt x="630" y="431"/>
                    </a:lnTo>
                    <a:lnTo>
                      <a:pt x="650" y="400"/>
                    </a:lnTo>
                    <a:lnTo>
                      <a:pt x="48" y="7"/>
                    </a:lnTo>
                    <a:close/>
                  </a:path>
                </a:pathLst>
              </a:custGeom>
              <a:solidFill>
                <a:srgbClr val="EDEC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80" name="Freeform 645">
                <a:extLst>
                  <a:ext uri="{FF2B5EF4-FFF2-40B4-BE49-F238E27FC236}">
                    <a16:creationId xmlns:a16="http://schemas.microsoft.com/office/drawing/2014/main" id="{D3951BCF-CBF7-4CD7-994E-223B6432C2FC}"/>
                  </a:ext>
                </a:extLst>
              </p:cNvPr>
              <p:cNvSpPr>
                <a:spLocks/>
              </p:cNvSpPr>
              <p:nvPr/>
            </p:nvSpPr>
            <p:spPr bwMode="auto">
              <a:xfrm>
                <a:off x="5770559" y="3805244"/>
                <a:ext cx="57150" cy="57150"/>
              </a:xfrm>
              <a:custGeom>
                <a:avLst/>
                <a:gdLst>
                  <a:gd name="T0" fmla="*/ 21 w 36"/>
                  <a:gd name="T1" fmla="*/ 36 h 36"/>
                  <a:gd name="T2" fmla="*/ 13 w 36"/>
                  <a:gd name="T3" fmla="*/ 26 h 36"/>
                  <a:gd name="T4" fmla="*/ 0 w 36"/>
                  <a:gd name="T5" fmla="*/ 23 h 36"/>
                  <a:gd name="T6" fmla="*/ 16 w 36"/>
                  <a:gd name="T7" fmla="*/ 0 h 36"/>
                  <a:gd name="T8" fmla="*/ 26 w 36"/>
                  <a:gd name="T9" fmla="*/ 7 h 36"/>
                  <a:gd name="T10" fmla="*/ 36 w 36"/>
                  <a:gd name="T11" fmla="*/ 13 h 36"/>
                  <a:gd name="T12" fmla="*/ 21 w 36"/>
                  <a:gd name="T13" fmla="*/ 36 h 36"/>
                </a:gdLst>
                <a:ahLst/>
                <a:cxnLst>
                  <a:cxn ang="0">
                    <a:pos x="T0" y="T1"/>
                  </a:cxn>
                  <a:cxn ang="0">
                    <a:pos x="T2" y="T3"/>
                  </a:cxn>
                  <a:cxn ang="0">
                    <a:pos x="T4" y="T5"/>
                  </a:cxn>
                  <a:cxn ang="0">
                    <a:pos x="T6" y="T7"/>
                  </a:cxn>
                  <a:cxn ang="0">
                    <a:pos x="T8" y="T9"/>
                  </a:cxn>
                  <a:cxn ang="0">
                    <a:pos x="T10" y="T11"/>
                  </a:cxn>
                  <a:cxn ang="0">
                    <a:pos x="T12" y="T13"/>
                  </a:cxn>
                </a:cxnLst>
                <a:rect l="0" t="0" r="r" b="b"/>
                <a:pathLst>
                  <a:path w="36" h="36">
                    <a:moveTo>
                      <a:pt x="21" y="36"/>
                    </a:moveTo>
                    <a:lnTo>
                      <a:pt x="13" y="26"/>
                    </a:lnTo>
                    <a:lnTo>
                      <a:pt x="0" y="23"/>
                    </a:lnTo>
                    <a:lnTo>
                      <a:pt x="16" y="0"/>
                    </a:lnTo>
                    <a:lnTo>
                      <a:pt x="26" y="7"/>
                    </a:lnTo>
                    <a:lnTo>
                      <a:pt x="36" y="13"/>
                    </a:lnTo>
                    <a:lnTo>
                      <a:pt x="21" y="36"/>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81" name="Freeform 646">
                <a:extLst>
                  <a:ext uri="{FF2B5EF4-FFF2-40B4-BE49-F238E27FC236}">
                    <a16:creationId xmlns:a16="http://schemas.microsoft.com/office/drawing/2014/main" id="{32CE3E74-20B5-4AAE-A703-FAB3646E0C91}"/>
                  </a:ext>
                </a:extLst>
              </p:cNvPr>
              <p:cNvSpPr>
                <a:spLocks/>
              </p:cNvSpPr>
              <p:nvPr/>
            </p:nvSpPr>
            <p:spPr bwMode="auto">
              <a:xfrm>
                <a:off x="6037259" y="3595692"/>
                <a:ext cx="84138" cy="57150"/>
              </a:xfrm>
              <a:custGeom>
                <a:avLst/>
                <a:gdLst>
                  <a:gd name="T0" fmla="*/ 2 w 53"/>
                  <a:gd name="T1" fmla="*/ 0 h 36"/>
                  <a:gd name="T2" fmla="*/ 53 w 53"/>
                  <a:gd name="T3" fmla="*/ 33 h 36"/>
                  <a:gd name="T4" fmla="*/ 51 w 53"/>
                  <a:gd name="T5" fmla="*/ 36 h 36"/>
                  <a:gd name="T6" fmla="*/ 0 w 53"/>
                  <a:gd name="T7" fmla="*/ 3 h 36"/>
                  <a:gd name="T8" fmla="*/ 2 w 53"/>
                  <a:gd name="T9" fmla="*/ 0 h 36"/>
                </a:gdLst>
                <a:ahLst/>
                <a:cxnLst>
                  <a:cxn ang="0">
                    <a:pos x="T0" y="T1"/>
                  </a:cxn>
                  <a:cxn ang="0">
                    <a:pos x="T2" y="T3"/>
                  </a:cxn>
                  <a:cxn ang="0">
                    <a:pos x="T4" y="T5"/>
                  </a:cxn>
                  <a:cxn ang="0">
                    <a:pos x="T6" y="T7"/>
                  </a:cxn>
                  <a:cxn ang="0">
                    <a:pos x="T8" y="T9"/>
                  </a:cxn>
                </a:cxnLst>
                <a:rect l="0" t="0" r="r" b="b"/>
                <a:pathLst>
                  <a:path w="53" h="36">
                    <a:moveTo>
                      <a:pt x="2" y="0"/>
                    </a:moveTo>
                    <a:lnTo>
                      <a:pt x="53" y="33"/>
                    </a:lnTo>
                    <a:lnTo>
                      <a:pt x="51" y="36"/>
                    </a:lnTo>
                    <a:lnTo>
                      <a:pt x="0" y="3"/>
                    </a:lnTo>
                    <a:lnTo>
                      <a:pt x="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82" name="Freeform 647">
                <a:extLst>
                  <a:ext uri="{FF2B5EF4-FFF2-40B4-BE49-F238E27FC236}">
                    <a16:creationId xmlns:a16="http://schemas.microsoft.com/office/drawing/2014/main" id="{D85CECF5-953E-4CF1-9B21-320F6D7EEA8A}"/>
                  </a:ext>
                </a:extLst>
              </p:cNvPr>
              <p:cNvSpPr>
                <a:spLocks/>
              </p:cNvSpPr>
              <p:nvPr/>
            </p:nvSpPr>
            <p:spPr bwMode="auto">
              <a:xfrm>
                <a:off x="5956293" y="3603634"/>
                <a:ext cx="188913" cy="128588"/>
              </a:xfrm>
              <a:custGeom>
                <a:avLst/>
                <a:gdLst>
                  <a:gd name="T0" fmla="*/ 4 w 119"/>
                  <a:gd name="T1" fmla="*/ 0 h 81"/>
                  <a:gd name="T2" fmla="*/ 119 w 119"/>
                  <a:gd name="T3" fmla="*/ 75 h 81"/>
                  <a:gd name="T4" fmla="*/ 116 w 119"/>
                  <a:gd name="T5" fmla="*/ 81 h 81"/>
                  <a:gd name="T6" fmla="*/ 0 w 119"/>
                  <a:gd name="T7" fmla="*/ 5 h 81"/>
                  <a:gd name="T8" fmla="*/ 4 w 119"/>
                  <a:gd name="T9" fmla="*/ 0 h 81"/>
                </a:gdLst>
                <a:ahLst/>
                <a:cxnLst>
                  <a:cxn ang="0">
                    <a:pos x="T0" y="T1"/>
                  </a:cxn>
                  <a:cxn ang="0">
                    <a:pos x="T2" y="T3"/>
                  </a:cxn>
                  <a:cxn ang="0">
                    <a:pos x="T4" y="T5"/>
                  </a:cxn>
                  <a:cxn ang="0">
                    <a:pos x="T6" y="T7"/>
                  </a:cxn>
                  <a:cxn ang="0">
                    <a:pos x="T8" y="T9"/>
                  </a:cxn>
                </a:cxnLst>
                <a:rect l="0" t="0" r="r" b="b"/>
                <a:pathLst>
                  <a:path w="119" h="81">
                    <a:moveTo>
                      <a:pt x="4" y="0"/>
                    </a:moveTo>
                    <a:lnTo>
                      <a:pt x="119" y="75"/>
                    </a:lnTo>
                    <a:lnTo>
                      <a:pt x="116" y="81"/>
                    </a:lnTo>
                    <a:lnTo>
                      <a:pt x="0" y="5"/>
                    </a:lnTo>
                    <a:lnTo>
                      <a:pt x="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83" name="Freeform 648">
                <a:extLst>
                  <a:ext uri="{FF2B5EF4-FFF2-40B4-BE49-F238E27FC236}">
                    <a16:creationId xmlns:a16="http://schemas.microsoft.com/office/drawing/2014/main" id="{A67B557A-6AF4-4E46-B38A-D2ED4E10ABE3}"/>
                  </a:ext>
                </a:extLst>
              </p:cNvPr>
              <p:cNvSpPr>
                <a:spLocks/>
              </p:cNvSpPr>
              <p:nvPr/>
            </p:nvSpPr>
            <p:spPr bwMode="auto">
              <a:xfrm>
                <a:off x="5959476" y="3635376"/>
                <a:ext cx="155575" cy="106363"/>
              </a:xfrm>
              <a:custGeom>
                <a:avLst/>
                <a:gdLst>
                  <a:gd name="T0" fmla="*/ 4 w 98"/>
                  <a:gd name="T1" fmla="*/ 0 h 67"/>
                  <a:gd name="T2" fmla="*/ 98 w 98"/>
                  <a:gd name="T3" fmla="*/ 61 h 67"/>
                  <a:gd name="T4" fmla="*/ 95 w 98"/>
                  <a:gd name="T5" fmla="*/ 67 h 67"/>
                  <a:gd name="T6" fmla="*/ 0 w 98"/>
                  <a:gd name="T7" fmla="*/ 5 h 67"/>
                  <a:gd name="T8" fmla="*/ 4 w 98"/>
                  <a:gd name="T9" fmla="*/ 0 h 67"/>
                </a:gdLst>
                <a:ahLst/>
                <a:cxnLst>
                  <a:cxn ang="0">
                    <a:pos x="T0" y="T1"/>
                  </a:cxn>
                  <a:cxn ang="0">
                    <a:pos x="T2" y="T3"/>
                  </a:cxn>
                  <a:cxn ang="0">
                    <a:pos x="T4" y="T5"/>
                  </a:cxn>
                  <a:cxn ang="0">
                    <a:pos x="T6" y="T7"/>
                  </a:cxn>
                  <a:cxn ang="0">
                    <a:pos x="T8" y="T9"/>
                  </a:cxn>
                </a:cxnLst>
                <a:rect l="0" t="0" r="r" b="b"/>
                <a:pathLst>
                  <a:path w="98" h="67">
                    <a:moveTo>
                      <a:pt x="4" y="0"/>
                    </a:moveTo>
                    <a:lnTo>
                      <a:pt x="98" y="61"/>
                    </a:lnTo>
                    <a:lnTo>
                      <a:pt x="95" y="67"/>
                    </a:lnTo>
                    <a:lnTo>
                      <a:pt x="0" y="5"/>
                    </a:lnTo>
                    <a:lnTo>
                      <a:pt x="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grpSp>
        <p:grpSp>
          <p:nvGrpSpPr>
            <p:cNvPr id="1020" name="Group 1019">
              <a:extLst>
                <a:ext uri="{FF2B5EF4-FFF2-40B4-BE49-F238E27FC236}">
                  <a16:creationId xmlns:a16="http://schemas.microsoft.com/office/drawing/2014/main" id="{133CB721-89A0-47C8-AA94-189EF9E17DA7}"/>
                </a:ext>
              </a:extLst>
            </p:cNvPr>
            <p:cNvGrpSpPr>
              <a:grpSpLocks noChangeAspect="1"/>
            </p:cNvGrpSpPr>
            <p:nvPr/>
          </p:nvGrpSpPr>
          <p:grpSpPr>
            <a:xfrm>
              <a:off x="1799530" y="1230773"/>
              <a:ext cx="4629139" cy="1238310"/>
              <a:chOff x="2153573" y="1222157"/>
              <a:chExt cx="2388263" cy="1238310"/>
            </a:xfrm>
          </p:grpSpPr>
          <p:sp>
            <p:nvSpPr>
              <p:cNvPr id="1021" name="Rectangle 1020">
                <a:extLst>
                  <a:ext uri="{FF2B5EF4-FFF2-40B4-BE49-F238E27FC236}">
                    <a16:creationId xmlns:a16="http://schemas.microsoft.com/office/drawing/2014/main" id="{390E91BA-F52D-4D9F-86AC-1DE99F5D4C74}"/>
                  </a:ext>
                </a:extLst>
              </p:cNvPr>
              <p:cNvSpPr/>
              <p:nvPr/>
            </p:nvSpPr>
            <p:spPr>
              <a:xfrm>
                <a:off x="2153573" y="1506360"/>
                <a:ext cx="2384586" cy="954107"/>
              </a:xfrm>
              <a:prstGeom prst="rect">
                <a:avLst/>
              </a:prstGeom>
            </p:spPr>
            <p:txBody>
              <a:bodyPr wrap="square">
                <a:spAutoFit/>
              </a:bodyPr>
              <a:lstStyle/>
              <a:p>
                <a:pPr lvl="0" algn="r"/>
                <a:r>
                  <a:rPr lang="ar-EG" sz="14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حيث يمكنك أن تولد مثل هذا النص أو العديد من النصوص الأخرى إضافة إلى زيادة عدد الحروف التى يولدها التطبيق.</a:t>
                </a:r>
              </a:p>
            </p:txBody>
          </p:sp>
          <p:sp>
            <p:nvSpPr>
              <p:cNvPr id="1022" name="Rectangle 1021">
                <a:extLst>
                  <a:ext uri="{FF2B5EF4-FFF2-40B4-BE49-F238E27FC236}">
                    <a16:creationId xmlns:a16="http://schemas.microsoft.com/office/drawing/2014/main" id="{B5CF7814-062F-4119-887F-C0F1F14ABD98}"/>
                  </a:ext>
                </a:extLst>
              </p:cNvPr>
              <p:cNvSpPr/>
              <p:nvPr/>
            </p:nvSpPr>
            <p:spPr>
              <a:xfrm>
                <a:off x="2153573" y="1222157"/>
                <a:ext cx="2388263" cy="400110"/>
              </a:xfrm>
              <a:prstGeom prst="rect">
                <a:avLst/>
              </a:prstGeom>
            </p:spPr>
            <p:txBody>
              <a:bodyPr wrap="square">
                <a:spAutoFit/>
              </a:bodyPr>
              <a:lstStyle/>
              <a:p>
                <a:pPr lvl="0"/>
                <a:r>
                  <a:rPr lang="ar-EG" sz="2000" b="1" dirty="0">
                    <a:solidFill>
                      <a:prstClr val="white"/>
                    </a:solidFill>
                    <a:latin typeface="JF Flat" panose="02000500000000000000" pitchFamily="2" charset="-78"/>
                  </a:rPr>
                  <a:t>أضف هنا العنوان</a:t>
                </a:r>
              </a:p>
            </p:txBody>
          </p:sp>
        </p:grpSp>
      </p:grpSp>
      <p:grpSp>
        <p:nvGrpSpPr>
          <p:cNvPr id="4" name="مجموعة 3">
            <a:extLst>
              <a:ext uri="{FF2B5EF4-FFF2-40B4-BE49-F238E27FC236}">
                <a16:creationId xmlns:a16="http://schemas.microsoft.com/office/drawing/2014/main" id="{67698A5B-8A3A-4CF1-807E-E6F88B8DC87F}"/>
              </a:ext>
            </a:extLst>
          </p:cNvPr>
          <p:cNvGrpSpPr/>
          <p:nvPr/>
        </p:nvGrpSpPr>
        <p:grpSpPr>
          <a:xfrm>
            <a:off x="6316952" y="4757703"/>
            <a:ext cx="5367326" cy="1238310"/>
            <a:chOff x="792576" y="4757703"/>
            <a:chExt cx="5367326" cy="1238310"/>
          </a:xfrm>
        </p:grpSpPr>
        <p:grpSp>
          <p:nvGrpSpPr>
            <p:cNvPr id="984" name="Group 983">
              <a:extLst>
                <a:ext uri="{FF2B5EF4-FFF2-40B4-BE49-F238E27FC236}">
                  <a16:creationId xmlns:a16="http://schemas.microsoft.com/office/drawing/2014/main" id="{E603AF80-ECB8-424F-88D2-A1FE3291547B}"/>
                </a:ext>
              </a:extLst>
            </p:cNvPr>
            <p:cNvGrpSpPr>
              <a:grpSpLocks noChangeAspect="1"/>
            </p:cNvGrpSpPr>
            <p:nvPr/>
          </p:nvGrpSpPr>
          <p:grpSpPr>
            <a:xfrm>
              <a:off x="5518552" y="5088727"/>
              <a:ext cx="641350" cy="576263"/>
              <a:chOff x="8636001" y="2998788"/>
              <a:chExt cx="641350" cy="576263"/>
            </a:xfrm>
          </p:grpSpPr>
          <p:sp>
            <p:nvSpPr>
              <p:cNvPr id="985" name="Freeform 760">
                <a:extLst>
                  <a:ext uri="{FF2B5EF4-FFF2-40B4-BE49-F238E27FC236}">
                    <a16:creationId xmlns:a16="http://schemas.microsoft.com/office/drawing/2014/main" id="{506F61CF-05B1-4706-9326-B3FEFE979DC8}"/>
                  </a:ext>
                </a:extLst>
              </p:cNvPr>
              <p:cNvSpPr>
                <a:spLocks/>
              </p:cNvSpPr>
              <p:nvPr/>
            </p:nvSpPr>
            <p:spPr bwMode="auto">
              <a:xfrm>
                <a:off x="8636001" y="3003551"/>
                <a:ext cx="641350" cy="571500"/>
              </a:xfrm>
              <a:custGeom>
                <a:avLst/>
                <a:gdLst>
                  <a:gd name="T0" fmla="*/ 1166 w 1560"/>
                  <a:gd name="T1" fmla="*/ 1376 h 1391"/>
                  <a:gd name="T2" fmla="*/ 1137 w 1560"/>
                  <a:gd name="T3" fmla="*/ 1386 h 1391"/>
                  <a:gd name="T4" fmla="*/ 15 w 1560"/>
                  <a:gd name="T5" fmla="*/ 833 h 1391"/>
                  <a:gd name="T6" fmla="*/ 5 w 1560"/>
                  <a:gd name="T7" fmla="*/ 804 h 1391"/>
                  <a:gd name="T8" fmla="*/ 393 w 1560"/>
                  <a:gd name="T9" fmla="*/ 15 h 1391"/>
                  <a:gd name="T10" fmla="*/ 422 w 1560"/>
                  <a:gd name="T11" fmla="*/ 5 h 1391"/>
                  <a:gd name="T12" fmla="*/ 1545 w 1560"/>
                  <a:gd name="T13" fmla="*/ 558 h 1391"/>
                  <a:gd name="T14" fmla="*/ 1554 w 1560"/>
                  <a:gd name="T15" fmla="*/ 587 h 1391"/>
                  <a:gd name="T16" fmla="*/ 1166 w 1560"/>
                  <a:gd name="T17" fmla="*/ 1376 h 1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60" h="1391">
                    <a:moveTo>
                      <a:pt x="1166" y="1376"/>
                    </a:moveTo>
                    <a:cubicBezTo>
                      <a:pt x="1160" y="1387"/>
                      <a:pt x="1147" y="1391"/>
                      <a:pt x="1137" y="1386"/>
                    </a:cubicBezTo>
                    <a:lnTo>
                      <a:pt x="15" y="833"/>
                    </a:lnTo>
                    <a:cubicBezTo>
                      <a:pt x="4" y="828"/>
                      <a:pt x="0" y="815"/>
                      <a:pt x="5" y="804"/>
                    </a:cubicBezTo>
                    <a:lnTo>
                      <a:pt x="393" y="15"/>
                    </a:lnTo>
                    <a:cubicBezTo>
                      <a:pt x="399" y="4"/>
                      <a:pt x="412" y="0"/>
                      <a:pt x="422" y="5"/>
                    </a:cubicBezTo>
                    <a:lnTo>
                      <a:pt x="1545" y="558"/>
                    </a:lnTo>
                    <a:cubicBezTo>
                      <a:pt x="1555" y="563"/>
                      <a:pt x="1560" y="576"/>
                      <a:pt x="1554" y="587"/>
                    </a:cubicBezTo>
                    <a:lnTo>
                      <a:pt x="1166" y="1376"/>
                    </a:lnTo>
                    <a:close/>
                  </a:path>
                </a:pathLst>
              </a:custGeom>
              <a:solidFill>
                <a:srgbClr val="F14D2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white"/>
                  </a:solidFill>
                  <a:effectLst/>
                  <a:uLnTx/>
                  <a:uFillTx/>
                  <a:latin typeface="Helvetica"/>
                  <a:ea typeface="+mn-ea"/>
                </a:endParaRPr>
              </a:p>
            </p:txBody>
          </p:sp>
          <p:sp>
            <p:nvSpPr>
              <p:cNvPr id="986" name="Freeform 761">
                <a:extLst>
                  <a:ext uri="{FF2B5EF4-FFF2-40B4-BE49-F238E27FC236}">
                    <a16:creationId xmlns:a16="http://schemas.microsoft.com/office/drawing/2014/main" id="{41C4F294-33BF-4AF8-9894-819F830E2E64}"/>
                  </a:ext>
                </a:extLst>
              </p:cNvPr>
              <p:cNvSpPr>
                <a:spLocks/>
              </p:cNvSpPr>
              <p:nvPr/>
            </p:nvSpPr>
            <p:spPr bwMode="auto">
              <a:xfrm>
                <a:off x="8651876" y="3305176"/>
                <a:ext cx="466725" cy="254000"/>
              </a:xfrm>
              <a:custGeom>
                <a:avLst/>
                <a:gdLst>
                  <a:gd name="T0" fmla="*/ 285 w 294"/>
                  <a:gd name="T1" fmla="*/ 160 h 160"/>
                  <a:gd name="T2" fmla="*/ 0 w 294"/>
                  <a:gd name="T3" fmla="*/ 20 h 160"/>
                  <a:gd name="T4" fmla="*/ 10 w 294"/>
                  <a:gd name="T5" fmla="*/ 0 h 160"/>
                  <a:gd name="T6" fmla="*/ 294 w 294"/>
                  <a:gd name="T7" fmla="*/ 141 h 160"/>
                  <a:gd name="T8" fmla="*/ 285 w 294"/>
                  <a:gd name="T9" fmla="*/ 160 h 160"/>
                </a:gdLst>
                <a:ahLst/>
                <a:cxnLst>
                  <a:cxn ang="0">
                    <a:pos x="T0" y="T1"/>
                  </a:cxn>
                  <a:cxn ang="0">
                    <a:pos x="T2" y="T3"/>
                  </a:cxn>
                  <a:cxn ang="0">
                    <a:pos x="T4" y="T5"/>
                  </a:cxn>
                  <a:cxn ang="0">
                    <a:pos x="T6" y="T7"/>
                  </a:cxn>
                  <a:cxn ang="0">
                    <a:pos x="T8" y="T9"/>
                  </a:cxn>
                </a:cxnLst>
                <a:rect l="0" t="0" r="r" b="b"/>
                <a:pathLst>
                  <a:path w="294" h="160">
                    <a:moveTo>
                      <a:pt x="285" y="160"/>
                    </a:moveTo>
                    <a:lnTo>
                      <a:pt x="0" y="20"/>
                    </a:lnTo>
                    <a:lnTo>
                      <a:pt x="10" y="0"/>
                    </a:lnTo>
                    <a:lnTo>
                      <a:pt x="294" y="141"/>
                    </a:lnTo>
                    <a:lnTo>
                      <a:pt x="285" y="160"/>
                    </a:lnTo>
                    <a:close/>
                  </a:path>
                </a:pathLst>
              </a:custGeom>
              <a:solidFill>
                <a:srgbClr val="D5EF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87" name="Freeform 762">
                <a:extLst>
                  <a:ext uri="{FF2B5EF4-FFF2-40B4-BE49-F238E27FC236}">
                    <a16:creationId xmlns:a16="http://schemas.microsoft.com/office/drawing/2014/main" id="{7DD296BA-B3E7-48CD-9913-C0B26E5C7EAE}"/>
                  </a:ext>
                </a:extLst>
              </p:cNvPr>
              <p:cNvSpPr>
                <a:spLocks/>
              </p:cNvSpPr>
              <p:nvPr/>
            </p:nvSpPr>
            <p:spPr bwMode="auto">
              <a:xfrm>
                <a:off x="8883651" y="3116263"/>
                <a:ext cx="387350" cy="415925"/>
              </a:xfrm>
              <a:custGeom>
                <a:avLst/>
                <a:gdLst>
                  <a:gd name="T0" fmla="*/ 0 w 943"/>
                  <a:gd name="T1" fmla="*/ 780 h 1009"/>
                  <a:gd name="T2" fmla="*/ 357 w 943"/>
                  <a:gd name="T3" fmla="*/ 56 h 1009"/>
                  <a:gd name="T4" fmla="*/ 359 w 943"/>
                  <a:gd name="T5" fmla="*/ 54 h 1009"/>
                  <a:gd name="T6" fmla="*/ 361 w 943"/>
                  <a:gd name="T7" fmla="*/ 48 h 1009"/>
                  <a:gd name="T8" fmla="*/ 462 w 943"/>
                  <a:gd name="T9" fmla="*/ 18 h 1009"/>
                  <a:gd name="T10" fmla="*/ 943 w 943"/>
                  <a:gd name="T11" fmla="*/ 255 h 1009"/>
                  <a:gd name="T12" fmla="*/ 572 w 943"/>
                  <a:gd name="T13" fmla="*/ 1009 h 1009"/>
                  <a:gd name="T14" fmla="*/ 91 w 943"/>
                  <a:gd name="T15" fmla="*/ 772 h 1009"/>
                  <a:gd name="T16" fmla="*/ 0 w 943"/>
                  <a:gd name="T17" fmla="*/ 780 h 10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43" h="1009">
                    <a:moveTo>
                      <a:pt x="0" y="780"/>
                    </a:moveTo>
                    <a:lnTo>
                      <a:pt x="357" y="56"/>
                    </a:lnTo>
                    <a:lnTo>
                      <a:pt x="359" y="54"/>
                    </a:lnTo>
                    <a:cubicBezTo>
                      <a:pt x="360" y="52"/>
                      <a:pt x="360" y="50"/>
                      <a:pt x="361" y="48"/>
                    </a:cubicBezTo>
                    <a:cubicBezTo>
                      <a:pt x="382" y="14"/>
                      <a:pt x="426" y="0"/>
                      <a:pt x="462" y="18"/>
                    </a:cubicBezTo>
                    <a:lnTo>
                      <a:pt x="943" y="255"/>
                    </a:lnTo>
                    <a:lnTo>
                      <a:pt x="572" y="1009"/>
                    </a:lnTo>
                    <a:lnTo>
                      <a:pt x="91" y="772"/>
                    </a:lnTo>
                    <a:cubicBezTo>
                      <a:pt x="61" y="757"/>
                      <a:pt x="26" y="761"/>
                      <a:pt x="0" y="78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88" name="Freeform 763">
                <a:extLst>
                  <a:ext uri="{FF2B5EF4-FFF2-40B4-BE49-F238E27FC236}">
                    <a16:creationId xmlns:a16="http://schemas.microsoft.com/office/drawing/2014/main" id="{E29580DC-2C85-413D-B3B0-8F1646C391CD}"/>
                  </a:ext>
                </a:extLst>
              </p:cNvPr>
              <p:cNvSpPr>
                <a:spLocks/>
              </p:cNvSpPr>
              <p:nvPr/>
            </p:nvSpPr>
            <p:spPr bwMode="auto">
              <a:xfrm>
                <a:off x="8666163" y="2998788"/>
                <a:ext cx="371475" cy="438150"/>
              </a:xfrm>
              <a:custGeom>
                <a:avLst/>
                <a:gdLst>
                  <a:gd name="T0" fmla="*/ 530 w 905"/>
                  <a:gd name="T1" fmla="*/ 1067 h 1067"/>
                  <a:gd name="T2" fmla="*/ 886 w 905"/>
                  <a:gd name="T3" fmla="*/ 343 h 1067"/>
                  <a:gd name="T4" fmla="*/ 887 w 905"/>
                  <a:gd name="T5" fmla="*/ 341 h 1067"/>
                  <a:gd name="T6" fmla="*/ 890 w 905"/>
                  <a:gd name="T7" fmla="*/ 335 h 1067"/>
                  <a:gd name="T8" fmla="*/ 852 w 905"/>
                  <a:gd name="T9" fmla="*/ 237 h 1067"/>
                  <a:gd name="T10" fmla="*/ 371 w 905"/>
                  <a:gd name="T11" fmla="*/ 0 h 1067"/>
                  <a:gd name="T12" fmla="*/ 0 w 905"/>
                  <a:gd name="T13" fmla="*/ 754 h 1067"/>
                  <a:gd name="T14" fmla="*/ 481 w 905"/>
                  <a:gd name="T15" fmla="*/ 991 h 1067"/>
                  <a:gd name="T16" fmla="*/ 530 w 905"/>
                  <a:gd name="T17" fmla="*/ 1067 h 10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5" h="1067">
                    <a:moveTo>
                      <a:pt x="530" y="1067"/>
                    </a:moveTo>
                    <a:lnTo>
                      <a:pt x="886" y="343"/>
                    </a:lnTo>
                    <a:lnTo>
                      <a:pt x="887" y="341"/>
                    </a:lnTo>
                    <a:cubicBezTo>
                      <a:pt x="888" y="339"/>
                      <a:pt x="889" y="337"/>
                      <a:pt x="890" y="335"/>
                    </a:cubicBezTo>
                    <a:cubicBezTo>
                      <a:pt x="905" y="298"/>
                      <a:pt x="888" y="255"/>
                      <a:pt x="852" y="237"/>
                    </a:cubicBezTo>
                    <a:lnTo>
                      <a:pt x="371" y="0"/>
                    </a:lnTo>
                    <a:lnTo>
                      <a:pt x="0" y="754"/>
                    </a:lnTo>
                    <a:lnTo>
                      <a:pt x="481" y="991"/>
                    </a:lnTo>
                    <a:cubicBezTo>
                      <a:pt x="511" y="1005"/>
                      <a:pt x="529" y="1036"/>
                      <a:pt x="530" y="106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89" name="Freeform 764">
                <a:extLst>
                  <a:ext uri="{FF2B5EF4-FFF2-40B4-BE49-F238E27FC236}">
                    <a16:creationId xmlns:a16="http://schemas.microsoft.com/office/drawing/2014/main" id="{738BA478-2674-4D7E-A7FE-E993AA6647F4}"/>
                  </a:ext>
                </a:extLst>
              </p:cNvPr>
              <p:cNvSpPr>
                <a:spLocks/>
              </p:cNvSpPr>
              <p:nvPr/>
            </p:nvSpPr>
            <p:spPr bwMode="auto">
              <a:xfrm>
                <a:off x="8874126" y="3105151"/>
                <a:ext cx="161925" cy="331788"/>
              </a:xfrm>
              <a:custGeom>
                <a:avLst/>
                <a:gdLst>
                  <a:gd name="T0" fmla="*/ 382 w 392"/>
                  <a:gd name="T1" fmla="*/ 76 h 808"/>
                  <a:gd name="T2" fmla="*/ 371 w 392"/>
                  <a:gd name="T3" fmla="*/ 0 h 808"/>
                  <a:gd name="T4" fmla="*/ 0 w 392"/>
                  <a:gd name="T5" fmla="*/ 753 h 808"/>
                  <a:gd name="T6" fmla="*/ 22 w 392"/>
                  <a:gd name="T7" fmla="*/ 808 h 808"/>
                  <a:gd name="T8" fmla="*/ 378 w 392"/>
                  <a:gd name="T9" fmla="*/ 84 h 808"/>
                  <a:gd name="T10" fmla="*/ 379 w 392"/>
                  <a:gd name="T11" fmla="*/ 82 h 808"/>
                  <a:gd name="T12" fmla="*/ 382 w 392"/>
                  <a:gd name="T13" fmla="*/ 76 h 808"/>
                </a:gdLst>
                <a:ahLst/>
                <a:cxnLst>
                  <a:cxn ang="0">
                    <a:pos x="T0" y="T1"/>
                  </a:cxn>
                  <a:cxn ang="0">
                    <a:pos x="T2" y="T3"/>
                  </a:cxn>
                  <a:cxn ang="0">
                    <a:pos x="T4" y="T5"/>
                  </a:cxn>
                  <a:cxn ang="0">
                    <a:pos x="T6" y="T7"/>
                  </a:cxn>
                  <a:cxn ang="0">
                    <a:pos x="T8" y="T9"/>
                  </a:cxn>
                  <a:cxn ang="0">
                    <a:pos x="T10" y="T11"/>
                  </a:cxn>
                  <a:cxn ang="0">
                    <a:pos x="T12" y="T13"/>
                  </a:cxn>
                </a:cxnLst>
                <a:rect l="0" t="0" r="r" b="b"/>
                <a:pathLst>
                  <a:path w="392" h="808">
                    <a:moveTo>
                      <a:pt x="382" y="76"/>
                    </a:moveTo>
                    <a:cubicBezTo>
                      <a:pt x="392" y="50"/>
                      <a:pt x="387" y="21"/>
                      <a:pt x="371" y="0"/>
                    </a:cubicBezTo>
                    <a:lnTo>
                      <a:pt x="0" y="753"/>
                    </a:lnTo>
                    <a:cubicBezTo>
                      <a:pt x="13" y="768"/>
                      <a:pt x="21" y="788"/>
                      <a:pt x="22" y="808"/>
                    </a:cubicBezTo>
                    <a:lnTo>
                      <a:pt x="378" y="84"/>
                    </a:lnTo>
                    <a:lnTo>
                      <a:pt x="379" y="82"/>
                    </a:lnTo>
                    <a:cubicBezTo>
                      <a:pt x="380" y="80"/>
                      <a:pt x="381" y="78"/>
                      <a:pt x="382" y="76"/>
                    </a:cubicBezTo>
                  </a:path>
                </a:pathLst>
              </a:custGeom>
              <a:solidFill>
                <a:srgbClr val="D5EFF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0" name="Freeform 765">
                <a:extLst>
                  <a:ext uri="{FF2B5EF4-FFF2-40B4-BE49-F238E27FC236}">
                    <a16:creationId xmlns:a16="http://schemas.microsoft.com/office/drawing/2014/main" id="{5A442924-51AA-4599-A706-7BDC15406E71}"/>
                  </a:ext>
                </a:extLst>
              </p:cNvPr>
              <p:cNvSpPr>
                <a:spLocks/>
              </p:cNvSpPr>
              <p:nvPr/>
            </p:nvSpPr>
            <p:spPr bwMode="auto">
              <a:xfrm>
                <a:off x="8823326" y="3051176"/>
                <a:ext cx="107950" cy="58738"/>
              </a:xfrm>
              <a:custGeom>
                <a:avLst/>
                <a:gdLst>
                  <a:gd name="T0" fmla="*/ 65 w 68"/>
                  <a:gd name="T1" fmla="*/ 37 h 37"/>
                  <a:gd name="T2" fmla="*/ 0 w 68"/>
                  <a:gd name="T3" fmla="*/ 6 h 37"/>
                  <a:gd name="T4" fmla="*/ 3 w 68"/>
                  <a:gd name="T5" fmla="*/ 0 h 37"/>
                  <a:gd name="T6" fmla="*/ 68 w 68"/>
                  <a:gd name="T7" fmla="*/ 32 h 37"/>
                  <a:gd name="T8" fmla="*/ 65 w 68"/>
                  <a:gd name="T9" fmla="*/ 37 h 37"/>
                </a:gdLst>
                <a:ahLst/>
                <a:cxnLst>
                  <a:cxn ang="0">
                    <a:pos x="T0" y="T1"/>
                  </a:cxn>
                  <a:cxn ang="0">
                    <a:pos x="T2" y="T3"/>
                  </a:cxn>
                  <a:cxn ang="0">
                    <a:pos x="T4" y="T5"/>
                  </a:cxn>
                  <a:cxn ang="0">
                    <a:pos x="T6" y="T7"/>
                  </a:cxn>
                  <a:cxn ang="0">
                    <a:pos x="T8" y="T9"/>
                  </a:cxn>
                </a:cxnLst>
                <a:rect l="0" t="0" r="r" b="b"/>
                <a:pathLst>
                  <a:path w="68" h="37">
                    <a:moveTo>
                      <a:pt x="65" y="37"/>
                    </a:moveTo>
                    <a:lnTo>
                      <a:pt x="0" y="6"/>
                    </a:lnTo>
                    <a:lnTo>
                      <a:pt x="3" y="0"/>
                    </a:lnTo>
                    <a:lnTo>
                      <a:pt x="68" y="32"/>
                    </a:lnTo>
                    <a:lnTo>
                      <a:pt x="65" y="3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1" name="Freeform 766">
                <a:extLst>
                  <a:ext uri="{FF2B5EF4-FFF2-40B4-BE49-F238E27FC236}">
                    <a16:creationId xmlns:a16="http://schemas.microsoft.com/office/drawing/2014/main" id="{D74381B1-4559-4481-B154-4C6F93ADFE67}"/>
                  </a:ext>
                </a:extLst>
              </p:cNvPr>
              <p:cNvSpPr>
                <a:spLocks/>
              </p:cNvSpPr>
              <p:nvPr/>
            </p:nvSpPr>
            <p:spPr bwMode="auto">
              <a:xfrm>
                <a:off x="8810626" y="307975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2" name="Freeform 767">
                <a:extLst>
                  <a:ext uri="{FF2B5EF4-FFF2-40B4-BE49-F238E27FC236}">
                    <a16:creationId xmlns:a16="http://schemas.microsoft.com/office/drawing/2014/main" id="{07FCACC9-F3C5-4339-A0F3-30D495303724}"/>
                  </a:ext>
                </a:extLst>
              </p:cNvPr>
              <p:cNvSpPr>
                <a:spLocks/>
              </p:cNvSpPr>
              <p:nvPr/>
            </p:nvSpPr>
            <p:spPr bwMode="auto">
              <a:xfrm>
                <a:off x="8801101" y="3098801"/>
                <a:ext cx="169863" cy="90488"/>
              </a:xfrm>
              <a:custGeom>
                <a:avLst/>
                <a:gdLst>
                  <a:gd name="T0" fmla="*/ 105 w 107"/>
                  <a:gd name="T1" fmla="*/ 57 h 57"/>
                  <a:gd name="T2" fmla="*/ 0 w 107"/>
                  <a:gd name="T3" fmla="*/ 5 h 57"/>
                  <a:gd name="T4" fmla="*/ 2 w 107"/>
                  <a:gd name="T5" fmla="*/ 0 h 57"/>
                  <a:gd name="T6" fmla="*/ 107 w 107"/>
                  <a:gd name="T7" fmla="*/ 52 h 57"/>
                  <a:gd name="T8" fmla="*/ 105 w 107"/>
                  <a:gd name="T9" fmla="*/ 57 h 57"/>
                </a:gdLst>
                <a:ahLst/>
                <a:cxnLst>
                  <a:cxn ang="0">
                    <a:pos x="T0" y="T1"/>
                  </a:cxn>
                  <a:cxn ang="0">
                    <a:pos x="T2" y="T3"/>
                  </a:cxn>
                  <a:cxn ang="0">
                    <a:pos x="T4" y="T5"/>
                  </a:cxn>
                  <a:cxn ang="0">
                    <a:pos x="T6" y="T7"/>
                  </a:cxn>
                  <a:cxn ang="0">
                    <a:pos x="T8" y="T9"/>
                  </a:cxn>
                </a:cxnLst>
                <a:rect l="0" t="0" r="r" b="b"/>
                <a:pathLst>
                  <a:path w="107" h="57">
                    <a:moveTo>
                      <a:pt x="105" y="57"/>
                    </a:moveTo>
                    <a:lnTo>
                      <a:pt x="0" y="5"/>
                    </a:lnTo>
                    <a:lnTo>
                      <a:pt x="2" y="0"/>
                    </a:lnTo>
                    <a:lnTo>
                      <a:pt x="107" y="52"/>
                    </a:lnTo>
                    <a:lnTo>
                      <a:pt x="105"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3" name="Freeform 768">
                <a:extLst>
                  <a:ext uri="{FF2B5EF4-FFF2-40B4-BE49-F238E27FC236}">
                    <a16:creationId xmlns:a16="http://schemas.microsoft.com/office/drawing/2014/main" id="{1F59962B-41B5-4B57-B726-8247E17E08AD}"/>
                  </a:ext>
                </a:extLst>
              </p:cNvPr>
              <p:cNvSpPr>
                <a:spLocks/>
              </p:cNvSpPr>
              <p:nvPr/>
            </p:nvSpPr>
            <p:spPr bwMode="auto">
              <a:xfrm>
                <a:off x="8791576" y="3119438"/>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4" name="Freeform 769">
                <a:extLst>
                  <a:ext uri="{FF2B5EF4-FFF2-40B4-BE49-F238E27FC236}">
                    <a16:creationId xmlns:a16="http://schemas.microsoft.com/office/drawing/2014/main" id="{50AF3EE2-4688-4661-B676-A29C6AC2C350}"/>
                  </a:ext>
                </a:extLst>
              </p:cNvPr>
              <p:cNvSpPr>
                <a:spLocks/>
              </p:cNvSpPr>
              <p:nvPr/>
            </p:nvSpPr>
            <p:spPr bwMode="auto">
              <a:xfrm>
                <a:off x="8782051" y="3140076"/>
                <a:ext cx="169863" cy="88900"/>
              </a:xfrm>
              <a:custGeom>
                <a:avLst/>
                <a:gdLst>
                  <a:gd name="T0" fmla="*/ 105 w 107"/>
                  <a:gd name="T1" fmla="*/ 56 h 56"/>
                  <a:gd name="T2" fmla="*/ 0 w 107"/>
                  <a:gd name="T3" fmla="*/ 4 h 56"/>
                  <a:gd name="T4" fmla="*/ 2 w 107"/>
                  <a:gd name="T5" fmla="*/ 0 h 56"/>
                  <a:gd name="T6" fmla="*/ 107 w 107"/>
                  <a:gd name="T7" fmla="*/ 51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1"/>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5" name="Freeform 770">
                <a:extLst>
                  <a:ext uri="{FF2B5EF4-FFF2-40B4-BE49-F238E27FC236}">
                    <a16:creationId xmlns:a16="http://schemas.microsoft.com/office/drawing/2014/main" id="{C60B1830-377B-4834-A4D2-16D53539F01F}"/>
                  </a:ext>
                </a:extLst>
              </p:cNvPr>
              <p:cNvSpPr>
                <a:spLocks/>
              </p:cNvSpPr>
              <p:nvPr/>
            </p:nvSpPr>
            <p:spPr bwMode="auto">
              <a:xfrm>
                <a:off x="8770938" y="3159126"/>
                <a:ext cx="171450" cy="88900"/>
              </a:xfrm>
              <a:custGeom>
                <a:avLst/>
                <a:gdLst>
                  <a:gd name="T0" fmla="*/ 106 w 108"/>
                  <a:gd name="T1" fmla="*/ 56 h 56"/>
                  <a:gd name="T2" fmla="*/ 0 w 108"/>
                  <a:gd name="T3" fmla="*/ 4 h 56"/>
                  <a:gd name="T4" fmla="*/ 2 w 108"/>
                  <a:gd name="T5" fmla="*/ 0 h 56"/>
                  <a:gd name="T6" fmla="*/ 108 w 108"/>
                  <a:gd name="T7" fmla="*/ 52 h 56"/>
                  <a:gd name="T8" fmla="*/ 106 w 108"/>
                  <a:gd name="T9" fmla="*/ 56 h 56"/>
                </a:gdLst>
                <a:ahLst/>
                <a:cxnLst>
                  <a:cxn ang="0">
                    <a:pos x="T0" y="T1"/>
                  </a:cxn>
                  <a:cxn ang="0">
                    <a:pos x="T2" y="T3"/>
                  </a:cxn>
                  <a:cxn ang="0">
                    <a:pos x="T4" y="T5"/>
                  </a:cxn>
                  <a:cxn ang="0">
                    <a:pos x="T6" y="T7"/>
                  </a:cxn>
                  <a:cxn ang="0">
                    <a:pos x="T8" y="T9"/>
                  </a:cxn>
                </a:cxnLst>
                <a:rect l="0" t="0" r="r" b="b"/>
                <a:pathLst>
                  <a:path w="108" h="56">
                    <a:moveTo>
                      <a:pt x="106" y="56"/>
                    </a:moveTo>
                    <a:lnTo>
                      <a:pt x="0" y="4"/>
                    </a:lnTo>
                    <a:lnTo>
                      <a:pt x="2" y="0"/>
                    </a:lnTo>
                    <a:lnTo>
                      <a:pt x="108" y="52"/>
                    </a:lnTo>
                    <a:lnTo>
                      <a:pt x="106"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6" name="Freeform 771">
                <a:extLst>
                  <a:ext uri="{FF2B5EF4-FFF2-40B4-BE49-F238E27FC236}">
                    <a16:creationId xmlns:a16="http://schemas.microsoft.com/office/drawing/2014/main" id="{C1D89BF7-5AFC-41F9-802D-929FD37B24EF}"/>
                  </a:ext>
                </a:extLst>
              </p:cNvPr>
              <p:cNvSpPr>
                <a:spLocks/>
              </p:cNvSpPr>
              <p:nvPr/>
            </p:nvSpPr>
            <p:spPr bwMode="auto">
              <a:xfrm>
                <a:off x="8761413" y="3178176"/>
                <a:ext cx="171450" cy="90488"/>
              </a:xfrm>
              <a:custGeom>
                <a:avLst/>
                <a:gdLst>
                  <a:gd name="T0" fmla="*/ 106 w 108"/>
                  <a:gd name="T1" fmla="*/ 57 h 57"/>
                  <a:gd name="T2" fmla="*/ 0 w 108"/>
                  <a:gd name="T3" fmla="*/ 5 h 57"/>
                  <a:gd name="T4" fmla="*/ 2 w 108"/>
                  <a:gd name="T5" fmla="*/ 0 h 57"/>
                  <a:gd name="T6" fmla="*/ 108 w 108"/>
                  <a:gd name="T7" fmla="*/ 52 h 57"/>
                  <a:gd name="T8" fmla="*/ 106 w 108"/>
                  <a:gd name="T9" fmla="*/ 57 h 57"/>
                </a:gdLst>
                <a:ahLst/>
                <a:cxnLst>
                  <a:cxn ang="0">
                    <a:pos x="T0" y="T1"/>
                  </a:cxn>
                  <a:cxn ang="0">
                    <a:pos x="T2" y="T3"/>
                  </a:cxn>
                  <a:cxn ang="0">
                    <a:pos x="T4" y="T5"/>
                  </a:cxn>
                  <a:cxn ang="0">
                    <a:pos x="T6" y="T7"/>
                  </a:cxn>
                  <a:cxn ang="0">
                    <a:pos x="T8" y="T9"/>
                  </a:cxn>
                </a:cxnLst>
                <a:rect l="0" t="0" r="r" b="b"/>
                <a:pathLst>
                  <a:path w="108" h="57">
                    <a:moveTo>
                      <a:pt x="106" y="57"/>
                    </a:moveTo>
                    <a:lnTo>
                      <a:pt x="0" y="5"/>
                    </a:lnTo>
                    <a:lnTo>
                      <a:pt x="2" y="0"/>
                    </a:lnTo>
                    <a:lnTo>
                      <a:pt x="108" y="52"/>
                    </a:lnTo>
                    <a:lnTo>
                      <a:pt x="106"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7" name="Freeform 772">
                <a:extLst>
                  <a:ext uri="{FF2B5EF4-FFF2-40B4-BE49-F238E27FC236}">
                    <a16:creationId xmlns:a16="http://schemas.microsoft.com/office/drawing/2014/main" id="{9D93E1D9-F494-4B20-805A-A137E976B324}"/>
                  </a:ext>
                </a:extLst>
              </p:cNvPr>
              <p:cNvSpPr>
                <a:spLocks/>
              </p:cNvSpPr>
              <p:nvPr/>
            </p:nvSpPr>
            <p:spPr bwMode="auto">
              <a:xfrm>
                <a:off x="8751888" y="3198813"/>
                <a:ext cx="171450" cy="88900"/>
              </a:xfrm>
              <a:custGeom>
                <a:avLst/>
                <a:gdLst>
                  <a:gd name="T0" fmla="*/ 106 w 108"/>
                  <a:gd name="T1" fmla="*/ 56 h 56"/>
                  <a:gd name="T2" fmla="*/ 0 w 108"/>
                  <a:gd name="T3" fmla="*/ 4 h 56"/>
                  <a:gd name="T4" fmla="*/ 2 w 108"/>
                  <a:gd name="T5" fmla="*/ 0 h 56"/>
                  <a:gd name="T6" fmla="*/ 108 w 108"/>
                  <a:gd name="T7" fmla="*/ 52 h 56"/>
                  <a:gd name="T8" fmla="*/ 106 w 108"/>
                  <a:gd name="T9" fmla="*/ 56 h 56"/>
                </a:gdLst>
                <a:ahLst/>
                <a:cxnLst>
                  <a:cxn ang="0">
                    <a:pos x="T0" y="T1"/>
                  </a:cxn>
                  <a:cxn ang="0">
                    <a:pos x="T2" y="T3"/>
                  </a:cxn>
                  <a:cxn ang="0">
                    <a:pos x="T4" y="T5"/>
                  </a:cxn>
                  <a:cxn ang="0">
                    <a:pos x="T6" y="T7"/>
                  </a:cxn>
                  <a:cxn ang="0">
                    <a:pos x="T8" y="T9"/>
                  </a:cxn>
                </a:cxnLst>
                <a:rect l="0" t="0" r="r" b="b"/>
                <a:pathLst>
                  <a:path w="108" h="56">
                    <a:moveTo>
                      <a:pt x="106" y="56"/>
                    </a:moveTo>
                    <a:lnTo>
                      <a:pt x="0" y="4"/>
                    </a:lnTo>
                    <a:lnTo>
                      <a:pt x="2" y="0"/>
                    </a:lnTo>
                    <a:lnTo>
                      <a:pt x="108" y="52"/>
                    </a:lnTo>
                    <a:lnTo>
                      <a:pt x="106"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8" name="Freeform 773">
                <a:extLst>
                  <a:ext uri="{FF2B5EF4-FFF2-40B4-BE49-F238E27FC236}">
                    <a16:creationId xmlns:a16="http://schemas.microsoft.com/office/drawing/2014/main" id="{CCBDBEDC-ADC1-4007-89D7-754E0DD0A4D8}"/>
                  </a:ext>
                </a:extLst>
              </p:cNvPr>
              <p:cNvSpPr>
                <a:spLocks/>
              </p:cNvSpPr>
              <p:nvPr/>
            </p:nvSpPr>
            <p:spPr bwMode="auto">
              <a:xfrm>
                <a:off x="8742363" y="3217863"/>
                <a:ext cx="171450" cy="90488"/>
              </a:xfrm>
              <a:custGeom>
                <a:avLst/>
                <a:gdLst>
                  <a:gd name="T0" fmla="*/ 106 w 108"/>
                  <a:gd name="T1" fmla="*/ 57 h 57"/>
                  <a:gd name="T2" fmla="*/ 0 w 108"/>
                  <a:gd name="T3" fmla="*/ 4 h 57"/>
                  <a:gd name="T4" fmla="*/ 2 w 108"/>
                  <a:gd name="T5" fmla="*/ 0 h 57"/>
                  <a:gd name="T6" fmla="*/ 108 w 108"/>
                  <a:gd name="T7" fmla="*/ 52 h 57"/>
                  <a:gd name="T8" fmla="*/ 106 w 108"/>
                  <a:gd name="T9" fmla="*/ 57 h 57"/>
                </a:gdLst>
                <a:ahLst/>
                <a:cxnLst>
                  <a:cxn ang="0">
                    <a:pos x="T0" y="T1"/>
                  </a:cxn>
                  <a:cxn ang="0">
                    <a:pos x="T2" y="T3"/>
                  </a:cxn>
                  <a:cxn ang="0">
                    <a:pos x="T4" y="T5"/>
                  </a:cxn>
                  <a:cxn ang="0">
                    <a:pos x="T6" y="T7"/>
                  </a:cxn>
                  <a:cxn ang="0">
                    <a:pos x="T8" y="T9"/>
                  </a:cxn>
                </a:cxnLst>
                <a:rect l="0" t="0" r="r" b="b"/>
                <a:pathLst>
                  <a:path w="108" h="57">
                    <a:moveTo>
                      <a:pt x="106" y="57"/>
                    </a:moveTo>
                    <a:lnTo>
                      <a:pt x="0" y="4"/>
                    </a:lnTo>
                    <a:lnTo>
                      <a:pt x="2" y="0"/>
                    </a:lnTo>
                    <a:lnTo>
                      <a:pt x="108" y="52"/>
                    </a:lnTo>
                    <a:lnTo>
                      <a:pt x="106"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999" name="Freeform 774">
                <a:extLst>
                  <a:ext uri="{FF2B5EF4-FFF2-40B4-BE49-F238E27FC236}">
                    <a16:creationId xmlns:a16="http://schemas.microsoft.com/office/drawing/2014/main" id="{2A01936C-6C6A-425A-84DE-53E39F21CECF}"/>
                  </a:ext>
                </a:extLst>
              </p:cNvPr>
              <p:cNvSpPr>
                <a:spLocks/>
              </p:cNvSpPr>
              <p:nvPr/>
            </p:nvSpPr>
            <p:spPr bwMode="auto">
              <a:xfrm>
                <a:off x="8732838" y="323850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0" name="Freeform 775">
                <a:extLst>
                  <a:ext uri="{FF2B5EF4-FFF2-40B4-BE49-F238E27FC236}">
                    <a16:creationId xmlns:a16="http://schemas.microsoft.com/office/drawing/2014/main" id="{1DBA813A-E37F-4450-94A5-7F6F4C02D674}"/>
                  </a:ext>
                </a:extLst>
              </p:cNvPr>
              <p:cNvSpPr>
                <a:spLocks/>
              </p:cNvSpPr>
              <p:nvPr/>
            </p:nvSpPr>
            <p:spPr bwMode="auto">
              <a:xfrm>
                <a:off x="8723313" y="325755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1" name="Freeform 776">
                <a:extLst>
                  <a:ext uri="{FF2B5EF4-FFF2-40B4-BE49-F238E27FC236}">
                    <a16:creationId xmlns:a16="http://schemas.microsoft.com/office/drawing/2014/main" id="{07C488D9-B4FA-4B44-966C-BA8901B4001C}"/>
                  </a:ext>
                </a:extLst>
              </p:cNvPr>
              <p:cNvSpPr>
                <a:spLocks/>
              </p:cNvSpPr>
              <p:nvPr/>
            </p:nvSpPr>
            <p:spPr bwMode="auto">
              <a:xfrm>
                <a:off x="8713788" y="3278188"/>
                <a:ext cx="169863" cy="88900"/>
              </a:xfrm>
              <a:custGeom>
                <a:avLst/>
                <a:gdLst>
                  <a:gd name="T0" fmla="*/ 105 w 107"/>
                  <a:gd name="T1" fmla="*/ 56 h 56"/>
                  <a:gd name="T2" fmla="*/ 0 w 107"/>
                  <a:gd name="T3" fmla="*/ 4 h 56"/>
                  <a:gd name="T4" fmla="*/ 2 w 107"/>
                  <a:gd name="T5" fmla="*/ 0 h 56"/>
                  <a:gd name="T6" fmla="*/ 107 w 107"/>
                  <a:gd name="T7" fmla="*/ 51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1"/>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2" name="Freeform 777">
                <a:extLst>
                  <a:ext uri="{FF2B5EF4-FFF2-40B4-BE49-F238E27FC236}">
                    <a16:creationId xmlns:a16="http://schemas.microsoft.com/office/drawing/2014/main" id="{2BC36E84-3D1F-4FBF-B662-D42BD7EB17FC}"/>
                  </a:ext>
                </a:extLst>
              </p:cNvPr>
              <p:cNvSpPr>
                <a:spLocks/>
              </p:cNvSpPr>
              <p:nvPr/>
            </p:nvSpPr>
            <p:spPr bwMode="auto">
              <a:xfrm>
                <a:off x="9036051" y="3190876"/>
                <a:ext cx="171450" cy="90488"/>
              </a:xfrm>
              <a:custGeom>
                <a:avLst/>
                <a:gdLst>
                  <a:gd name="T0" fmla="*/ 106 w 108"/>
                  <a:gd name="T1" fmla="*/ 57 h 57"/>
                  <a:gd name="T2" fmla="*/ 0 w 108"/>
                  <a:gd name="T3" fmla="*/ 5 h 57"/>
                  <a:gd name="T4" fmla="*/ 2 w 108"/>
                  <a:gd name="T5" fmla="*/ 0 h 57"/>
                  <a:gd name="T6" fmla="*/ 108 w 108"/>
                  <a:gd name="T7" fmla="*/ 52 h 57"/>
                  <a:gd name="T8" fmla="*/ 106 w 108"/>
                  <a:gd name="T9" fmla="*/ 57 h 57"/>
                </a:gdLst>
                <a:ahLst/>
                <a:cxnLst>
                  <a:cxn ang="0">
                    <a:pos x="T0" y="T1"/>
                  </a:cxn>
                  <a:cxn ang="0">
                    <a:pos x="T2" y="T3"/>
                  </a:cxn>
                  <a:cxn ang="0">
                    <a:pos x="T4" y="T5"/>
                  </a:cxn>
                  <a:cxn ang="0">
                    <a:pos x="T6" y="T7"/>
                  </a:cxn>
                  <a:cxn ang="0">
                    <a:pos x="T8" y="T9"/>
                  </a:cxn>
                </a:cxnLst>
                <a:rect l="0" t="0" r="r" b="b"/>
                <a:pathLst>
                  <a:path w="108" h="57">
                    <a:moveTo>
                      <a:pt x="106" y="57"/>
                    </a:moveTo>
                    <a:lnTo>
                      <a:pt x="0" y="5"/>
                    </a:lnTo>
                    <a:lnTo>
                      <a:pt x="2" y="0"/>
                    </a:lnTo>
                    <a:lnTo>
                      <a:pt x="108" y="52"/>
                    </a:lnTo>
                    <a:lnTo>
                      <a:pt x="106"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3" name="Freeform 778">
                <a:extLst>
                  <a:ext uri="{FF2B5EF4-FFF2-40B4-BE49-F238E27FC236}">
                    <a16:creationId xmlns:a16="http://schemas.microsoft.com/office/drawing/2014/main" id="{8648E9AF-FF48-4AB7-A7FE-1C7A860BDACB}"/>
                  </a:ext>
                </a:extLst>
              </p:cNvPr>
              <p:cNvSpPr>
                <a:spLocks/>
              </p:cNvSpPr>
              <p:nvPr/>
            </p:nvSpPr>
            <p:spPr bwMode="auto">
              <a:xfrm>
                <a:off x="9026526" y="3211513"/>
                <a:ext cx="171450" cy="88900"/>
              </a:xfrm>
              <a:custGeom>
                <a:avLst/>
                <a:gdLst>
                  <a:gd name="T0" fmla="*/ 106 w 108"/>
                  <a:gd name="T1" fmla="*/ 56 h 56"/>
                  <a:gd name="T2" fmla="*/ 0 w 108"/>
                  <a:gd name="T3" fmla="*/ 4 h 56"/>
                  <a:gd name="T4" fmla="*/ 2 w 108"/>
                  <a:gd name="T5" fmla="*/ 0 h 56"/>
                  <a:gd name="T6" fmla="*/ 108 w 108"/>
                  <a:gd name="T7" fmla="*/ 52 h 56"/>
                  <a:gd name="T8" fmla="*/ 106 w 108"/>
                  <a:gd name="T9" fmla="*/ 56 h 56"/>
                </a:gdLst>
                <a:ahLst/>
                <a:cxnLst>
                  <a:cxn ang="0">
                    <a:pos x="T0" y="T1"/>
                  </a:cxn>
                  <a:cxn ang="0">
                    <a:pos x="T2" y="T3"/>
                  </a:cxn>
                  <a:cxn ang="0">
                    <a:pos x="T4" y="T5"/>
                  </a:cxn>
                  <a:cxn ang="0">
                    <a:pos x="T6" y="T7"/>
                  </a:cxn>
                  <a:cxn ang="0">
                    <a:pos x="T8" y="T9"/>
                  </a:cxn>
                </a:cxnLst>
                <a:rect l="0" t="0" r="r" b="b"/>
                <a:pathLst>
                  <a:path w="108" h="56">
                    <a:moveTo>
                      <a:pt x="106" y="56"/>
                    </a:moveTo>
                    <a:lnTo>
                      <a:pt x="0" y="4"/>
                    </a:lnTo>
                    <a:lnTo>
                      <a:pt x="2" y="0"/>
                    </a:lnTo>
                    <a:lnTo>
                      <a:pt x="108" y="52"/>
                    </a:lnTo>
                    <a:lnTo>
                      <a:pt x="106"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4" name="Freeform 779">
                <a:extLst>
                  <a:ext uri="{FF2B5EF4-FFF2-40B4-BE49-F238E27FC236}">
                    <a16:creationId xmlns:a16="http://schemas.microsoft.com/office/drawing/2014/main" id="{76285C2F-4A30-4ADD-BB04-575680D02EE8}"/>
                  </a:ext>
                </a:extLst>
              </p:cNvPr>
              <p:cNvSpPr>
                <a:spLocks/>
              </p:cNvSpPr>
              <p:nvPr/>
            </p:nvSpPr>
            <p:spPr bwMode="auto">
              <a:xfrm>
                <a:off x="9017001" y="3230563"/>
                <a:ext cx="169863" cy="90488"/>
              </a:xfrm>
              <a:custGeom>
                <a:avLst/>
                <a:gdLst>
                  <a:gd name="T0" fmla="*/ 105 w 107"/>
                  <a:gd name="T1" fmla="*/ 57 h 57"/>
                  <a:gd name="T2" fmla="*/ 0 w 107"/>
                  <a:gd name="T3" fmla="*/ 4 h 57"/>
                  <a:gd name="T4" fmla="*/ 2 w 107"/>
                  <a:gd name="T5" fmla="*/ 0 h 57"/>
                  <a:gd name="T6" fmla="*/ 107 w 107"/>
                  <a:gd name="T7" fmla="*/ 52 h 57"/>
                  <a:gd name="T8" fmla="*/ 105 w 107"/>
                  <a:gd name="T9" fmla="*/ 57 h 57"/>
                </a:gdLst>
                <a:ahLst/>
                <a:cxnLst>
                  <a:cxn ang="0">
                    <a:pos x="T0" y="T1"/>
                  </a:cxn>
                  <a:cxn ang="0">
                    <a:pos x="T2" y="T3"/>
                  </a:cxn>
                  <a:cxn ang="0">
                    <a:pos x="T4" y="T5"/>
                  </a:cxn>
                  <a:cxn ang="0">
                    <a:pos x="T6" y="T7"/>
                  </a:cxn>
                  <a:cxn ang="0">
                    <a:pos x="T8" y="T9"/>
                  </a:cxn>
                </a:cxnLst>
                <a:rect l="0" t="0" r="r" b="b"/>
                <a:pathLst>
                  <a:path w="107" h="57">
                    <a:moveTo>
                      <a:pt x="105" y="57"/>
                    </a:moveTo>
                    <a:lnTo>
                      <a:pt x="0" y="4"/>
                    </a:lnTo>
                    <a:lnTo>
                      <a:pt x="2" y="0"/>
                    </a:lnTo>
                    <a:lnTo>
                      <a:pt x="107" y="52"/>
                    </a:lnTo>
                    <a:lnTo>
                      <a:pt x="105"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5" name="Freeform 780">
                <a:extLst>
                  <a:ext uri="{FF2B5EF4-FFF2-40B4-BE49-F238E27FC236}">
                    <a16:creationId xmlns:a16="http://schemas.microsoft.com/office/drawing/2014/main" id="{2ADE97D9-5900-4C9A-BD7C-E04BE903A023}"/>
                  </a:ext>
                </a:extLst>
              </p:cNvPr>
              <p:cNvSpPr>
                <a:spLocks/>
              </p:cNvSpPr>
              <p:nvPr/>
            </p:nvSpPr>
            <p:spPr bwMode="auto">
              <a:xfrm>
                <a:off x="9007476" y="325120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6" name="Freeform 781">
                <a:extLst>
                  <a:ext uri="{FF2B5EF4-FFF2-40B4-BE49-F238E27FC236}">
                    <a16:creationId xmlns:a16="http://schemas.microsoft.com/office/drawing/2014/main" id="{D5C14D97-4BB5-4686-970B-247390204836}"/>
                  </a:ext>
                </a:extLst>
              </p:cNvPr>
              <p:cNvSpPr>
                <a:spLocks/>
              </p:cNvSpPr>
              <p:nvPr/>
            </p:nvSpPr>
            <p:spPr bwMode="auto">
              <a:xfrm>
                <a:off x="8997951" y="3270251"/>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7" name="Freeform 782">
                <a:extLst>
                  <a:ext uri="{FF2B5EF4-FFF2-40B4-BE49-F238E27FC236}">
                    <a16:creationId xmlns:a16="http://schemas.microsoft.com/office/drawing/2014/main" id="{F937AC8E-0939-41C1-B147-AF6E674CF608}"/>
                  </a:ext>
                </a:extLst>
              </p:cNvPr>
              <p:cNvSpPr>
                <a:spLocks/>
              </p:cNvSpPr>
              <p:nvPr/>
            </p:nvSpPr>
            <p:spPr bwMode="auto">
              <a:xfrm>
                <a:off x="8988426" y="3290888"/>
                <a:ext cx="169863" cy="88900"/>
              </a:xfrm>
              <a:custGeom>
                <a:avLst/>
                <a:gdLst>
                  <a:gd name="T0" fmla="*/ 105 w 107"/>
                  <a:gd name="T1" fmla="*/ 56 h 56"/>
                  <a:gd name="T2" fmla="*/ 0 w 107"/>
                  <a:gd name="T3" fmla="*/ 4 h 56"/>
                  <a:gd name="T4" fmla="*/ 2 w 107"/>
                  <a:gd name="T5" fmla="*/ 0 h 56"/>
                  <a:gd name="T6" fmla="*/ 107 w 107"/>
                  <a:gd name="T7" fmla="*/ 51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1"/>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8" name="Freeform 783">
                <a:extLst>
                  <a:ext uri="{FF2B5EF4-FFF2-40B4-BE49-F238E27FC236}">
                    <a16:creationId xmlns:a16="http://schemas.microsoft.com/office/drawing/2014/main" id="{65AC183A-27CD-4F72-BA79-32836765FC29}"/>
                  </a:ext>
                </a:extLst>
              </p:cNvPr>
              <p:cNvSpPr>
                <a:spLocks/>
              </p:cNvSpPr>
              <p:nvPr/>
            </p:nvSpPr>
            <p:spPr bwMode="auto">
              <a:xfrm>
                <a:off x="8978901" y="3309938"/>
                <a:ext cx="169863" cy="88900"/>
              </a:xfrm>
              <a:custGeom>
                <a:avLst/>
                <a:gdLst>
                  <a:gd name="T0" fmla="*/ 105 w 107"/>
                  <a:gd name="T1" fmla="*/ 56 h 56"/>
                  <a:gd name="T2" fmla="*/ 0 w 107"/>
                  <a:gd name="T3" fmla="*/ 4 h 56"/>
                  <a:gd name="T4" fmla="*/ 2 w 107"/>
                  <a:gd name="T5" fmla="*/ 0 h 56"/>
                  <a:gd name="T6" fmla="*/ 107 w 107"/>
                  <a:gd name="T7" fmla="*/ 52 h 56"/>
                  <a:gd name="T8" fmla="*/ 105 w 107"/>
                  <a:gd name="T9" fmla="*/ 56 h 56"/>
                </a:gdLst>
                <a:ahLst/>
                <a:cxnLst>
                  <a:cxn ang="0">
                    <a:pos x="T0" y="T1"/>
                  </a:cxn>
                  <a:cxn ang="0">
                    <a:pos x="T2" y="T3"/>
                  </a:cxn>
                  <a:cxn ang="0">
                    <a:pos x="T4" y="T5"/>
                  </a:cxn>
                  <a:cxn ang="0">
                    <a:pos x="T6" y="T7"/>
                  </a:cxn>
                  <a:cxn ang="0">
                    <a:pos x="T8" y="T9"/>
                  </a:cxn>
                </a:cxnLst>
                <a:rect l="0" t="0" r="r" b="b"/>
                <a:pathLst>
                  <a:path w="107" h="56">
                    <a:moveTo>
                      <a:pt x="105" y="56"/>
                    </a:moveTo>
                    <a:lnTo>
                      <a:pt x="0" y="4"/>
                    </a:lnTo>
                    <a:lnTo>
                      <a:pt x="2" y="0"/>
                    </a:lnTo>
                    <a:lnTo>
                      <a:pt x="107"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09" name="Freeform 784">
                <a:extLst>
                  <a:ext uri="{FF2B5EF4-FFF2-40B4-BE49-F238E27FC236}">
                    <a16:creationId xmlns:a16="http://schemas.microsoft.com/office/drawing/2014/main" id="{446FE60B-EF1D-42EA-B630-7EBB420E538C}"/>
                  </a:ext>
                </a:extLst>
              </p:cNvPr>
              <p:cNvSpPr>
                <a:spLocks/>
              </p:cNvSpPr>
              <p:nvPr/>
            </p:nvSpPr>
            <p:spPr bwMode="auto">
              <a:xfrm>
                <a:off x="8969376" y="3328988"/>
                <a:ext cx="169863" cy="90488"/>
              </a:xfrm>
              <a:custGeom>
                <a:avLst/>
                <a:gdLst>
                  <a:gd name="T0" fmla="*/ 105 w 107"/>
                  <a:gd name="T1" fmla="*/ 57 h 57"/>
                  <a:gd name="T2" fmla="*/ 0 w 107"/>
                  <a:gd name="T3" fmla="*/ 5 h 57"/>
                  <a:gd name="T4" fmla="*/ 2 w 107"/>
                  <a:gd name="T5" fmla="*/ 0 h 57"/>
                  <a:gd name="T6" fmla="*/ 107 w 107"/>
                  <a:gd name="T7" fmla="*/ 52 h 57"/>
                  <a:gd name="T8" fmla="*/ 105 w 107"/>
                  <a:gd name="T9" fmla="*/ 57 h 57"/>
                </a:gdLst>
                <a:ahLst/>
                <a:cxnLst>
                  <a:cxn ang="0">
                    <a:pos x="T0" y="T1"/>
                  </a:cxn>
                  <a:cxn ang="0">
                    <a:pos x="T2" y="T3"/>
                  </a:cxn>
                  <a:cxn ang="0">
                    <a:pos x="T4" y="T5"/>
                  </a:cxn>
                  <a:cxn ang="0">
                    <a:pos x="T6" y="T7"/>
                  </a:cxn>
                  <a:cxn ang="0">
                    <a:pos x="T8" y="T9"/>
                  </a:cxn>
                </a:cxnLst>
                <a:rect l="0" t="0" r="r" b="b"/>
                <a:pathLst>
                  <a:path w="107" h="57">
                    <a:moveTo>
                      <a:pt x="105" y="57"/>
                    </a:moveTo>
                    <a:lnTo>
                      <a:pt x="0" y="5"/>
                    </a:lnTo>
                    <a:lnTo>
                      <a:pt x="2" y="0"/>
                    </a:lnTo>
                    <a:lnTo>
                      <a:pt x="107" y="52"/>
                    </a:lnTo>
                    <a:lnTo>
                      <a:pt x="105"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10" name="Freeform 785">
                <a:extLst>
                  <a:ext uri="{FF2B5EF4-FFF2-40B4-BE49-F238E27FC236}">
                    <a16:creationId xmlns:a16="http://schemas.microsoft.com/office/drawing/2014/main" id="{7B6BD82A-AF52-48FD-B04F-6F0EB9F21759}"/>
                  </a:ext>
                </a:extLst>
              </p:cNvPr>
              <p:cNvSpPr>
                <a:spLocks/>
              </p:cNvSpPr>
              <p:nvPr/>
            </p:nvSpPr>
            <p:spPr bwMode="auto">
              <a:xfrm>
                <a:off x="8958263" y="3349626"/>
                <a:ext cx="171450" cy="88900"/>
              </a:xfrm>
              <a:custGeom>
                <a:avLst/>
                <a:gdLst>
                  <a:gd name="T0" fmla="*/ 106 w 108"/>
                  <a:gd name="T1" fmla="*/ 56 h 56"/>
                  <a:gd name="T2" fmla="*/ 0 w 108"/>
                  <a:gd name="T3" fmla="*/ 4 h 56"/>
                  <a:gd name="T4" fmla="*/ 2 w 108"/>
                  <a:gd name="T5" fmla="*/ 0 h 56"/>
                  <a:gd name="T6" fmla="*/ 108 w 108"/>
                  <a:gd name="T7" fmla="*/ 52 h 56"/>
                  <a:gd name="T8" fmla="*/ 106 w 108"/>
                  <a:gd name="T9" fmla="*/ 56 h 56"/>
                </a:gdLst>
                <a:ahLst/>
                <a:cxnLst>
                  <a:cxn ang="0">
                    <a:pos x="T0" y="T1"/>
                  </a:cxn>
                  <a:cxn ang="0">
                    <a:pos x="T2" y="T3"/>
                  </a:cxn>
                  <a:cxn ang="0">
                    <a:pos x="T4" y="T5"/>
                  </a:cxn>
                  <a:cxn ang="0">
                    <a:pos x="T6" y="T7"/>
                  </a:cxn>
                  <a:cxn ang="0">
                    <a:pos x="T8" y="T9"/>
                  </a:cxn>
                </a:cxnLst>
                <a:rect l="0" t="0" r="r" b="b"/>
                <a:pathLst>
                  <a:path w="108" h="56">
                    <a:moveTo>
                      <a:pt x="106" y="56"/>
                    </a:moveTo>
                    <a:lnTo>
                      <a:pt x="0" y="4"/>
                    </a:lnTo>
                    <a:lnTo>
                      <a:pt x="2" y="0"/>
                    </a:lnTo>
                    <a:lnTo>
                      <a:pt x="108" y="52"/>
                    </a:lnTo>
                    <a:lnTo>
                      <a:pt x="106"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11" name="Freeform 786">
                <a:extLst>
                  <a:ext uri="{FF2B5EF4-FFF2-40B4-BE49-F238E27FC236}">
                    <a16:creationId xmlns:a16="http://schemas.microsoft.com/office/drawing/2014/main" id="{FF5CFCBB-DFA4-406A-9770-9D48C10D81F5}"/>
                  </a:ext>
                </a:extLst>
              </p:cNvPr>
              <p:cNvSpPr>
                <a:spLocks/>
              </p:cNvSpPr>
              <p:nvPr/>
            </p:nvSpPr>
            <p:spPr bwMode="auto">
              <a:xfrm>
                <a:off x="8948738" y="3368676"/>
                <a:ext cx="171450" cy="90488"/>
              </a:xfrm>
              <a:custGeom>
                <a:avLst/>
                <a:gdLst>
                  <a:gd name="T0" fmla="*/ 106 w 108"/>
                  <a:gd name="T1" fmla="*/ 57 h 57"/>
                  <a:gd name="T2" fmla="*/ 0 w 108"/>
                  <a:gd name="T3" fmla="*/ 5 h 57"/>
                  <a:gd name="T4" fmla="*/ 2 w 108"/>
                  <a:gd name="T5" fmla="*/ 0 h 57"/>
                  <a:gd name="T6" fmla="*/ 108 w 108"/>
                  <a:gd name="T7" fmla="*/ 52 h 57"/>
                  <a:gd name="T8" fmla="*/ 106 w 108"/>
                  <a:gd name="T9" fmla="*/ 57 h 57"/>
                </a:gdLst>
                <a:ahLst/>
                <a:cxnLst>
                  <a:cxn ang="0">
                    <a:pos x="T0" y="T1"/>
                  </a:cxn>
                  <a:cxn ang="0">
                    <a:pos x="T2" y="T3"/>
                  </a:cxn>
                  <a:cxn ang="0">
                    <a:pos x="T4" y="T5"/>
                  </a:cxn>
                  <a:cxn ang="0">
                    <a:pos x="T6" y="T7"/>
                  </a:cxn>
                  <a:cxn ang="0">
                    <a:pos x="T8" y="T9"/>
                  </a:cxn>
                </a:cxnLst>
                <a:rect l="0" t="0" r="r" b="b"/>
                <a:pathLst>
                  <a:path w="108" h="57">
                    <a:moveTo>
                      <a:pt x="106" y="57"/>
                    </a:moveTo>
                    <a:lnTo>
                      <a:pt x="0" y="5"/>
                    </a:lnTo>
                    <a:lnTo>
                      <a:pt x="2" y="0"/>
                    </a:lnTo>
                    <a:lnTo>
                      <a:pt x="108" y="52"/>
                    </a:lnTo>
                    <a:lnTo>
                      <a:pt x="106" y="57"/>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1012" name="Freeform 787">
                <a:extLst>
                  <a:ext uri="{FF2B5EF4-FFF2-40B4-BE49-F238E27FC236}">
                    <a16:creationId xmlns:a16="http://schemas.microsoft.com/office/drawing/2014/main" id="{771763AA-657A-49DC-B007-0EEAC3A37EDE}"/>
                  </a:ext>
                </a:extLst>
              </p:cNvPr>
              <p:cNvSpPr>
                <a:spLocks/>
              </p:cNvSpPr>
              <p:nvPr/>
            </p:nvSpPr>
            <p:spPr bwMode="auto">
              <a:xfrm>
                <a:off x="8939213" y="3389313"/>
                <a:ext cx="171450" cy="88900"/>
              </a:xfrm>
              <a:custGeom>
                <a:avLst/>
                <a:gdLst>
                  <a:gd name="T0" fmla="*/ 105 w 108"/>
                  <a:gd name="T1" fmla="*/ 56 h 56"/>
                  <a:gd name="T2" fmla="*/ 0 w 108"/>
                  <a:gd name="T3" fmla="*/ 4 h 56"/>
                  <a:gd name="T4" fmla="*/ 2 w 108"/>
                  <a:gd name="T5" fmla="*/ 0 h 56"/>
                  <a:gd name="T6" fmla="*/ 108 w 108"/>
                  <a:gd name="T7" fmla="*/ 52 h 56"/>
                  <a:gd name="T8" fmla="*/ 105 w 108"/>
                  <a:gd name="T9" fmla="*/ 56 h 56"/>
                </a:gdLst>
                <a:ahLst/>
                <a:cxnLst>
                  <a:cxn ang="0">
                    <a:pos x="T0" y="T1"/>
                  </a:cxn>
                  <a:cxn ang="0">
                    <a:pos x="T2" y="T3"/>
                  </a:cxn>
                  <a:cxn ang="0">
                    <a:pos x="T4" y="T5"/>
                  </a:cxn>
                  <a:cxn ang="0">
                    <a:pos x="T6" y="T7"/>
                  </a:cxn>
                  <a:cxn ang="0">
                    <a:pos x="T8" y="T9"/>
                  </a:cxn>
                </a:cxnLst>
                <a:rect l="0" t="0" r="r" b="b"/>
                <a:pathLst>
                  <a:path w="108" h="56">
                    <a:moveTo>
                      <a:pt x="105" y="56"/>
                    </a:moveTo>
                    <a:lnTo>
                      <a:pt x="0" y="4"/>
                    </a:lnTo>
                    <a:lnTo>
                      <a:pt x="2" y="0"/>
                    </a:lnTo>
                    <a:lnTo>
                      <a:pt x="108" y="52"/>
                    </a:lnTo>
                    <a:lnTo>
                      <a:pt x="105" y="56"/>
                    </a:lnTo>
                    <a:close/>
                  </a:path>
                </a:pathLst>
              </a:custGeom>
              <a:solidFill>
                <a:srgbClr val="ACE0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grpSp>
        <p:grpSp>
          <p:nvGrpSpPr>
            <p:cNvPr id="1023" name="Group 1022">
              <a:extLst>
                <a:ext uri="{FF2B5EF4-FFF2-40B4-BE49-F238E27FC236}">
                  <a16:creationId xmlns:a16="http://schemas.microsoft.com/office/drawing/2014/main" id="{544780EF-B7EF-4BAB-80F1-5E06FABE0C64}"/>
                </a:ext>
              </a:extLst>
            </p:cNvPr>
            <p:cNvGrpSpPr>
              <a:grpSpLocks noChangeAspect="1"/>
            </p:cNvGrpSpPr>
            <p:nvPr/>
          </p:nvGrpSpPr>
          <p:grpSpPr>
            <a:xfrm>
              <a:off x="792576" y="4757703"/>
              <a:ext cx="4629139" cy="1238310"/>
              <a:chOff x="2153573" y="1222157"/>
              <a:chExt cx="2388263" cy="1238310"/>
            </a:xfrm>
          </p:grpSpPr>
          <p:sp>
            <p:nvSpPr>
              <p:cNvPr id="1024" name="Rectangle 1023">
                <a:extLst>
                  <a:ext uri="{FF2B5EF4-FFF2-40B4-BE49-F238E27FC236}">
                    <a16:creationId xmlns:a16="http://schemas.microsoft.com/office/drawing/2014/main" id="{EF8674F0-4DD5-495D-8658-F7C078D937C8}"/>
                  </a:ext>
                </a:extLst>
              </p:cNvPr>
              <p:cNvSpPr/>
              <p:nvPr/>
            </p:nvSpPr>
            <p:spPr>
              <a:xfrm>
                <a:off x="2153573" y="1506360"/>
                <a:ext cx="2384586" cy="954107"/>
              </a:xfrm>
              <a:prstGeom prst="rect">
                <a:avLst/>
              </a:prstGeom>
            </p:spPr>
            <p:txBody>
              <a:bodyPr wrap="square">
                <a:spAutoFit/>
              </a:bodyPr>
              <a:lstStyle/>
              <a:p>
                <a:pPr lvl="0"/>
                <a:r>
                  <a:rPr lang="ar-EG" sz="14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حيث يمكنك أن تولد مثل هذا النص أو العديد من النصوص الأخرى إضافة إلى زيادة عدد الحروف التى يولدها التطبيق.</a:t>
                </a:r>
              </a:p>
            </p:txBody>
          </p:sp>
          <p:sp>
            <p:nvSpPr>
              <p:cNvPr id="1025" name="Rectangle 1024">
                <a:extLst>
                  <a:ext uri="{FF2B5EF4-FFF2-40B4-BE49-F238E27FC236}">
                    <a16:creationId xmlns:a16="http://schemas.microsoft.com/office/drawing/2014/main" id="{3939649D-93B4-4902-A180-20BCC403A36B}"/>
                  </a:ext>
                </a:extLst>
              </p:cNvPr>
              <p:cNvSpPr/>
              <p:nvPr/>
            </p:nvSpPr>
            <p:spPr>
              <a:xfrm>
                <a:off x="2153573" y="1222157"/>
                <a:ext cx="2388263" cy="400110"/>
              </a:xfrm>
              <a:prstGeom prst="rect">
                <a:avLst/>
              </a:prstGeom>
            </p:spPr>
            <p:txBody>
              <a:bodyPr wrap="square">
                <a:spAutoFit/>
              </a:bodyPr>
              <a:lstStyle/>
              <a:p>
                <a:pPr lvl="0"/>
                <a:r>
                  <a:rPr lang="ar-EG" sz="2000" b="1" dirty="0">
                    <a:solidFill>
                      <a:prstClr val="white"/>
                    </a:solidFill>
                    <a:latin typeface="JF Flat" panose="02000500000000000000" pitchFamily="2" charset="-78"/>
                  </a:rPr>
                  <a:t>أضف هنا العنوان</a:t>
                </a:r>
              </a:p>
            </p:txBody>
          </p:sp>
        </p:grpSp>
      </p:grpSp>
    </p:spTree>
    <p:extLst>
      <p:ext uri="{BB962C8B-B14F-4D97-AF65-F5344CB8AC3E}">
        <p14:creationId xmlns:p14="http://schemas.microsoft.com/office/powerpoint/2010/main" val="346311931"/>
      </p:ext>
    </p:extLst>
  </p:cSld>
  <p:clrMapOvr>
    <a:masterClrMapping/>
  </p:clrMapOvr>
  <mc:AlternateContent xmlns:mc="http://schemas.openxmlformats.org/markup-compatibility/2006" xmlns:p14="http://schemas.microsoft.com/office/powerpoint/2010/main">
    <mc:Choice Requires="p14">
      <p:transition spd="slow" p14:dur="1300">
        <p14:pan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1522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F576B-FAE1-47F6-A632-E754CDA04ACA}"/>
              </a:ext>
            </a:extLst>
          </p:cNvPr>
          <p:cNvSpPr>
            <a:spLocks noGrp="1"/>
          </p:cNvSpPr>
          <p:nvPr>
            <p:ph type="title"/>
          </p:nvPr>
        </p:nvSpPr>
        <p:spPr/>
        <p:txBody>
          <a:bodyPr/>
          <a:lstStyle/>
          <a:p>
            <a:pPr algn="ctr" rtl="1"/>
            <a:r>
              <a:rPr lang="ar-EG" dirty="0">
                <a:solidFill>
                  <a:schemeClr val="bg1"/>
                </a:solidFill>
                <a:latin typeface="JF Flat" panose="02000500000000000000" pitchFamily="2" charset="-78"/>
                <a:cs typeface="+mn-cs"/>
              </a:rPr>
              <a:t>انفوجرافيك لقياس المعرفة</a:t>
            </a:r>
            <a:endParaRPr lang="en-IN" dirty="0">
              <a:solidFill>
                <a:schemeClr val="bg1"/>
              </a:solidFill>
              <a:latin typeface="JF Flat" panose="02000500000000000000" pitchFamily="2" charset="-78"/>
              <a:cs typeface="+mn-cs"/>
            </a:endParaRPr>
          </a:p>
        </p:txBody>
      </p:sp>
      <p:grpSp>
        <p:nvGrpSpPr>
          <p:cNvPr id="964" name="Group 963">
            <a:extLst>
              <a:ext uri="{FF2B5EF4-FFF2-40B4-BE49-F238E27FC236}">
                <a16:creationId xmlns:a16="http://schemas.microsoft.com/office/drawing/2014/main" id="{DD176AF4-4166-4116-B8FB-C6E5207DC742}"/>
              </a:ext>
            </a:extLst>
          </p:cNvPr>
          <p:cNvGrpSpPr/>
          <p:nvPr/>
        </p:nvGrpSpPr>
        <p:grpSpPr>
          <a:xfrm>
            <a:off x="493650" y="2541660"/>
            <a:ext cx="5835431" cy="4316338"/>
            <a:chOff x="6146304" y="3017950"/>
            <a:chExt cx="5835431" cy="4316338"/>
          </a:xfrm>
        </p:grpSpPr>
        <p:grpSp>
          <p:nvGrpSpPr>
            <p:cNvPr id="960" name="Group 959">
              <a:extLst>
                <a:ext uri="{FF2B5EF4-FFF2-40B4-BE49-F238E27FC236}">
                  <a16:creationId xmlns:a16="http://schemas.microsoft.com/office/drawing/2014/main" id="{5CF131FA-9698-4C8E-84ED-90A5021639CB}"/>
                </a:ext>
              </a:extLst>
            </p:cNvPr>
            <p:cNvGrpSpPr>
              <a:grpSpLocks noChangeAspect="1"/>
            </p:cNvGrpSpPr>
            <p:nvPr/>
          </p:nvGrpSpPr>
          <p:grpSpPr>
            <a:xfrm>
              <a:off x="9393679" y="3017950"/>
              <a:ext cx="2588056" cy="2574466"/>
              <a:chOff x="9393679" y="3017950"/>
              <a:chExt cx="2588056" cy="2574466"/>
            </a:xfrm>
          </p:grpSpPr>
          <p:sp>
            <p:nvSpPr>
              <p:cNvPr id="239" name="Freeform 196">
                <a:extLst>
                  <a:ext uri="{FF2B5EF4-FFF2-40B4-BE49-F238E27FC236}">
                    <a16:creationId xmlns:a16="http://schemas.microsoft.com/office/drawing/2014/main" id="{74B60093-B58A-41AB-BDC8-71064C109492}"/>
                  </a:ext>
                </a:extLst>
              </p:cNvPr>
              <p:cNvSpPr>
                <a:spLocks/>
              </p:cNvSpPr>
              <p:nvPr/>
            </p:nvSpPr>
            <p:spPr bwMode="auto">
              <a:xfrm rot="1252673" flipH="1">
                <a:off x="10288552" y="4398480"/>
                <a:ext cx="337536" cy="1148220"/>
              </a:xfrm>
              <a:prstGeom prst="triangle">
                <a:avLst>
                  <a:gd name="adj" fmla="val 55063"/>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0" name="Freeform 196">
                <a:extLst>
                  <a:ext uri="{FF2B5EF4-FFF2-40B4-BE49-F238E27FC236}">
                    <a16:creationId xmlns:a16="http://schemas.microsoft.com/office/drawing/2014/main" id="{5F3AC64F-8181-4F5A-BF41-4567F4035652}"/>
                  </a:ext>
                </a:extLst>
              </p:cNvPr>
              <p:cNvSpPr>
                <a:spLocks/>
              </p:cNvSpPr>
              <p:nvPr/>
            </p:nvSpPr>
            <p:spPr bwMode="auto">
              <a:xfrm rot="2422811" flipH="1">
                <a:off x="10072678" y="4273308"/>
                <a:ext cx="346279" cy="1148220"/>
              </a:xfrm>
              <a:prstGeom prst="triangle">
                <a:avLst>
                  <a:gd name="adj" fmla="val 53077"/>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1" name="Freeform 196">
                <a:extLst>
                  <a:ext uri="{FF2B5EF4-FFF2-40B4-BE49-F238E27FC236}">
                    <a16:creationId xmlns:a16="http://schemas.microsoft.com/office/drawing/2014/main" id="{278D88BF-C3EE-4BF6-9A66-D798077240F5}"/>
                  </a:ext>
                </a:extLst>
              </p:cNvPr>
              <p:cNvSpPr>
                <a:spLocks/>
              </p:cNvSpPr>
              <p:nvPr/>
            </p:nvSpPr>
            <p:spPr bwMode="auto">
              <a:xfrm rot="3660814" flipH="1">
                <a:off x="9919537" y="4083289"/>
                <a:ext cx="336958" cy="1148220"/>
              </a:xfrm>
              <a:prstGeom prst="triangle">
                <a:avLst>
                  <a:gd name="adj" fmla="val 54742"/>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2" name="Freeform 196">
                <a:extLst>
                  <a:ext uri="{FF2B5EF4-FFF2-40B4-BE49-F238E27FC236}">
                    <a16:creationId xmlns:a16="http://schemas.microsoft.com/office/drawing/2014/main" id="{F721C639-BBE7-4C9C-B6C8-BA26F7BBB42A}"/>
                  </a:ext>
                </a:extLst>
              </p:cNvPr>
              <p:cNvSpPr>
                <a:spLocks/>
              </p:cNvSpPr>
              <p:nvPr/>
            </p:nvSpPr>
            <p:spPr bwMode="auto">
              <a:xfrm rot="4785736" flipH="1">
                <a:off x="9801249" y="3848112"/>
                <a:ext cx="356519" cy="1171660"/>
              </a:xfrm>
              <a:prstGeom prst="triangle">
                <a:avLst>
                  <a:gd name="adj" fmla="val 52530"/>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3" name="Freeform 196">
                <a:extLst>
                  <a:ext uri="{FF2B5EF4-FFF2-40B4-BE49-F238E27FC236}">
                    <a16:creationId xmlns:a16="http://schemas.microsoft.com/office/drawing/2014/main" id="{14DDA920-C3AD-48CB-B550-28B63395DB5C}"/>
                  </a:ext>
                </a:extLst>
              </p:cNvPr>
              <p:cNvSpPr>
                <a:spLocks/>
              </p:cNvSpPr>
              <p:nvPr/>
            </p:nvSpPr>
            <p:spPr bwMode="auto">
              <a:xfrm rot="5982932" flipH="1">
                <a:off x="9833538" y="3592643"/>
                <a:ext cx="356519" cy="1156461"/>
              </a:xfrm>
              <a:prstGeom prst="triangle">
                <a:avLst>
                  <a:gd name="adj" fmla="val 49290"/>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4" name="Freeform 196">
                <a:extLst>
                  <a:ext uri="{FF2B5EF4-FFF2-40B4-BE49-F238E27FC236}">
                    <a16:creationId xmlns:a16="http://schemas.microsoft.com/office/drawing/2014/main" id="{02684270-073A-4E84-A9B8-9583BBB3AE6A}"/>
                  </a:ext>
                </a:extLst>
              </p:cNvPr>
              <p:cNvSpPr>
                <a:spLocks/>
              </p:cNvSpPr>
              <p:nvPr/>
            </p:nvSpPr>
            <p:spPr bwMode="auto">
              <a:xfrm rot="7162539" flipH="1">
                <a:off x="9910173" y="3364714"/>
                <a:ext cx="356519" cy="1137468"/>
              </a:xfrm>
              <a:prstGeom prst="triangle">
                <a:avLst>
                  <a:gd name="adj" fmla="val 46777"/>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5" name="Freeform 196">
                <a:extLst>
                  <a:ext uri="{FF2B5EF4-FFF2-40B4-BE49-F238E27FC236}">
                    <a16:creationId xmlns:a16="http://schemas.microsoft.com/office/drawing/2014/main" id="{7B7E77AA-F2D5-4D6D-A549-900C1C45C149}"/>
                  </a:ext>
                </a:extLst>
              </p:cNvPr>
              <p:cNvSpPr>
                <a:spLocks/>
              </p:cNvSpPr>
              <p:nvPr/>
            </p:nvSpPr>
            <p:spPr bwMode="auto">
              <a:xfrm rot="8380250" flipH="1">
                <a:off x="10071702" y="3173132"/>
                <a:ext cx="356519" cy="1137468"/>
              </a:xfrm>
              <a:prstGeom prst="triangle">
                <a:avLst>
                  <a:gd name="adj" fmla="val 48329"/>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6" name="Freeform 196">
                <a:extLst>
                  <a:ext uri="{FF2B5EF4-FFF2-40B4-BE49-F238E27FC236}">
                    <a16:creationId xmlns:a16="http://schemas.microsoft.com/office/drawing/2014/main" id="{BAAA79B8-E051-4896-9A6E-8448FE977942}"/>
                  </a:ext>
                </a:extLst>
              </p:cNvPr>
              <p:cNvSpPr>
                <a:spLocks/>
              </p:cNvSpPr>
              <p:nvPr/>
            </p:nvSpPr>
            <p:spPr bwMode="auto">
              <a:xfrm flipH="1">
                <a:off x="10523886" y="4444196"/>
                <a:ext cx="344106" cy="1148220"/>
              </a:xfrm>
              <a:prstGeom prst="triangle">
                <a:avLst>
                  <a:gd name="adj" fmla="val 50299"/>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7" name="Freeform 196">
                <a:extLst>
                  <a:ext uri="{FF2B5EF4-FFF2-40B4-BE49-F238E27FC236}">
                    <a16:creationId xmlns:a16="http://schemas.microsoft.com/office/drawing/2014/main" id="{F769A4C3-7F1F-48A7-8FA0-0C7702C69BAD}"/>
                  </a:ext>
                </a:extLst>
              </p:cNvPr>
              <p:cNvSpPr>
                <a:spLocks/>
              </p:cNvSpPr>
              <p:nvPr/>
            </p:nvSpPr>
            <p:spPr bwMode="auto">
              <a:xfrm rot="20383965" flipH="1">
                <a:off x="10764537" y="4409561"/>
                <a:ext cx="344106" cy="1148220"/>
              </a:xfrm>
              <a:prstGeom prst="triangle">
                <a:avLst>
                  <a:gd name="adj" fmla="val 48610"/>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8" name="Freeform 196">
                <a:extLst>
                  <a:ext uri="{FF2B5EF4-FFF2-40B4-BE49-F238E27FC236}">
                    <a16:creationId xmlns:a16="http://schemas.microsoft.com/office/drawing/2014/main" id="{8C404547-5961-4E48-85E8-02A3379CAA0B}"/>
                  </a:ext>
                </a:extLst>
              </p:cNvPr>
              <p:cNvSpPr>
                <a:spLocks/>
              </p:cNvSpPr>
              <p:nvPr/>
            </p:nvSpPr>
            <p:spPr bwMode="auto">
              <a:xfrm rot="19154962" flipH="1">
                <a:off x="10975511" y="4285072"/>
                <a:ext cx="344106" cy="1148220"/>
              </a:xfrm>
              <a:prstGeom prst="triangle">
                <a:avLst>
                  <a:gd name="adj" fmla="val 46257"/>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9" name="Freeform 196">
                <a:extLst>
                  <a:ext uri="{FF2B5EF4-FFF2-40B4-BE49-F238E27FC236}">
                    <a16:creationId xmlns:a16="http://schemas.microsoft.com/office/drawing/2014/main" id="{6F498C4C-5876-487C-BF3E-E8F8F487F7B7}"/>
                  </a:ext>
                </a:extLst>
              </p:cNvPr>
              <p:cNvSpPr>
                <a:spLocks/>
              </p:cNvSpPr>
              <p:nvPr/>
            </p:nvSpPr>
            <p:spPr bwMode="auto">
              <a:xfrm rot="15571108">
                <a:off x="11238857" y="3624226"/>
                <a:ext cx="337536" cy="1148220"/>
              </a:xfrm>
              <a:prstGeom prst="triangle">
                <a:avLst>
                  <a:gd name="adj" fmla="val 55063"/>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0" name="Freeform 196">
                <a:extLst>
                  <a:ext uri="{FF2B5EF4-FFF2-40B4-BE49-F238E27FC236}">
                    <a16:creationId xmlns:a16="http://schemas.microsoft.com/office/drawing/2014/main" id="{B769A958-67B5-47E5-AB7F-BF28D7FFF0DA}"/>
                  </a:ext>
                </a:extLst>
              </p:cNvPr>
              <p:cNvSpPr>
                <a:spLocks/>
              </p:cNvSpPr>
              <p:nvPr/>
            </p:nvSpPr>
            <p:spPr bwMode="auto">
              <a:xfrm rot="14391661">
                <a:off x="11154478" y="3388158"/>
                <a:ext cx="346279" cy="1148220"/>
              </a:xfrm>
              <a:prstGeom prst="triangle">
                <a:avLst>
                  <a:gd name="adj" fmla="val 53077"/>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1" name="Freeform 196">
                <a:extLst>
                  <a:ext uri="{FF2B5EF4-FFF2-40B4-BE49-F238E27FC236}">
                    <a16:creationId xmlns:a16="http://schemas.microsoft.com/office/drawing/2014/main" id="{E0AEE092-87DF-4E62-8F1B-60CF05F32379}"/>
                  </a:ext>
                </a:extLst>
              </p:cNvPr>
              <p:cNvSpPr>
                <a:spLocks/>
              </p:cNvSpPr>
              <p:nvPr/>
            </p:nvSpPr>
            <p:spPr bwMode="auto">
              <a:xfrm rot="13139200">
                <a:off x="11001948" y="3193417"/>
                <a:ext cx="336958" cy="1148220"/>
              </a:xfrm>
              <a:prstGeom prst="triangle">
                <a:avLst>
                  <a:gd name="adj" fmla="val 54742"/>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2" name="Freeform 196">
                <a:extLst>
                  <a:ext uri="{FF2B5EF4-FFF2-40B4-BE49-F238E27FC236}">
                    <a16:creationId xmlns:a16="http://schemas.microsoft.com/office/drawing/2014/main" id="{1334E367-98FD-403D-85FD-F4FDF3357EAD}"/>
                  </a:ext>
                </a:extLst>
              </p:cNvPr>
              <p:cNvSpPr>
                <a:spLocks/>
              </p:cNvSpPr>
              <p:nvPr/>
            </p:nvSpPr>
            <p:spPr bwMode="auto">
              <a:xfrm rot="11926595">
                <a:off x="10793907" y="3060207"/>
                <a:ext cx="342245" cy="1171660"/>
              </a:xfrm>
              <a:prstGeom prst="triangle">
                <a:avLst>
                  <a:gd name="adj" fmla="val 57349"/>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3" name="Freeform 196">
                <a:extLst>
                  <a:ext uri="{FF2B5EF4-FFF2-40B4-BE49-F238E27FC236}">
                    <a16:creationId xmlns:a16="http://schemas.microsoft.com/office/drawing/2014/main" id="{BA020F81-436A-469E-914D-4B4BD35609C6}"/>
                  </a:ext>
                </a:extLst>
              </p:cNvPr>
              <p:cNvSpPr>
                <a:spLocks/>
              </p:cNvSpPr>
              <p:nvPr/>
            </p:nvSpPr>
            <p:spPr bwMode="auto">
              <a:xfrm rot="10800000">
                <a:off x="10529629" y="3017950"/>
                <a:ext cx="356519" cy="1156461"/>
              </a:xfrm>
              <a:prstGeom prst="triangle">
                <a:avLst>
                  <a:gd name="adj" fmla="val 49290"/>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4" name="Freeform 196">
                <a:extLst>
                  <a:ext uri="{FF2B5EF4-FFF2-40B4-BE49-F238E27FC236}">
                    <a16:creationId xmlns:a16="http://schemas.microsoft.com/office/drawing/2014/main" id="{30562DA4-18A6-4388-B85F-266F840D4BA4}"/>
                  </a:ext>
                </a:extLst>
              </p:cNvPr>
              <p:cNvSpPr>
                <a:spLocks/>
              </p:cNvSpPr>
              <p:nvPr/>
            </p:nvSpPr>
            <p:spPr bwMode="auto">
              <a:xfrm rot="9528426">
                <a:off x="10292513" y="3054522"/>
                <a:ext cx="356519" cy="1153443"/>
              </a:xfrm>
              <a:prstGeom prst="triangle">
                <a:avLst>
                  <a:gd name="adj" fmla="val 53937"/>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5" name="Freeform 196">
                <a:extLst>
                  <a:ext uri="{FF2B5EF4-FFF2-40B4-BE49-F238E27FC236}">
                    <a16:creationId xmlns:a16="http://schemas.microsoft.com/office/drawing/2014/main" id="{7564A5EC-FB19-4CD5-8437-90D1A0141B85}"/>
                  </a:ext>
                </a:extLst>
              </p:cNvPr>
              <p:cNvSpPr>
                <a:spLocks/>
              </p:cNvSpPr>
              <p:nvPr/>
            </p:nvSpPr>
            <p:spPr bwMode="auto">
              <a:xfrm rot="16839841">
                <a:off x="11228473" y="3862465"/>
                <a:ext cx="344106" cy="1148220"/>
              </a:xfrm>
              <a:prstGeom prst="triangle">
                <a:avLst>
                  <a:gd name="adj" fmla="val 49128"/>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6" name="Freeform 196">
                <a:extLst>
                  <a:ext uri="{FF2B5EF4-FFF2-40B4-BE49-F238E27FC236}">
                    <a16:creationId xmlns:a16="http://schemas.microsoft.com/office/drawing/2014/main" id="{850B1EBB-AA86-4AA5-8D72-F6BD586ED47C}"/>
                  </a:ext>
                </a:extLst>
              </p:cNvPr>
              <p:cNvSpPr>
                <a:spLocks/>
              </p:cNvSpPr>
              <p:nvPr/>
            </p:nvSpPr>
            <p:spPr bwMode="auto">
              <a:xfrm rot="18005378">
                <a:off x="11140513" y="4087722"/>
                <a:ext cx="344106" cy="1148220"/>
              </a:xfrm>
              <a:prstGeom prst="triangle">
                <a:avLst>
                  <a:gd name="adj" fmla="val 48610"/>
                </a:avLst>
              </a:prstGeom>
              <a:gradFill>
                <a:gsLst>
                  <a:gs pos="84000">
                    <a:schemeClr val="accent1">
                      <a:lumMod val="5000"/>
                      <a:lumOff val="95000"/>
                      <a:alpha val="2000"/>
                    </a:schemeClr>
                  </a:gs>
                  <a:gs pos="45000">
                    <a:schemeClr val="bg1">
                      <a:alpha val="5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0" name="Group 9">
              <a:extLst>
                <a:ext uri="{FF2B5EF4-FFF2-40B4-BE49-F238E27FC236}">
                  <a16:creationId xmlns:a16="http://schemas.microsoft.com/office/drawing/2014/main" id="{FB7D834E-A877-4EDE-9E23-2605F136F28F}"/>
                </a:ext>
              </a:extLst>
            </p:cNvPr>
            <p:cNvGrpSpPr>
              <a:grpSpLocks noChangeAspect="1"/>
            </p:cNvGrpSpPr>
            <p:nvPr/>
          </p:nvGrpSpPr>
          <p:grpSpPr>
            <a:xfrm>
              <a:off x="6146304" y="3017950"/>
              <a:ext cx="2588056" cy="2574466"/>
              <a:chOff x="6146304" y="3017950"/>
              <a:chExt cx="2588056" cy="2574466"/>
            </a:xfrm>
          </p:grpSpPr>
          <p:sp>
            <p:nvSpPr>
              <p:cNvPr id="219" name="Freeform 196">
                <a:extLst>
                  <a:ext uri="{FF2B5EF4-FFF2-40B4-BE49-F238E27FC236}">
                    <a16:creationId xmlns:a16="http://schemas.microsoft.com/office/drawing/2014/main" id="{9F60A2DD-E403-4D8B-92A8-19C680A28968}"/>
                  </a:ext>
                </a:extLst>
              </p:cNvPr>
              <p:cNvSpPr>
                <a:spLocks/>
              </p:cNvSpPr>
              <p:nvPr/>
            </p:nvSpPr>
            <p:spPr bwMode="auto">
              <a:xfrm rot="1252673" flipH="1">
                <a:off x="7041177" y="4398480"/>
                <a:ext cx="337536" cy="1148220"/>
              </a:xfrm>
              <a:prstGeom prst="triangle">
                <a:avLst>
                  <a:gd name="adj" fmla="val 55063"/>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0" name="Freeform 196">
                <a:extLst>
                  <a:ext uri="{FF2B5EF4-FFF2-40B4-BE49-F238E27FC236}">
                    <a16:creationId xmlns:a16="http://schemas.microsoft.com/office/drawing/2014/main" id="{43FE0EBB-15B3-497D-9E65-B93E2E17DACE}"/>
                  </a:ext>
                </a:extLst>
              </p:cNvPr>
              <p:cNvSpPr>
                <a:spLocks/>
              </p:cNvSpPr>
              <p:nvPr/>
            </p:nvSpPr>
            <p:spPr bwMode="auto">
              <a:xfrm rot="2422811" flipH="1">
                <a:off x="6825303" y="4273308"/>
                <a:ext cx="346279" cy="1148220"/>
              </a:xfrm>
              <a:prstGeom prst="triangle">
                <a:avLst>
                  <a:gd name="adj" fmla="val 53077"/>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1" name="Freeform 196">
                <a:extLst>
                  <a:ext uri="{FF2B5EF4-FFF2-40B4-BE49-F238E27FC236}">
                    <a16:creationId xmlns:a16="http://schemas.microsoft.com/office/drawing/2014/main" id="{CB493B3A-2B28-410D-B918-BF876327A0CC}"/>
                  </a:ext>
                </a:extLst>
              </p:cNvPr>
              <p:cNvSpPr>
                <a:spLocks/>
              </p:cNvSpPr>
              <p:nvPr/>
            </p:nvSpPr>
            <p:spPr bwMode="auto">
              <a:xfrm rot="3660814" flipH="1">
                <a:off x="6672162" y="4083289"/>
                <a:ext cx="336958" cy="1148220"/>
              </a:xfrm>
              <a:prstGeom prst="triangle">
                <a:avLst>
                  <a:gd name="adj" fmla="val 54742"/>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2" name="Freeform 196">
                <a:extLst>
                  <a:ext uri="{FF2B5EF4-FFF2-40B4-BE49-F238E27FC236}">
                    <a16:creationId xmlns:a16="http://schemas.microsoft.com/office/drawing/2014/main" id="{3130B663-AA64-42D3-BF33-144C94CBD33E}"/>
                  </a:ext>
                </a:extLst>
              </p:cNvPr>
              <p:cNvSpPr>
                <a:spLocks/>
              </p:cNvSpPr>
              <p:nvPr/>
            </p:nvSpPr>
            <p:spPr bwMode="auto">
              <a:xfrm rot="4785736" flipH="1">
                <a:off x="6553874" y="3848112"/>
                <a:ext cx="356519" cy="1171660"/>
              </a:xfrm>
              <a:prstGeom prst="triangle">
                <a:avLst>
                  <a:gd name="adj" fmla="val 52530"/>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3" name="Freeform 196">
                <a:extLst>
                  <a:ext uri="{FF2B5EF4-FFF2-40B4-BE49-F238E27FC236}">
                    <a16:creationId xmlns:a16="http://schemas.microsoft.com/office/drawing/2014/main" id="{67170CC7-4636-47AB-9E7A-72AB19CD2605}"/>
                  </a:ext>
                </a:extLst>
              </p:cNvPr>
              <p:cNvSpPr>
                <a:spLocks/>
              </p:cNvSpPr>
              <p:nvPr/>
            </p:nvSpPr>
            <p:spPr bwMode="auto">
              <a:xfrm rot="5982932" flipH="1">
                <a:off x="6586163" y="3592643"/>
                <a:ext cx="356519" cy="1156461"/>
              </a:xfrm>
              <a:prstGeom prst="triangle">
                <a:avLst>
                  <a:gd name="adj" fmla="val 49290"/>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4" name="Freeform 196">
                <a:extLst>
                  <a:ext uri="{FF2B5EF4-FFF2-40B4-BE49-F238E27FC236}">
                    <a16:creationId xmlns:a16="http://schemas.microsoft.com/office/drawing/2014/main" id="{0112CFCD-B109-4CD9-872A-26B72C372A3F}"/>
                  </a:ext>
                </a:extLst>
              </p:cNvPr>
              <p:cNvSpPr>
                <a:spLocks/>
              </p:cNvSpPr>
              <p:nvPr/>
            </p:nvSpPr>
            <p:spPr bwMode="auto">
              <a:xfrm rot="7162539" flipH="1">
                <a:off x="6662798" y="3364714"/>
                <a:ext cx="356519" cy="1137468"/>
              </a:xfrm>
              <a:prstGeom prst="triangle">
                <a:avLst>
                  <a:gd name="adj" fmla="val 46777"/>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5" name="Freeform 196">
                <a:extLst>
                  <a:ext uri="{FF2B5EF4-FFF2-40B4-BE49-F238E27FC236}">
                    <a16:creationId xmlns:a16="http://schemas.microsoft.com/office/drawing/2014/main" id="{70381E55-507D-4C93-BA65-35FFE4E9346F}"/>
                  </a:ext>
                </a:extLst>
              </p:cNvPr>
              <p:cNvSpPr>
                <a:spLocks/>
              </p:cNvSpPr>
              <p:nvPr/>
            </p:nvSpPr>
            <p:spPr bwMode="auto">
              <a:xfrm rot="8380250" flipH="1">
                <a:off x="6824327" y="3173132"/>
                <a:ext cx="356519" cy="1137468"/>
              </a:xfrm>
              <a:prstGeom prst="triangle">
                <a:avLst>
                  <a:gd name="adj" fmla="val 48329"/>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6" name="Freeform 196">
                <a:extLst>
                  <a:ext uri="{FF2B5EF4-FFF2-40B4-BE49-F238E27FC236}">
                    <a16:creationId xmlns:a16="http://schemas.microsoft.com/office/drawing/2014/main" id="{0E8DFB7A-C7F2-469D-B034-A3D13E3FE860}"/>
                  </a:ext>
                </a:extLst>
              </p:cNvPr>
              <p:cNvSpPr>
                <a:spLocks/>
              </p:cNvSpPr>
              <p:nvPr/>
            </p:nvSpPr>
            <p:spPr bwMode="auto">
              <a:xfrm flipH="1">
                <a:off x="7276511" y="4444196"/>
                <a:ext cx="344106" cy="1148220"/>
              </a:xfrm>
              <a:prstGeom prst="triangle">
                <a:avLst>
                  <a:gd name="adj" fmla="val 50299"/>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7" name="Freeform 196">
                <a:extLst>
                  <a:ext uri="{FF2B5EF4-FFF2-40B4-BE49-F238E27FC236}">
                    <a16:creationId xmlns:a16="http://schemas.microsoft.com/office/drawing/2014/main" id="{C99654AA-3E35-46C1-B52F-AD269B921B96}"/>
                  </a:ext>
                </a:extLst>
              </p:cNvPr>
              <p:cNvSpPr>
                <a:spLocks/>
              </p:cNvSpPr>
              <p:nvPr/>
            </p:nvSpPr>
            <p:spPr bwMode="auto">
              <a:xfrm rot="20383965" flipH="1">
                <a:off x="7517162" y="4409561"/>
                <a:ext cx="344106" cy="1148220"/>
              </a:xfrm>
              <a:prstGeom prst="triangle">
                <a:avLst>
                  <a:gd name="adj" fmla="val 48610"/>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8" name="Freeform 196">
                <a:extLst>
                  <a:ext uri="{FF2B5EF4-FFF2-40B4-BE49-F238E27FC236}">
                    <a16:creationId xmlns:a16="http://schemas.microsoft.com/office/drawing/2014/main" id="{BAADABF5-50AD-4FDA-A9CF-4187F75D4D89}"/>
                  </a:ext>
                </a:extLst>
              </p:cNvPr>
              <p:cNvSpPr>
                <a:spLocks/>
              </p:cNvSpPr>
              <p:nvPr/>
            </p:nvSpPr>
            <p:spPr bwMode="auto">
              <a:xfrm rot="19154962" flipH="1">
                <a:off x="7728136" y="4285072"/>
                <a:ext cx="344106" cy="1148220"/>
              </a:xfrm>
              <a:prstGeom prst="triangle">
                <a:avLst>
                  <a:gd name="adj" fmla="val 46257"/>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9" name="Freeform 196">
                <a:extLst>
                  <a:ext uri="{FF2B5EF4-FFF2-40B4-BE49-F238E27FC236}">
                    <a16:creationId xmlns:a16="http://schemas.microsoft.com/office/drawing/2014/main" id="{6E0C951D-82E0-4244-B90E-F11DDF41FEC0}"/>
                  </a:ext>
                </a:extLst>
              </p:cNvPr>
              <p:cNvSpPr>
                <a:spLocks/>
              </p:cNvSpPr>
              <p:nvPr/>
            </p:nvSpPr>
            <p:spPr bwMode="auto">
              <a:xfrm rot="15571108">
                <a:off x="7991482" y="3624226"/>
                <a:ext cx="337536" cy="1148220"/>
              </a:xfrm>
              <a:prstGeom prst="triangle">
                <a:avLst>
                  <a:gd name="adj" fmla="val 55063"/>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0" name="Freeform 196">
                <a:extLst>
                  <a:ext uri="{FF2B5EF4-FFF2-40B4-BE49-F238E27FC236}">
                    <a16:creationId xmlns:a16="http://schemas.microsoft.com/office/drawing/2014/main" id="{CC10F31C-D201-4BEF-997E-8D3415EEFCE6}"/>
                  </a:ext>
                </a:extLst>
              </p:cNvPr>
              <p:cNvSpPr>
                <a:spLocks/>
              </p:cNvSpPr>
              <p:nvPr/>
            </p:nvSpPr>
            <p:spPr bwMode="auto">
              <a:xfrm rot="14391661">
                <a:off x="7907103" y="3388158"/>
                <a:ext cx="346279" cy="1148220"/>
              </a:xfrm>
              <a:prstGeom prst="triangle">
                <a:avLst>
                  <a:gd name="adj" fmla="val 53077"/>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1" name="Freeform 196">
                <a:extLst>
                  <a:ext uri="{FF2B5EF4-FFF2-40B4-BE49-F238E27FC236}">
                    <a16:creationId xmlns:a16="http://schemas.microsoft.com/office/drawing/2014/main" id="{16C5F852-4F22-4B7E-935D-AB769405317A}"/>
                  </a:ext>
                </a:extLst>
              </p:cNvPr>
              <p:cNvSpPr>
                <a:spLocks/>
              </p:cNvSpPr>
              <p:nvPr/>
            </p:nvSpPr>
            <p:spPr bwMode="auto">
              <a:xfrm rot="13139200">
                <a:off x="7754573" y="3193417"/>
                <a:ext cx="336958" cy="1148220"/>
              </a:xfrm>
              <a:prstGeom prst="triangle">
                <a:avLst>
                  <a:gd name="adj" fmla="val 54742"/>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2" name="Freeform 196">
                <a:extLst>
                  <a:ext uri="{FF2B5EF4-FFF2-40B4-BE49-F238E27FC236}">
                    <a16:creationId xmlns:a16="http://schemas.microsoft.com/office/drawing/2014/main" id="{9A672804-EAC1-4F71-B4FD-5CD4F74491BA}"/>
                  </a:ext>
                </a:extLst>
              </p:cNvPr>
              <p:cNvSpPr>
                <a:spLocks/>
              </p:cNvSpPr>
              <p:nvPr/>
            </p:nvSpPr>
            <p:spPr bwMode="auto">
              <a:xfrm rot="11926595">
                <a:off x="7546532" y="3060207"/>
                <a:ext cx="342245" cy="1171660"/>
              </a:xfrm>
              <a:prstGeom prst="triangle">
                <a:avLst>
                  <a:gd name="adj" fmla="val 57349"/>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3" name="Freeform 196">
                <a:extLst>
                  <a:ext uri="{FF2B5EF4-FFF2-40B4-BE49-F238E27FC236}">
                    <a16:creationId xmlns:a16="http://schemas.microsoft.com/office/drawing/2014/main" id="{A1230D59-55C1-4878-950A-C5ACBFD4341A}"/>
                  </a:ext>
                </a:extLst>
              </p:cNvPr>
              <p:cNvSpPr>
                <a:spLocks/>
              </p:cNvSpPr>
              <p:nvPr/>
            </p:nvSpPr>
            <p:spPr bwMode="auto">
              <a:xfrm rot="10800000">
                <a:off x="7282254" y="3017950"/>
                <a:ext cx="356519" cy="1156461"/>
              </a:xfrm>
              <a:prstGeom prst="triangle">
                <a:avLst>
                  <a:gd name="adj" fmla="val 49290"/>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4" name="Freeform 196">
                <a:extLst>
                  <a:ext uri="{FF2B5EF4-FFF2-40B4-BE49-F238E27FC236}">
                    <a16:creationId xmlns:a16="http://schemas.microsoft.com/office/drawing/2014/main" id="{2674C297-EF15-49E6-827E-31CFF9AC8785}"/>
                  </a:ext>
                </a:extLst>
              </p:cNvPr>
              <p:cNvSpPr>
                <a:spLocks/>
              </p:cNvSpPr>
              <p:nvPr/>
            </p:nvSpPr>
            <p:spPr bwMode="auto">
              <a:xfrm rot="9528426">
                <a:off x="7045138" y="3054522"/>
                <a:ext cx="356519" cy="1153443"/>
              </a:xfrm>
              <a:prstGeom prst="triangle">
                <a:avLst>
                  <a:gd name="adj" fmla="val 53937"/>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5" name="Freeform 196">
                <a:extLst>
                  <a:ext uri="{FF2B5EF4-FFF2-40B4-BE49-F238E27FC236}">
                    <a16:creationId xmlns:a16="http://schemas.microsoft.com/office/drawing/2014/main" id="{330A8D96-8F83-4D3C-8A72-C49AC4E8F6EB}"/>
                  </a:ext>
                </a:extLst>
              </p:cNvPr>
              <p:cNvSpPr>
                <a:spLocks/>
              </p:cNvSpPr>
              <p:nvPr/>
            </p:nvSpPr>
            <p:spPr bwMode="auto">
              <a:xfrm rot="16839841">
                <a:off x="7981098" y="3862465"/>
                <a:ext cx="344106" cy="1148220"/>
              </a:xfrm>
              <a:prstGeom prst="triangle">
                <a:avLst>
                  <a:gd name="adj" fmla="val 49128"/>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6" name="Freeform 196">
                <a:extLst>
                  <a:ext uri="{FF2B5EF4-FFF2-40B4-BE49-F238E27FC236}">
                    <a16:creationId xmlns:a16="http://schemas.microsoft.com/office/drawing/2014/main" id="{19FB5F76-DAB7-4D5C-88B1-14FA8E0DD600}"/>
                  </a:ext>
                </a:extLst>
              </p:cNvPr>
              <p:cNvSpPr>
                <a:spLocks/>
              </p:cNvSpPr>
              <p:nvPr/>
            </p:nvSpPr>
            <p:spPr bwMode="auto">
              <a:xfrm rot="18005378">
                <a:off x="7893138" y="4087722"/>
                <a:ext cx="344106" cy="1148220"/>
              </a:xfrm>
              <a:prstGeom prst="triangle">
                <a:avLst>
                  <a:gd name="adj" fmla="val 48610"/>
                </a:avLst>
              </a:prstGeom>
              <a:gradFill>
                <a:gsLst>
                  <a:gs pos="84000">
                    <a:schemeClr val="accent1">
                      <a:lumMod val="5000"/>
                      <a:lumOff val="95000"/>
                      <a:alpha val="2000"/>
                    </a:schemeClr>
                  </a:gs>
                  <a:gs pos="45000">
                    <a:schemeClr val="bg1">
                      <a:alpha val="60000"/>
                    </a:schemeClr>
                  </a:gs>
                </a:gsLst>
                <a:lin ang="5400000" scaled="1"/>
              </a:gra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17920" name="Group 17919">
              <a:extLst>
                <a:ext uri="{FF2B5EF4-FFF2-40B4-BE49-F238E27FC236}">
                  <a16:creationId xmlns:a16="http://schemas.microsoft.com/office/drawing/2014/main" id="{D0FDFB03-6760-43EE-B519-051F2C53E8BC}"/>
                </a:ext>
              </a:extLst>
            </p:cNvPr>
            <p:cNvGrpSpPr>
              <a:grpSpLocks noChangeAspect="1"/>
            </p:cNvGrpSpPr>
            <p:nvPr/>
          </p:nvGrpSpPr>
          <p:grpSpPr>
            <a:xfrm>
              <a:off x="6655658" y="3062243"/>
              <a:ext cx="4668270" cy="4272045"/>
              <a:chOff x="7260205" y="3077235"/>
              <a:chExt cx="4668270" cy="4272045"/>
            </a:xfrm>
          </p:grpSpPr>
          <p:grpSp>
            <p:nvGrpSpPr>
              <p:cNvPr id="4" name="Group 3">
                <a:extLst>
                  <a:ext uri="{FF2B5EF4-FFF2-40B4-BE49-F238E27FC236}">
                    <a16:creationId xmlns:a16="http://schemas.microsoft.com/office/drawing/2014/main" id="{FB97899D-B9F6-4ECC-ADAB-E123ADB627CF}"/>
                  </a:ext>
                </a:extLst>
              </p:cNvPr>
              <p:cNvGrpSpPr>
                <a:grpSpLocks noChangeAspect="1"/>
              </p:cNvGrpSpPr>
              <p:nvPr/>
            </p:nvGrpSpPr>
            <p:grpSpPr>
              <a:xfrm>
                <a:off x="7260205" y="3680440"/>
                <a:ext cx="1497519" cy="886447"/>
                <a:chOff x="6180138" y="5375275"/>
                <a:chExt cx="906463" cy="536575"/>
              </a:xfrm>
            </p:grpSpPr>
            <p:sp>
              <p:nvSpPr>
                <p:cNvPr id="21" name="Freeform 838">
                  <a:extLst>
                    <a:ext uri="{FF2B5EF4-FFF2-40B4-BE49-F238E27FC236}">
                      <a16:creationId xmlns:a16="http://schemas.microsoft.com/office/drawing/2014/main" id="{59E8FC47-6692-4523-A50C-BB10483187AF}"/>
                    </a:ext>
                  </a:extLst>
                </p:cNvPr>
                <p:cNvSpPr>
                  <a:spLocks/>
                </p:cNvSpPr>
                <p:nvPr/>
              </p:nvSpPr>
              <p:spPr bwMode="auto">
                <a:xfrm>
                  <a:off x="6224588" y="5737225"/>
                  <a:ext cx="862013" cy="174625"/>
                </a:xfrm>
                <a:custGeom>
                  <a:avLst/>
                  <a:gdLst>
                    <a:gd name="T0" fmla="*/ 0 w 2099"/>
                    <a:gd name="T1" fmla="*/ 388 h 424"/>
                    <a:gd name="T2" fmla="*/ 27 w 2099"/>
                    <a:gd name="T3" fmla="*/ 388 h 424"/>
                    <a:gd name="T4" fmla="*/ 43 w 2099"/>
                    <a:gd name="T5" fmla="*/ 371 h 424"/>
                    <a:gd name="T6" fmla="*/ 43 w 2099"/>
                    <a:gd name="T7" fmla="*/ 54 h 424"/>
                    <a:gd name="T8" fmla="*/ 27 w 2099"/>
                    <a:gd name="T9" fmla="*/ 36 h 424"/>
                    <a:gd name="T10" fmla="*/ 0 w 2099"/>
                    <a:gd name="T11" fmla="*/ 36 h 424"/>
                    <a:gd name="T12" fmla="*/ 0 w 2099"/>
                    <a:gd name="T13" fmla="*/ 0 h 424"/>
                    <a:gd name="T14" fmla="*/ 2051 w 2099"/>
                    <a:gd name="T15" fmla="*/ 0 h 424"/>
                    <a:gd name="T16" fmla="*/ 2099 w 2099"/>
                    <a:gd name="T17" fmla="*/ 54 h 424"/>
                    <a:gd name="T18" fmla="*/ 2099 w 2099"/>
                    <a:gd name="T19" fmla="*/ 371 h 424"/>
                    <a:gd name="T20" fmla="*/ 2051 w 2099"/>
                    <a:gd name="T21" fmla="*/ 424 h 424"/>
                    <a:gd name="T22" fmla="*/ 0 w 2099"/>
                    <a:gd name="T23" fmla="*/ 424 h 424"/>
                    <a:gd name="T24" fmla="*/ 0 w 2099"/>
                    <a:gd name="T25" fmla="*/ 388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99" h="424">
                      <a:moveTo>
                        <a:pt x="0" y="388"/>
                      </a:moveTo>
                      <a:lnTo>
                        <a:pt x="27" y="388"/>
                      </a:lnTo>
                      <a:cubicBezTo>
                        <a:pt x="36" y="388"/>
                        <a:pt x="43" y="380"/>
                        <a:pt x="43" y="371"/>
                      </a:cubicBezTo>
                      <a:lnTo>
                        <a:pt x="43" y="54"/>
                      </a:lnTo>
                      <a:cubicBezTo>
                        <a:pt x="43" y="44"/>
                        <a:pt x="36" y="36"/>
                        <a:pt x="27" y="36"/>
                      </a:cubicBezTo>
                      <a:lnTo>
                        <a:pt x="0" y="36"/>
                      </a:lnTo>
                      <a:lnTo>
                        <a:pt x="0" y="0"/>
                      </a:lnTo>
                      <a:lnTo>
                        <a:pt x="2051" y="0"/>
                      </a:lnTo>
                      <a:cubicBezTo>
                        <a:pt x="2077" y="0"/>
                        <a:pt x="2099" y="24"/>
                        <a:pt x="2099" y="54"/>
                      </a:cubicBezTo>
                      <a:lnTo>
                        <a:pt x="2099" y="371"/>
                      </a:lnTo>
                      <a:cubicBezTo>
                        <a:pt x="2099" y="400"/>
                        <a:pt x="2077" y="424"/>
                        <a:pt x="2051" y="424"/>
                      </a:cubicBezTo>
                      <a:lnTo>
                        <a:pt x="0" y="424"/>
                      </a:lnTo>
                      <a:lnTo>
                        <a:pt x="0" y="388"/>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 name="Freeform 839">
                  <a:extLst>
                    <a:ext uri="{FF2B5EF4-FFF2-40B4-BE49-F238E27FC236}">
                      <a16:creationId xmlns:a16="http://schemas.microsoft.com/office/drawing/2014/main" id="{FB70279A-CD0E-4D97-8B68-3B9D585D70D8}"/>
                    </a:ext>
                  </a:extLst>
                </p:cNvPr>
                <p:cNvSpPr>
                  <a:spLocks/>
                </p:cNvSpPr>
                <p:nvPr/>
              </p:nvSpPr>
              <p:spPr bwMode="auto">
                <a:xfrm>
                  <a:off x="6224588" y="5737225"/>
                  <a:ext cx="504825" cy="174625"/>
                </a:xfrm>
                <a:custGeom>
                  <a:avLst/>
                  <a:gdLst>
                    <a:gd name="T0" fmla="*/ 0 w 1231"/>
                    <a:gd name="T1" fmla="*/ 388 h 424"/>
                    <a:gd name="T2" fmla="*/ 27 w 1231"/>
                    <a:gd name="T3" fmla="*/ 388 h 424"/>
                    <a:gd name="T4" fmla="*/ 43 w 1231"/>
                    <a:gd name="T5" fmla="*/ 371 h 424"/>
                    <a:gd name="T6" fmla="*/ 43 w 1231"/>
                    <a:gd name="T7" fmla="*/ 54 h 424"/>
                    <a:gd name="T8" fmla="*/ 27 w 1231"/>
                    <a:gd name="T9" fmla="*/ 36 h 424"/>
                    <a:gd name="T10" fmla="*/ 0 w 1231"/>
                    <a:gd name="T11" fmla="*/ 36 h 424"/>
                    <a:gd name="T12" fmla="*/ 0 w 1231"/>
                    <a:gd name="T13" fmla="*/ 0 h 424"/>
                    <a:gd name="T14" fmla="*/ 1231 w 1231"/>
                    <a:gd name="T15" fmla="*/ 0 h 424"/>
                    <a:gd name="T16" fmla="*/ 1231 w 1231"/>
                    <a:gd name="T17" fmla="*/ 424 h 424"/>
                    <a:gd name="T18" fmla="*/ 0 w 1231"/>
                    <a:gd name="T19" fmla="*/ 424 h 424"/>
                    <a:gd name="T20" fmla="*/ 0 w 1231"/>
                    <a:gd name="T21" fmla="*/ 388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31" h="424">
                      <a:moveTo>
                        <a:pt x="0" y="388"/>
                      </a:moveTo>
                      <a:lnTo>
                        <a:pt x="27" y="388"/>
                      </a:lnTo>
                      <a:cubicBezTo>
                        <a:pt x="36" y="388"/>
                        <a:pt x="43" y="380"/>
                        <a:pt x="43" y="371"/>
                      </a:cubicBezTo>
                      <a:lnTo>
                        <a:pt x="43" y="54"/>
                      </a:lnTo>
                      <a:cubicBezTo>
                        <a:pt x="43" y="44"/>
                        <a:pt x="36" y="36"/>
                        <a:pt x="27" y="36"/>
                      </a:cubicBezTo>
                      <a:lnTo>
                        <a:pt x="0" y="36"/>
                      </a:lnTo>
                      <a:lnTo>
                        <a:pt x="0" y="0"/>
                      </a:lnTo>
                      <a:lnTo>
                        <a:pt x="1231" y="0"/>
                      </a:lnTo>
                      <a:lnTo>
                        <a:pt x="1231" y="424"/>
                      </a:lnTo>
                      <a:lnTo>
                        <a:pt x="0" y="424"/>
                      </a:lnTo>
                      <a:lnTo>
                        <a:pt x="0" y="388"/>
                      </a:lnTo>
                      <a:close/>
                    </a:path>
                  </a:pathLst>
                </a:custGeom>
                <a:solidFill>
                  <a:srgbClr val="1A2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 name="Freeform 840">
                  <a:extLst>
                    <a:ext uri="{FF2B5EF4-FFF2-40B4-BE49-F238E27FC236}">
                      <a16:creationId xmlns:a16="http://schemas.microsoft.com/office/drawing/2014/main" id="{CEF3D93F-2090-4101-82CB-D2FF2FC4543A}"/>
                    </a:ext>
                  </a:extLst>
                </p:cNvPr>
                <p:cNvSpPr>
                  <a:spLocks/>
                </p:cNvSpPr>
                <p:nvPr/>
              </p:nvSpPr>
              <p:spPr bwMode="auto">
                <a:xfrm>
                  <a:off x="6235701" y="5753100"/>
                  <a:ext cx="836613" cy="144463"/>
                </a:xfrm>
                <a:custGeom>
                  <a:avLst/>
                  <a:gdLst>
                    <a:gd name="T0" fmla="*/ 16 w 2040"/>
                    <a:gd name="T1" fmla="*/ 335 h 352"/>
                    <a:gd name="T2" fmla="*/ 16 w 2040"/>
                    <a:gd name="T3" fmla="*/ 18 h 352"/>
                    <a:gd name="T4" fmla="*/ 0 w 2040"/>
                    <a:gd name="T5" fmla="*/ 0 h 352"/>
                    <a:gd name="T6" fmla="*/ 2024 w 2040"/>
                    <a:gd name="T7" fmla="*/ 0 h 352"/>
                    <a:gd name="T8" fmla="*/ 2040 w 2040"/>
                    <a:gd name="T9" fmla="*/ 18 h 352"/>
                    <a:gd name="T10" fmla="*/ 2040 w 2040"/>
                    <a:gd name="T11" fmla="*/ 335 h 352"/>
                    <a:gd name="T12" fmla="*/ 2024 w 2040"/>
                    <a:gd name="T13" fmla="*/ 352 h 352"/>
                    <a:gd name="T14" fmla="*/ 0 w 2040"/>
                    <a:gd name="T15" fmla="*/ 352 h 352"/>
                    <a:gd name="T16" fmla="*/ 16 w 2040"/>
                    <a:gd name="T17" fmla="*/ 335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40" h="352">
                      <a:moveTo>
                        <a:pt x="16" y="335"/>
                      </a:moveTo>
                      <a:lnTo>
                        <a:pt x="16" y="18"/>
                      </a:lnTo>
                      <a:cubicBezTo>
                        <a:pt x="16" y="8"/>
                        <a:pt x="9" y="0"/>
                        <a:pt x="0" y="0"/>
                      </a:cubicBezTo>
                      <a:lnTo>
                        <a:pt x="2024" y="0"/>
                      </a:lnTo>
                      <a:cubicBezTo>
                        <a:pt x="2033" y="0"/>
                        <a:pt x="2040" y="8"/>
                        <a:pt x="2040" y="18"/>
                      </a:cubicBezTo>
                      <a:lnTo>
                        <a:pt x="2040" y="335"/>
                      </a:lnTo>
                      <a:cubicBezTo>
                        <a:pt x="2040" y="344"/>
                        <a:pt x="2033" y="352"/>
                        <a:pt x="2024" y="352"/>
                      </a:cubicBezTo>
                      <a:lnTo>
                        <a:pt x="0" y="352"/>
                      </a:lnTo>
                      <a:cubicBezTo>
                        <a:pt x="9" y="352"/>
                        <a:pt x="16" y="344"/>
                        <a:pt x="16" y="3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 name="Freeform 841">
                  <a:extLst>
                    <a:ext uri="{FF2B5EF4-FFF2-40B4-BE49-F238E27FC236}">
                      <a16:creationId xmlns:a16="http://schemas.microsoft.com/office/drawing/2014/main" id="{DAED399B-11ED-48EE-A906-42B3F6F29CC0}"/>
                    </a:ext>
                  </a:extLst>
                </p:cNvPr>
                <p:cNvSpPr>
                  <a:spLocks/>
                </p:cNvSpPr>
                <p:nvPr/>
              </p:nvSpPr>
              <p:spPr bwMode="auto">
                <a:xfrm>
                  <a:off x="6235701" y="5753100"/>
                  <a:ext cx="512763" cy="144463"/>
                </a:xfrm>
                <a:custGeom>
                  <a:avLst/>
                  <a:gdLst>
                    <a:gd name="T0" fmla="*/ 16 w 1252"/>
                    <a:gd name="T1" fmla="*/ 335 h 352"/>
                    <a:gd name="T2" fmla="*/ 16 w 1252"/>
                    <a:gd name="T3" fmla="*/ 18 h 352"/>
                    <a:gd name="T4" fmla="*/ 0 w 1252"/>
                    <a:gd name="T5" fmla="*/ 0 h 352"/>
                    <a:gd name="T6" fmla="*/ 1236 w 1252"/>
                    <a:gd name="T7" fmla="*/ 0 h 352"/>
                    <a:gd name="T8" fmla="*/ 1252 w 1252"/>
                    <a:gd name="T9" fmla="*/ 18 h 352"/>
                    <a:gd name="T10" fmla="*/ 1252 w 1252"/>
                    <a:gd name="T11" fmla="*/ 335 h 352"/>
                    <a:gd name="T12" fmla="*/ 1236 w 1252"/>
                    <a:gd name="T13" fmla="*/ 352 h 352"/>
                    <a:gd name="T14" fmla="*/ 0 w 1252"/>
                    <a:gd name="T15" fmla="*/ 352 h 352"/>
                    <a:gd name="T16" fmla="*/ 16 w 1252"/>
                    <a:gd name="T17" fmla="*/ 335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2" h="352">
                      <a:moveTo>
                        <a:pt x="16" y="335"/>
                      </a:moveTo>
                      <a:lnTo>
                        <a:pt x="16" y="18"/>
                      </a:lnTo>
                      <a:cubicBezTo>
                        <a:pt x="16" y="8"/>
                        <a:pt x="9" y="0"/>
                        <a:pt x="0" y="0"/>
                      </a:cubicBezTo>
                      <a:lnTo>
                        <a:pt x="1236" y="0"/>
                      </a:lnTo>
                      <a:cubicBezTo>
                        <a:pt x="1245" y="0"/>
                        <a:pt x="1252" y="8"/>
                        <a:pt x="1252" y="18"/>
                      </a:cubicBezTo>
                      <a:lnTo>
                        <a:pt x="1252" y="335"/>
                      </a:lnTo>
                      <a:cubicBezTo>
                        <a:pt x="1252" y="344"/>
                        <a:pt x="1245" y="352"/>
                        <a:pt x="1236" y="352"/>
                      </a:cubicBezTo>
                      <a:lnTo>
                        <a:pt x="0" y="352"/>
                      </a:lnTo>
                      <a:cubicBezTo>
                        <a:pt x="9" y="352"/>
                        <a:pt x="16" y="344"/>
                        <a:pt x="16" y="335"/>
                      </a:cubicBezTo>
                      <a:close/>
                    </a:path>
                  </a:pathLst>
                </a:custGeom>
                <a:solidFill>
                  <a:srgbClr val="A0D9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 name="Freeform 842">
                  <a:extLst>
                    <a:ext uri="{FF2B5EF4-FFF2-40B4-BE49-F238E27FC236}">
                      <a16:creationId xmlns:a16="http://schemas.microsoft.com/office/drawing/2014/main" id="{93B8033D-340A-4C4A-903B-46FFC175F96F}"/>
                    </a:ext>
                  </a:extLst>
                </p:cNvPr>
                <p:cNvSpPr>
                  <a:spLocks/>
                </p:cNvSpPr>
                <p:nvPr/>
              </p:nvSpPr>
              <p:spPr bwMode="auto">
                <a:xfrm>
                  <a:off x="6729413" y="5751513"/>
                  <a:ext cx="338138" cy="1588"/>
                </a:xfrm>
                <a:custGeom>
                  <a:avLst/>
                  <a:gdLst>
                    <a:gd name="T0" fmla="*/ 823 w 823"/>
                    <a:gd name="T1" fmla="*/ 2 h 2"/>
                    <a:gd name="T2" fmla="*/ 820 w 823"/>
                    <a:gd name="T3" fmla="*/ 2 h 2"/>
                    <a:gd name="T4" fmla="*/ 0 w 823"/>
                    <a:gd name="T5" fmla="*/ 2 h 2"/>
                    <a:gd name="T6" fmla="*/ 0 w 823"/>
                    <a:gd name="T7" fmla="*/ 0 h 2"/>
                    <a:gd name="T8" fmla="*/ 823 w 823"/>
                    <a:gd name="T9" fmla="*/ 0 h 2"/>
                    <a:gd name="T10" fmla="*/ 823 w 823"/>
                    <a:gd name="T11" fmla="*/ 2 h 2"/>
                  </a:gdLst>
                  <a:ahLst/>
                  <a:cxnLst>
                    <a:cxn ang="0">
                      <a:pos x="T0" y="T1"/>
                    </a:cxn>
                    <a:cxn ang="0">
                      <a:pos x="T2" y="T3"/>
                    </a:cxn>
                    <a:cxn ang="0">
                      <a:pos x="T4" y="T5"/>
                    </a:cxn>
                    <a:cxn ang="0">
                      <a:pos x="T6" y="T7"/>
                    </a:cxn>
                    <a:cxn ang="0">
                      <a:pos x="T8" y="T9"/>
                    </a:cxn>
                    <a:cxn ang="0">
                      <a:pos x="T10" y="T11"/>
                    </a:cxn>
                  </a:cxnLst>
                  <a:rect l="0" t="0" r="r" b="b"/>
                  <a:pathLst>
                    <a:path w="823" h="2">
                      <a:moveTo>
                        <a:pt x="823" y="2"/>
                      </a:moveTo>
                      <a:cubicBezTo>
                        <a:pt x="822" y="2"/>
                        <a:pt x="821" y="2"/>
                        <a:pt x="820" y="2"/>
                      </a:cubicBezTo>
                      <a:lnTo>
                        <a:pt x="0" y="2"/>
                      </a:lnTo>
                      <a:lnTo>
                        <a:pt x="0" y="0"/>
                      </a:lnTo>
                      <a:lnTo>
                        <a:pt x="823" y="0"/>
                      </a:lnTo>
                      <a:lnTo>
                        <a:pt x="823" y="2"/>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 name="Rectangle 843">
                  <a:extLst>
                    <a:ext uri="{FF2B5EF4-FFF2-40B4-BE49-F238E27FC236}">
                      <a16:creationId xmlns:a16="http://schemas.microsoft.com/office/drawing/2014/main" id="{3D3A50B3-4F28-4EE5-8DDE-E06F6D8848B7}"/>
                    </a:ext>
                  </a:extLst>
                </p:cNvPr>
                <p:cNvSpPr>
                  <a:spLocks noChangeArrowheads="1"/>
                </p:cNvSpPr>
                <p:nvPr/>
              </p:nvSpPr>
              <p:spPr bwMode="auto">
                <a:xfrm>
                  <a:off x="6240463" y="5753100"/>
                  <a:ext cx="488950" cy="1588"/>
                </a:xfrm>
                <a:prstGeom prst="rect">
                  <a:avLst/>
                </a:prstGeom>
                <a:solidFill>
                  <a:srgbClr val="1C27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 name="Freeform 844">
                  <a:extLst>
                    <a:ext uri="{FF2B5EF4-FFF2-40B4-BE49-F238E27FC236}">
                      <a16:creationId xmlns:a16="http://schemas.microsoft.com/office/drawing/2014/main" id="{88C634A7-07F9-4802-9E5E-54667DAB709E}"/>
                    </a:ext>
                  </a:extLst>
                </p:cNvPr>
                <p:cNvSpPr>
                  <a:spLocks/>
                </p:cNvSpPr>
                <p:nvPr/>
              </p:nvSpPr>
              <p:spPr bwMode="auto">
                <a:xfrm>
                  <a:off x="6240463" y="5753100"/>
                  <a:ext cx="827088" cy="4763"/>
                </a:xfrm>
                <a:custGeom>
                  <a:avLst/>
                  <a:gdLst>
                    <a:gd name="T0" fmla="*/ 2012 w 2012"/>
                    <a:gd name="T1" fmla="*/ 11 h 11"/>
                    <a:gd name="T2" fmla="*/ 1236 w 2012"/>
                    <a:gd name="T3" fmla="*/ 11 h 11"/>
                    <a:gd name="T4" fmla="*/ 1221 w 2012"/>
                    <a:gd name="T5" fmla="*/ 0 h 11"/>
                    <a:gd name="T6" fmla="*/ 0 w 2012"/>
                    <a:gd name="T7" fmla="*/ 0 h 11"/>
                    <a:gd name="T8" fmla="*/ 1189 w 2012"/>
                    <a:gd name="T9" fmla="*/ 0 h 11"/>
                    <a:gd name="T10" fmla="*/ 2009 w 2012"/>
                    <a:gd name="T11" fmla="*/ 0 h 11"/>
                    <a:gd name="T12" fmla="*/ 2012 w 2012"/>
                    <a:gd name="T13" fmla="*/ 0 h 11"/>
                    <a:gd name="T14" fmla="*/ 2012 w 2012"/>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2" h="11">
                      <a:moveTo>
                        <a:pt x="2012" y="11"/>
                      </a:moveTo>
                      <a:lnTo>
                        <a:pt x="1236" y="11"/>
                      </a:lnTo>
                      <a:cubicBezTo>
                        <a:pt x="1234" y="4"/>
                        <a:pt x="1228" y="0"/>
                        <a:pt x="1221" y="0"/>
                      </a:cubicBezTo>
                      <a:lnTo>
                        <a:pt x="0" y="0"/>
                      </a:lnTo>
                      <a:lnTo>
                        <a:pt x="1189" y="0"/>
                      </a:lnTo>
                      <a:lnTo>
                        <a:pt x="2009" y="0"/>
                      </a:lnTo>
                      <a:cubicBezTo>
                        <a:pt x="2010" y="0"/>
                        <a:pt x="2011" y="0"/>
                        <a:pt x="2012" y="0"/>
                      </a:cubicBezTo>
                      <a:lnTo>
                        <a:pt x="2012" y="11"/>
                      </a:lnTo>
                      <a:close/>
                    </a:path>
                  </a:pathLst>
                </a:custGeom>
                <a:solidFill>
                  <a:srgbClr val="E9EF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 name="Freeform 845">
                  <a:extLst>
                    <a:ext uri="{FF2B5EF4-FFF2-40B4-BE49-F238E27FC236}">
                      <a16:creationId xmlns:a16="http://schemas.microsoft.com/office/drawing/2014/main" id="{3144F3A9-3395-427C-8B85-5FBC4127C402}"/>
                    </a:ext>
                  </a:extLst>
                </p:cNvPr>
                <p:cNvSpPr>
                  <a:spLocks/>
                </p:cNvSpPr>
                <p:nvPr/>
              </p:nvSpPr>
              <p:spPr bwMode="auto">
                <a:xfrm>
                  <a:off x="6240463" y="5753100"/>
                  <a:ext cx="508000" cy="4763"/>
                </a:xfrm>
                <a:custGeom>
                  <a:avLst/>
                  <a:gdLst>
                    <a:gd name="T0" fmla="*/ 1236 w 1236"/>
                    <a:gd name="T1" fmla="*/ 11 h 11"/>
                    <a:gd name="T2" fmla="*/ 0 w 1236"/>
                    <a:gd name="T3" fmla="*/ 11 h 11"/>
                    <a:gd name="T4" fmla="*/ 0 w 1236"/>
                    <a:gd name="T5" fmla="*/ 0 h 11"/>
                    <a:gd name="T6" fmla="*/ 1221 w 1236"/>
                    <a:gd name="T7" fmla="*/ 0 h 11"/>
                    <a:gd name="T8" fmla="*/ 1236 w 1236"/>
                    <a:gd name="T9" fmla="*/ 11 h 11"/>
                  </a:gdLst>
                  <a:ahLst/>
                  <a:cxnLst>
                    <a:cxn ang="0">
                      <a:pos x="T0" y="T1"/>
                    </a:cxn>
                    <a:cxn ang="0">
                      <a:pos x="T2" y="T3"/>
                    </a:cxn>
                    <a:cxn ang="0">
                      <a:pos x="T4" y="T5"/>
                    </a:cxn>
                    <a:cxn ang="0">
                      <a:pos x="T6" y="T7"/>
                    </a:cxn>
                    <a:cxn ang="0">
                      <a:pos x="T8" y="T9"/>
                    </a:cxn>
                  </a:cxnLst>
                  <a:rect l="0" t="0" r="r" b="b"/>
                  <a:pathLst>
                    <a:path w="1236" h="11">
                      <a:moveTo>
                        <a:pt x="1236" y="11"/>
                      </a:moveTo>
                      <a:lnTo>
                        <a:pt x="0" y="11"/>
                      </a:lnTo>
                      <a:lnTo>
                        <a:pt x="0" y="0"/>
                      </a:lnTo>
                      <a:lnTo>
                        <a:pt x="1221" y="0"/>
                      </a:lnTo>
                      <a:cubicBezTo>
                        <a:pt x="1228" y="0"/>
                        <a:pt x="1234" y="4"/>
                        <a:pt x="1236" y="11"/>
                      </a:cubicBezTo>
                      <a:close/>
                    </a:path>
                  </a:pathLst>
                </a:custGeom>
                <a:solidFill>
                  <a:srgbClr val="90CA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 name="Rectangle 846">
                  <a:extLst>
                    <a:ext uri="{FF2B5EF4-FFF2-40B4-BE49-F238E27FC236}">
                      <a16:creationId xmlns:a16="http://schemas.microsoft.com/office/drawing/2014/main" id="{E0487EA0-A778-4F99-A0AE-7F41DB3AFA6A}"/>
                    </a:ext>
                  </a:extLst>
                </p:cNvPr>
                <p:cNvSpPr>
                  <a:spLocks noChangeArrowheads="1"/>
                </p:cNvSpPr>
                <p:nvPr/>
              </p:nvSpPr>
              <p:spPr bwMode="auto">
                <a:xfrm>
                  <a:off x="6240463" y="5883275"/>
                  <a:ext cx="1588" cy="4763"/>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 name="Rectangle 847">
                  <a:extLst>
                    <a:ext uri="{FF2B5EF4-FFF2-40B4-BE49-F238E27FC236}">
                      <a16:creationId xmlns:a16="http://schemas.microsoft.com/office/drawing/2014/main" id="{3CE99EB0-A5C0-47C2-976E-EEB18289F885}"/>
                    </a:ext>
                  </a:extLst>
                </p:cNvPr>
                <p:cNvSpPr>
                  <a:spLocks noChangeArrowheads="1"/>
                </p:cNvSpPr>
                <p:nvPr/>
              </p:nvSpPr>
              <p:spPr bwMode="auto">
                <a:xfrm>
                  <a:off x="6748463" y="5883275"/>
                  <a:ext cx="319088" cy="4763"/>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 name="Rectangle 848">
                  <a:extLst>
                    <a:ext uri="{FF2B5EF4-FFF2-40B4-BE49-F238E27FC236}">
                      <a16:creationId xmlns:a16="http://schemas.microsoft.com/office/drawing/2014/main" id="{055190C4-D266-46E5-9ED8-7E5BE723DE5A}"/>
                    </a:ext>
                  </a:extLst>
                </p:cNvPr>
                <p:cNvSpPr>
                  <a:spLocks noChangeArrowheads="1"/>
                </p:cNvSpPr>
                <p:nvPr/>
              </p:nvSpPr>
              <p:spPr bwMode="auto">
                <a:xfrm>
                  <a:off x="6242051" y="5883275"/>
                  <a:ext cx="506413" cy="4763"/>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84" name="Rectangle 849">
                  <a:extLst>
                    <a:ext uri="{FF2B5EF4-FFF2-40B4-BE49-F238E27FC236}">
                      <a16:creationId xmlns:a16="http://schemas.microsoft.com/office/drawing/2014/main" id="{FFE89073-4DC9-4E26-83B5-8071D16F3F8D}"/>
                    </a:ext>
                  </a:extLst>
                </p:cNvPr>
                <p:cNvSpPr>
                  <a:spLocks noChangeArrowheads="1"/>
                </p:cNvSpPr>
                <p:nvPr/>
              </p:nvSpPr>
              <p:spPr bwMode="auto">
                <a:xfrm>
                  <a:off x="6240463" y="5765800"/>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85" name="Rectangle 850">
                  <a:extLst>
                    <a:ext uri="{FF2B5EF4-FFF2-40B4-BE49-F238E27FC236}">
                      <a16:creationId xmlns:a16="http://schemas.microsoft.com/office/drawing/2014/main" id="{83B6710E-5A04-48C3-AC81-3EFFD6532EB0}"/>
                    </a:ext>
                  </a:extLst>
                </p:cNvPr>
                <p:cNvSpPr>
                  <a:spLocks noChangeArrowheads="1"/>
                </p:cNvSpPr>
                <p:nvPr/>
              </p:nvSpPr>
              <p:spPr bwMode="auto">
                <a:xfrm>
                  <a:off x="6748463" y="5765800"/>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86" name="Rectangle 851">
                  <a:extLst>
                    <a:ext uri="{FF2B5EF4-FFF2-40B4-BE49-F238E27FC236}">
                      <a16:creationId xmlns:a16="http://schemas.microsoft.com/office/drawing/2014/main" id="{563521AC-8987-4B71-9B38-24CB7BD2648C}"/>
                    </a:ext>
                  </a:extLst>
                </p:cNvPr>
                <p:cNvSpPr>
                  <a:spLocks noChangeArrowheads="1"/>
                </p:cNvSpPr>
                <p:nvPr/>
              </p:nvSpPr>
              <p:spPr bwMode="auto">
                <a:xfrm>
                  <a:off x="6242051" y="5765800"/>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87" name="Rectangle 852">
                  <a:extLst>
                    <a:ext uri="{FF2B5EF4-FFF2-40B4-BE49-F238E27FC236}">
                      <a16:creationId xmlns:a16="http://schemas.microsoft.com/office/drawing/2014/main" id="{BDEB2882-3CA3-40A2-A58C-CA9517D6EF4E}"/>
                    </a:ext>
                  </a:extLst>
                </p:cNvPr>
                <p:cNvSpPr>
                  <a:spLocks noChangeArrowheads="1"/>
                </p:cNvSpPr>
                <p:nvPr/>
              </p:nvSpPr>
              <p:spPr bwMode="auto">
                <a:xfrm>
                  <a:off x="6240463" y="5800725"/>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88" name="Rectangle 853">
                  <a:extLst>
                    <a:ext uri="{FF2B5EF4-FFF2-40B4-BE49-F238E27FC236}">
                      <a16:creationId xmlns:a16="http://schemas.microsoft.com/office/drawing/2014/main" id="{824D3CA8-8037-465C-A6BF-01D1F928EB84}"/>
                    </a:ext>
                  </a:extLst>
                </p:cNvPr>
                <p:cNvSpPr>
                  <a:spLocks noChangeArrowheads="1"/>
                </p:cNvSpPr>
                <p:nvPr/>
              </p:nvSpPr>
              <p:spPr bwMode="auto">
                <a:xfrm>
                  <a:off x="6748463" y="5800725"/>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89" name="Rectangle 854">
                  <a:extLst>
                    <a:ext uri="{FF2B5EF4-FFF2-40B4-BE49-F238E27FC236}">
                      <a16:creationId xmlns:a16="http://schemas.microsoft.com/office/drawing/2014/main" id="{8EBD148D-DD8C-44B5-9A52-C068FDF11484}"/>
                    </a:ext>
                  </a:extLst>
                </p:cNvPr>
                <p:cNvSpPr>
                  <a:spLocks noChangeArrowheads="1"/>
                </p:cNvSpPr>
                <p:nvPr/>
              </p:nvSpPr>
              <p:spPr bwMode="auto">
                <a:xfrm>
                  <a:off x="6242051" y="5800725"/>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90" name="Rectangle 855">
                  <a:extLst>
                    <a:ext uri="{FF2B5EF4-FFF2-40B4-BE49-F238E27FC236}">
                      <a16:creationId xmlns:a16="http://schemas.microsoft.com/office/drawing/2014/main" id="{75697F30-8AD5-437C-85C7-7D46446F4668}"/>
                    </a:ext>
                  </a:extLst>
                </p:cNvPr>
                <p:cNvSpPr>
                  <a:spLocks noChangeArrowheads="1"/>
                </p:cNvSpPr>
                <p:nvPr/>
              </p:nvSpPr>
              <p:spPr bwMode="auto">
                <a:xfrm>
                  <a:off x="6240463" y="5837238"/>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91" name="Rectangle 856">
                  <a:extLst>
                    <a:ext uri="{FF2B5EF4-FFF2-40B4-BE49-F238E27FC236}">
                      <a16:creationId xmlns:a16="http://schemas.microsoft.com/office/drawing/2014/main" id="{3F996C5F-AE16-43CE-8E57-0156156518BF}"/>
                    </a:ext>
                  </a:extLst>
                </p:cNvPr>
                <p:cNvSpPr>
                  <a:spLocks noChangeArrowheads="1"/>
                </p:cNvSpPr>
                <p:nvPr/>
              </p:nvSpPr>
              <p:spPr bwMode="auto">
                <a:xfrm>
                  <a:off x="6748463" y="5837238"/>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92" name="Rectangle 857">
                  <a:extLst>
                    <a:ext uri="{FF2B5EF4-FFF2-40B4-BE49-F238E27FC236}">
                      <a16:creationId xmlns:a16="http://schemas.microsoft.com/office/drawing/2014/main" id="{D3D79601-23A6-4DC7-9F6A-A55F70C97D13}"/>
                    </a:ext>
                  </a:extLst>
                </p:cNvPr>
                <p:cNvSpPr>
                  <a:spLocks noChangeArrowheads="1"/>
                </p:cNvSpPr>
                <p:nvPr/>
              </p:nvSpPr>
              <p:spPr bwMode="auto">
                <a:xfrm>
                  <a:off x="6242051" y="5837238"/>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93" name="Rectangle 858">
                  <a:extLst>
                    <a:ext uri="{FF2B5EF4-FFF2-40B4-BE49-F238E27FC236}">
                      <a16:creationId xmlns:a16="http://schemas.microsoft.com/office/drawing/2014/main" id="{33F54DC5-CBA9-4161-9E42-613ACBDD1F31}"/>
                    </a:ext>
                  </a:extLst>
                </p:cNvPr>
                <p:cNvSpPr>
                  <a:spLocks noChangeArrowheads="1"/>
                </p:cNvSpPr>
                <p:nvPr/>
              </p:nvSpPr>
              <p:spPr bwMode="auto">
                <a:xfrm>
                  <a:off x="6240463" y="5854700"/>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97" name="Rectangle 859">
                  <a:extLst>
                    <a:ext uri="{FF2B5EF4-FFF2-40B4-BE49-F238E27FC236}">
                      <a16:creationId xmlns:a16="http://schemas.microsoft.com/office/drawing/2014/main" id="{37FC6231-5464-4358-8847-01A74DE488FF}"/>
                    </a:ext>
                  </a:extLst>
                </p:cNvPr>
                <p:cNvSpPr>
                  <a:spLocks noChangeArrowheads="1"/>
                </p:cNvSpPr>
                <p:nvPr/>
              </p:nvSpPr>
              <p:spPr bwMode="auto">
                <a:xfrm>
                  <a:off x="6748463" y="5854700"/>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01" name="Rectangle 860">
                  <a:extLst>
                    <a:ext uri="{FF2B5EF4-FFF2-40B4-BE49-F238E27FC236}">
                      <a16:creationId xmlns:a16="http://schemas.microsoft.com/office/drawing/2014/main" id="{C3ADFAF6-A96F-43F0-B99E-F24BDA3DFD52}"/>
                    </a:ext>
                  </a:extLst>
                </p:cNvPr>
                <p:cNvSpPr>
                  <a:spLocks noChangeArrowheads="1"/>
                </p:cNvSpPr>
                <p:nvPr/>
              </p:nvSpPr>
              <p:spPr bwMode="auto">
                <a:xfrm>
                  <a:off x="6242051" y="5854700"/>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05" name="Rectangle 861">
                  <a:extLst>
                    <a:ext uri="{FF2B5EF4-FFF2-40B4-BE49-F238E27FC236}">
                      <a16:creationId xmlns:a16="http://schemas.microsoft.com/office/drawing/2014/main" id="{2BDBCD7B-DC26-4F87-B98D-7345A288D513}"/>
                    </a:ext>
                  </a:extLst>
                </p:cNvPr>
                <p:cNvSpPr>
                  <a:spLocks noChangeArrowheads="1"/>
                </p:cNvSpPr>
                <p:nvPr/>
              </p:nvSpPr>
              <p:spPr bwMode="auto">
                <a:xfrm>
                  <a:off x="6240463" y="5772150"/>
                  <a:ext cx="1588" cy="3175"/>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09" name="Rectangle 862">
                  <a:extLst>
                    <a:ext uri="{FF2B5EF4-FFF2-40B4-BE49-F238E27FC236}">
                      <a16:creationId xmlns:a16="http://schemas.microsoft.com/office/drawing/2014/main" id="{CEDD6744-5343-42EE-9CC0-CDDC3999F910}"/>
                    </a:ext>
                  </a:extLst>
                </p:cNvPr>
                <p:cNvSpPr>
                  <a:spLocks noChangeArrowheads="1"/>
                </p:cNvSpPr>
                <p:nvPr/>
              </p:nvSpPr>
              <p:spPr bwMode="auto">
                <a:xfrm>
                  <a:off x="6748463" y="5772150"/>
                  <a:ext cx="319088" cy="3175"/>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12" name="Rectangle 863">
                  <a:extLst>
                    <a:ext uri="{FF2B5EF4-FFF2-40B4-BE49-F238E27FC236}">
                      <a16:creationId xmlns:a16="http://schemas.microsoft.com/office/drawing/2014/main" id="{96B87804-0709-4FCC-A114-D184BD5BD918}"/>
                    </a:ext>
                  </a:extLst>
                </p:cNvPr>
                <p:cNvSpPr>
                  <a:spLocks noChangeArrowheads="1"/>
                </p:cNvSpPr>
                <p:nvPr/>
              </p:nvSpPr>
              <p:spPr bwMode="auto">
                <a:xfrm>
                  <a:off x="6242051" y="5772150"/>
                  <a:ext cx="506413" cy="3175"/>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14" name="Rectangle 864">
                  <a:extLst>
                    <a:ext uri="{FF2B5EF4-FFF2-40B4-BE49-F238E27FC236}">
                      <a16:creationId xmlns:a16="http://schemas.microsoft.com/office/drawing/2014/main" id="{603DFBD4-1904-4B10-9685-343F23B96D38}"/>
                    </a:ext>
                  </a:extLst>
                </p:cNvPr>
                <p:cNvSpPr>
                  <a:spLocks noChangeArrowheads="1"/>
                </p:cNvSpPr>
                <p:nvPr/>
              </p:nvSpPr>
              <p:spPr bwMode="auto">
                <a:xfrm>
                  <a:off x="6240463" y="5788025"/>
                  <a:ext cx="1588" cy="6350"/>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16" name="Rectangle 865">
                  <a:extLst>
                    <a:ext uri="{FF2B5EF4-FFF2-40B4-BE49-F238E27FC236}">
                      <a16:creationId xmlns:a16="http://schemas.microsoft.com/office/drawing/2014/main" id="{07A3E07B-7C62-4935-80C8-724DC692F21D}"/>
                    </a:ext>
                  </a:extLst>
                </p:cNvPr>
                <p:cNvSpPr>
                  <a:spLocks noChangeArrowheads="1"/>
                </p:cNvSpPr>
                <p:nvPr/>
              </p:nvSpPr>
              <p:spPr bwMode="auto">
                <a:xfrm>
                  <a:off x="6748463" y="5788025"/>
                  <a:ext cx="319088" cy="6350"/>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18" name="Rectangle 866">
                  <a:extLst>
                    <a:ext uri="{FF2B5EF4-FFF2-40B4-BE49-F238E27FC236}">
                      <a16:creationId xmlns:a16="http://schemas.microsoft.com/office/drawing/2014/main" id="{578ED248-6C5D-497F-95C5-9222DC1A64E2}"/>
                    </a:ext>
                  </a:extLst>
                </p:cNvPr>
                <p:cNvSpPr>
                  <a:spLocks noChangeArrowheads="1"/>
                </p:cNvSpPr>
                <p:nvPr/>
              </p:nvSpPr>
              <p:spPr bwMode="auto">
                <a:xfrm>
                  <a:off x="6242051" y="5788025"/>
                  <a:ext cx="506413" cy="6350"/>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20" name="Rectangle 867">
                  <a:extLst>
                    <a:ext uri="{FF2B5EF4-FFF2-40B4-BE49-F238E27FC236}">
                      <a16:creationId xmlns:a16="http://schemas.microsoft.com/office/drawing/2014/main" id="{C4342B0B-FD7F-4AAC-B14E-3915DF32123D}"/>
                    </a:ext>
                  </a:extLst>
                </p:cNvPr>
                <p:cNvSpPr>
                  <a:spLocks noChangeArrowheads="1"/>
                </p:cNvSpPr>
                <p:nvPr/>
              </p:nvSpPr>
              <p:spPr bwMode="auto">
                <a:xfrm>
                  <a:off x="6240463" y="5810250"/>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22" name="Rectangle 868">
                  <a:extLst>
                    <a:ext uri="{FF2B5EF4-FFF2-40B4-BE49-F238E27FC236}">
                      <a16:creationId xmlns:a16="http://schemas.microsoft.com/office/drawing/2014/main" id="{2A5F9151-4A03-4BB9-8637-2A382E595BAB}"/>
                    </a:ext>
                  </a:extLst>
                </p:cNvPr>
                <p:cNvSpPr>
                  <a:spLocks noChangeArrowheads="1"/>
                </p:cNvSpPr>
                <p:nvPr/>
              </p:nvSpPr>
              <p:spPr bwMode="auto">
                <a:xfrm>
                  <a:off x="6748463" y="5810250"/>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23" name="Rectangle 869">
                  <a:extLst>
                    <a:ext uri="{FF2B5EF4-FFF2-40B4-BE49-F238E27FC236}">
                      <a16:creationId xmlns:a16="http://schemas.microsoft.com/office/drawing/2014/main" id="{52EF403B-4082-4DD8-AB80-1B1F469BE526}"/>
                    </a:ext>
                  </a:extLst>
                </p:cNvPr>
                <p:cNvSpPr>
                  <a:spLocks noChangeArrowheads="1"/>
                </p:cNvSpPr>
                <p:nvPr/>
              </p:nvSpPr>
              <p:spPr bwMode="auto">
                <a:xfrm>
                  <a:off x="6242051" y="5810250"/>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24" name="Rectangle 870">
                  <a:extLst>
                    <a:ext uri="{FF2B5EF4-FFF2-40B4-BE49-F238E27FC236}">
                      <a16:creationId xmlns:a16="http://schemas.microsoft.com/office/drawing/2014/main" id="{EC308E37-4A6F-40FF-83EB-02B5F75859B9}"/>
                    </a:ext>
                  </a:extLst>
                </p:cNvPr>
                <p:cNvSpPr>
                  <a:spLocks noChangeArrowheads="1"/>
                </p:cNvSpPr>
                <p:nvPr/>
              </p:nvSpPr>
              <p:spPr bwMode="auto">
                <a:xfrm>
                  <a:off x="6240463" y="5865813"/>
                  <a:ext cx="1588" cy="3175"/>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25" name="Rectangle 871">
                  <a:extLst>
                    <a:ext uri="{FF2B5EF4-FFF2-40B4-BE49-F238E27FC236}">
                      <a16:creationId xmlns:a16="http://schemas.microsoft.com/office/drawing/2014/main" id="{F5723455-E57E-49F7-BF00-E2D6A2A3D01F}"/>
                    </a:ext>
                  </a:extLst>
                </p:cNvPr>
                <p:cNvSpPr>
                  <a:spLocks noChangeArrowheads="1"/>
                </p:cNvSpPr>
                <p:nvPr/>
              </p:nvSpPr>
              <p:spPr bwMode="auto">
                <a:xfrm>
                  <a:off x="6748463" y="5865813"/>
                  <a:ext cx="319088" cy="3175"/>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26" name="Rectangle 872">
                  <a:extLst>
                    <a:ext uri="{FF2B5EF4-FFF2-40B4-BE49-F238E27FC236}">
                      <a16:creationId xmlns:a16="http://schemas.microsoft.com/office/drawing/2014/main" id="{39716311-3608-47D5-BD2E-1EA710B3CFF4}"/>
                    </a:ext>
                  </a:extLst>
                </p:cNvPr>
                <p:cNvSpPr>
                  <a:spLocks noChangeArrowheads="1"/>
                </p:cNvSpPr>
                <p:nvPr/>
              </p:nvSpPr>
              <p:spPr bwMode="auto">
                <a:xfrm>
                  <a:off x="6242051" y="5865813"/>
                  <a:ext cx="506413" cy="3175"/>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27" name="Rectangle 873">
                  <a:extLst>
                    <a:ext uri="{FF2B5EF4-FFF2-40B4-BE49-F238E27FC236}">
                      <a16:creationId xmlns:a16="http://schemas.microsoft.com/office/drawing/2014/main" id="{EF11028E-339F-4FEA-90E7-9AB86AE5C298}"/>
                    </a:ext>
                  </a:extLst>
                </p:cNvPr>
                <p:cNvSpPr>
                  <a:spLocks noChangeArrowheads="1"/>
                </p:cNvSpPr>
                <p:nvPr/>
              </p:nvSpPr>
              <p:spPr bwMode="auto">
                <a:xfrm>
                  <a:off x="6240463" y="5827713"/>
                  <a:ext cx="1588" cy="3175"/>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28" name="Rectangle 874">
                  <a:extLst>
                    <a:ext uri="{FF2B5EF4-FFF2-40B4-BE49-F238E27FC236}">
                      <a16:creationId xmlns:a16="http://schemas.microsoft.com/office/drawing/2014/main" id="{579989AA-F631-4348-B226-0C86074C325A}"/>
                    </a:ext>
                  </a:extLst>
                </p:cNvPr>
                <p:cNvSpPr>
                  <a:spLocks noChangeArrowheads="1"/>
                </p:cNvSpPr>
                <p:nvPr/>
              </p:nvSpPr>
              <p:spPr bwMode="auto">
                <a:xfrm>
                  <a:off x="6748463" y="5827713"/>
                  <a:ext cx="319088" cy="3175"/>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29" name="Rectangle 875">
                  <a:extLst>
                    <a:ext uri="{FF2B5EF4-FFF2-40B4-BE49-F238E27FC236}">
                      <a16:creationId xmlns:a16="http://schemas.microsoft.com/office/drawing/2014/main" id="{48DD3205-A766-4C9D-9F42-4C09BFE276D4}"/>
                    </a:ext>
                  </a:extLst>
                </p:cNvPr>
                <p:cNvSpPr>
                  <a:spLocks noChangeArrowheads="1"/>
                </p:cNvSpPr>
                <p:nvPr/>
              </p:nvSpPr>
              <p:spPr bwMode="auto">
                <a:xfrm>
                  <a:off x="6242051" y="5827713"/>
                  <a:ext cx="506413" cy="3175"/>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0" name="Freeform 876">
                  <a:extLst>
                    <a:ext uri="{FF2B5EF4-FFF2-40B4-BE49-F238E27FC236}">
                      <a16:creationId xmlns:a16="http://schemas.microsoft.com/office/drawing/2014/main" id="{C3F15B85-805C-4EB6-B505-CAB790406016}"/>
                    </a:ext>
                  </a:extLst>
                </p:cNvPr>
                <p:cNvSpPr>
                  <a:spLocks/>
                </p:cNvSpPr>
                <p:nvPr/>
              </p:nvSpPr>
              <p:spPr bwMode="auto">
                <a:xfrm>
                  <a:off x="6294438" y="5502275"/>
                  <a:ext cx="492125" cy="127000"/>
                </a:xfrm>
                <a:custGeom>
                  <a:avLst/>
                  <a:gdLst>
                    <a:gd name="T0" fmla="*/ 3 w 1200"/>
                    <a:gd name="T1" fmla="*/ 0 h 306"/>
                    <a:gd name="T2" fmla="*/ 15 w 1200"/>
                    <a:gd name="T3" fmla="*/ 144 h 306"/>
                    <a:gd name="T4" fmla="*/ 0 w 1200"/>
                    <a:gd name="T5" fmla="*/ 306 h 306"/>
                    <a:gd name="T6" fmla="*/ 1200 w 1200"/>
                    <a:gd name="T7" fmla="*/ 306 h 306"/>
                    <a:gd name="T8" fmla="*/ 1200 w 1200"/>
                    <a:gd name="T9" fmla="*/ 0 h 306"/>
                    <a:gd name="T10" fmla="*/ 3 w 1200"/>
                    <a:gd name="T11" fmla="*/ 0 h 306"/>
                  </a:gdLst>
                  <a:ahLst/>
                  <a:cxnLst>
                    <a:cxn ang="0">
                      <a:pos x="T0" y="T1"/>
                    </a:cxn>
                    <a:cxn ang="0">
                      <a:pos x="T2" y="T3"/>
                    </a:cxn>
                    <a:cxn ang="0">
                      <a:pos x="T4" y="T5"/>
                    </a:cxn>
                    <a:cxn ang="0">
                      <a:pos x="T6" y="T7"/>
                    </a:cxn>
                    <a:cxn ang="0">
                      <a:pos x="T8" y="T9"/>
                    </a:cxn>
                    <a:cxn ang="0">
                      <a:pos x="T10" y="T11"/>
                    </a:cxn>
                  </a:cxnLst>
                  <a:rect l="0" t="0" r="r" b="b"/>
                  <a:pathLst>
                    <a:path w="1200" h="306">
                      <a:moveTo>
                        <a:pt x="3" y="0"/>
                      </a:moveTo>
                      <a:cubicBezTo>
                        <a:pt x="11" y="45"/>
                        <a:pt x="15" y="94"/>
                        <a:pt x="15" y="144"/>
                      </a:cubicBezTo>
                      <a:cubicBezTo>
                        <a:pt x="15" y="201"/>
                        <a:pt x="10" y="255"/>
                        <a:pt x="0" y="306"/>
                      </a:cubicBezTo>
                      <a:lnTo>
                        <a:pt x="1200" y="306"/>
                      </a:lnTo>
                      <a:lnTo>
                        <a:pt x="1200" y="0"/>
                      </a:lnTo>
                      <a:lnTo>
                        <a:pt x="3" y="0"/>
                      </a:lnTo>
                    </a:path>
                  </a:pathLst>
                </a:custGeom>
                <a:solidFill>
                  <a:srgbClr val="A0D9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1" name="Freeform 877">
                  <a:extLst>
                    <a:ext uri="{FF2B5EF4-FFF2-40B4-BE49-F238E27FC236}">
                      <a16:creationId xmlns:a16="http://schemas.microsoft.com/office/drawing/2014/main" id="{BDCC6F4C-732A-4A06-93E6-34F054F80B31}"/>
                    </a:ext>
                  </a:extLst>
                </p:cNvPr>
                <p:cNvSpPr>
                  <a:spLocks/>
                </p:cNvSpPr>
                <p:nvPr/>
              </p:nvSpPr>
              <p:spPr bwMode="auto">
                <a:xfrm>
                  <a:off x="6296026" y="5502275"/>
                  <a:ext cx="1588" cy="14288"/>
                </a:xfrm>
                <a:custGeom>
                  <a:avLst/>
                  <a:gdLst>
                    <a:gd name="T0" fmla="*/ 5 w 5"/>
                    <a:gd name="T1" fmla="*/ 32 h 32"/>
                    <a:gd name="T2" fmla="*/ 5 w 5"/>
                    <a:gd name="T3" fmla="*/ 32 h 32"/>
                    <a:gd name="T4" fmla="*/ 0 w 5"/>
                    <a:gd name="T5" fmla="*/ 0 h 32"/>
                    <a:gd name="T6" fmla="*/ 0 w 5"/>
                    <a:gd name="T7" fmla="*/ 0 h 32"/>
                    <a:gd name="T8" fmla="*/ 5 w 5"/>
                    <a:gd name="T9" fmla="*/ 32 h 32"/>
                  </a:gdLst>
                  <a:ahLst/>
                  <a:cxnLst>
                    <a:cxn ang="0">
                      <a:pos x="T0" y="T1"/>
                    </a:cxn>
                    <a:cxn ang="0">
                      <a:pos x="T2" y="T3"/>
                    </a:cxn>
                    <a:cxn ang="0">
                      <a:pos x="T4" y="T5"/>
                    </a:cxn>
                    <a:cxn ang="0">
                      <a:pos x="T6" y="T7"/>
                    </a:cxn>
                    <a:cxn ang="0">
                      <a:pos x="T8" y="T9"/>
                    </a:cxn>
                  </a:cxnLst>
                  <a:rect l="0" t="0" r="r" b="b"/>
                  <a:pathLst>
                    <a:path w="5" h="32">
                      <a:moveTo>
                        <a:pt x="5" y="32"/>
                      </a:moveTo>
                      <a:lnTo>
                        <a:pt x="5" y="32"/>
                      </a:lnTo>
                      <a:cubicBezTo>
                        <a:pt x="3" y="21"/>
                        <a:pt x="2" y="10"/>
                        <a:pt x="0" y="0"/>
                      </a:cubicBezTo>
                      <a:lnTo>
                        <a:pt x="0" y="0"/>
                      </a:lnTo>
                      <a:cubicBezTo>
                        <a:pt x="2" y="10"/>
                        <a:pt x="3" y="21"/>
                        <a:pt x="5" y="32"/>
                      </a:cubicBezTo>
                    </a:path>
                  </a:pathLst>
                </a:custGeom>
                <a:solidFill>
                  <a:srgbClr val="D359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2" name="Freeform 878">
                  <a:extLst>
                    <a:ext uri="{FF2B5EF4-FFF2-40B4-BE49-F238E27FC236}">
                      <a16:creationId xmlns:a16="http://schemas.microsoft.com/office/drawing/2014/main" id="{A098DD27-19D5-4E90-8AA1-678735F88D97}"/>
                    </a:ext>
                  </a:extLst>
                </p:cNvPr>
                <p:cNvSpPr>
                  <a:spLocks/>
                </p:cNvSpPr>
                <p:nvPr/>
              </p:nvSpPr>
              <p:spPr bwMode="auto">
                <a:xfrm>
                  <a:off x="6296026" y="5502275"/>
                  <a:ext cx="225425" cy="14288"/>
                </a:xfrm>
                <a:custGeom>
                  <a:avLst/>
                  <a:gdLst>
                    <a:gd name="T0" fmla="*/ 551 w 551"/>
                    <a:gd name="T1" fmla="*/ 32 h 32"/>
                    <a:gd name="T2" fmla="*/ 5 w 551"/>
                    <a:gd name="T3" fmla="*/ 32 h 32"/>
                    <a:gd name="T4" fmla="*/ 0 w 551"/>
                    <a:gd name="T5" fmla="*/ 0 h 32"/>
                    <a:gd name="T6" fmla="*/ 551 w 551"/>
                    <a:gd name="T7" fmla="*/ 0 h 32"/>
                    <a:gd name="T8" fmla="*/ 551 w 551"/>
                    <a:gd name="T9" fmla="*/ 32 h 32"/>
                  </a:gdLst>
                  <a:ahLst/>
                  <a:cxnLst>
                    <a:cxn ang="0">
                      <a:pos x="T0" y="T1"/>
                    </a:cxn>
                    <a:cxn ang="0">
                      <a:pos x="T2" y="T3"/>
                    </a:cxn>
                    <a:cxn ang="0">
                      <a:pos x="T4" y="T5"/>
                    </a:cxn>
                    <a:cxn ang="0">
                      <a:pos x="T6" y="T7"/>
                    </a:cxn>
                    <a:cxn ang="0">
                      <a:pos x="T8" y="T9"/>
                    </a:cxn>
                  </a:cxnLst>
                  <a:rect l="0" t="0" r="r" b="b"/>
                  <a:pathLst>
                    <a:path w="551" h="32">
                      <a:moveTo>
                        <a:pt x="551" y="32"/>
                      </a:moveTo>
                      <a:lnTo>
                        <a:pt x="5" y="32"/>
                      </a:lnTo>
                      <a:cubicBezTo>
                        <a:pt x="3" y="21"/>
                        <a:pt x="2" y="10"/>
                        <a:pt x="0" y="0"/>
                      </a:cubicBezTo>
                      <a:lnTo>
                        <a:pt x="551" y="0"/>
                      </a:lnTo>
                      <a:lnTo>
                        <a:pt x="551" y="32"/>
                      </a:lnTo>
                    </a:path>
                  </a:pathLst>
                </a:custGeom>
                <a:solidFill>
                  <a:srgbClr val="8DCD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3" name="Freeform 879">
                  <a:extLst>
                    <a:ext uri="{FF2B5EF4-FFF2-40B4-BE49-F238E27FC236}">
                      <a16:creationId xmlns:a16="http://schemas.microsoft.com/office/drawing/2014/main" id="{14751BA7-5E5F-4CD9-88F1-C614643737FC}"/>
                    </a:ext>
                  </a:extLst>
                </p:cNvPr>
                <p:cNvSpPr>
                  <a:spLocks/>
                </p:cNvSpPr>
                <p:nvPr/>
              </p:nvSpPr>
              <p:spPr bwMode="auto">
                <a:xfrm>
                  <a:off x="6284913" y="5483225"/>
                  <a:ext cx="528638" cy="165100"/>
                </a:xfrm>
                <a:custGeom>
                  <a:avLst/>
                  <a:gdLst>
                    <a:gd name="T0" fmla="*/ 1272 w 1286"/>
                    <a:gd name="T1" fmla="*/ 0 h 402"/>
                    <a:gd name="T2" fmla="*/ 14 w 1286"/>
                    <a:gd name="T3" fmla="*/ 0 h 402"/>
                    <a:gd name="T4" fmla="*/ 0 w 1286"/>
                    <a:gd name="T5" fmla="*/ 13 h 402"/>
                    <a:gd name="T6" fmla="*/ 0 w 1286"/>
                    <a:gd name="T7" fmla="*/ 48 h 402"/>
                    <a:gd name="T8" fmla="*/ 578 w 1286"/>
                    <a:gd name="T9" fmla="*/ 48 h 402"/>
                    <a:gd name="T10" fmla="*/ 578 w 1286"/>
                    <a:gd name="T11" fmla="*/ 354 h 402"/>
                    <a:gd name="T12" fmla="*/ 0 w 1286"/>
                    <a:gd name="T13" fmla="*/ 354 h 402"/>
                    <a:gd name="T14" fmla="*/ 0 w 1286"/>
                    <a:gd name="T15" fmla="*/ 388 h 402"/>
                    <a:gd name="T16" fmla="*/ 14 w 1286"/>
                    <a:gd name="T17" fmla="*/ 402 h 402"/>
                    <a:gd name="T18" fmla="*/ 1272 w 1286"/>
                    <a:gd name="T19" fmla="*/ 402 h 402"/>
                    <a:gd name="T20" fmla="*/ 1286 w 1286"/>
                    <a:gd name="T21" fmla="*/ 388 h 402"/>
                    <a:gd name="T22" fmla="*/ 1286 w 1286"/>
                    <a:gd name="T23" fmla="*/ 13 h 402"/>
                    <a:gd name="T24" fmla="*/ 1272 w 1286"/>
                    <a:gd name="T25" fmla="*/ 0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86" h="402">
                      <a:moveTo>
                        <a:pt x="1272" y="0"/>
                      </a:moveTo>
                      <a:lnTo>
                        <a:pt x="14" y="0"/>
                      </a:lnTo>
                      <a:cubicBezTo>
                        <a:pt x="6" y="0"/>
                        <a:pt x="0" y="6"/>
                        <a:pt x="0" y="13"/>
                      </a:cubicBezTo>
                      <a:lnTo>
                        <a:pt x="0" y="48"/>
                      </a:lnTo>
                      <a:lnTo>
                        <a:pt x="578" y="48"/>
                      </a:lnTo>
                      <a:lnTo>
                        <a:pt x="578" y="354"/>
                      </a:lnTo>
                      <a:lnTo>
                        <a:pt x="0" y="354"/>
                      </a:lnTo>
                      <a:lnTo>
                        <a:pt x="0" y="388"/>
                      </a:lnTo>
                      <a:cubicBezTo>
                        <a:pt x="0" y="395"/>
                        <a:pt x="6" y="402"/>
                        <a:pt x="14" y="402"/>
                      </a:cubicBezTo>
                      <a:lnTo>
                        <a:pt x="1272" y="402"/>
                      </a:lnTo>
                      <a:cubicBezTo>
                        <a:pt x="1280" y="402"/>
                        <a:pt x="1286" y="395"/>
                        <a:pt x="1286" y="388"/>
                      </a:cubicBezTo>
                      <a:lnTo>
                        <a:pt x="1286" y="13"/>
                      </a:lnTo>
                      <a:cubicBezTo>
                        <a:pt x="1286" y="6"/>
                        <a:pt x="1280" y="0"/>
                        <a:pt x="1272" y="0"/>
                      </a:cubicBezTo>
                      <a:close/>
                    </a:path>
                  </a:pathLst>
                </a:custGeom>
                <a:solidFill>
                  <a:srgbClr val="C99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4" name="Freeform 880">
                  <a:extLst>
                    <a:ext uri="{FF2B5EF4-FFF2-40B4-BE49-F238E27FC236}">
                      <a16:creationId xmlns:a16="http://schemas.microsoft.com/office/drawing/2014/main" id="{D8FF320C-C9C2-4F33-8C9C-A4AD84C3C8BB}"/>
                    </a:ext>
                  </a:extLst>
                </p:cNvPr>
                <p:cNvSpPr>
                  <a:spLocks/>
                </p:cNvSpPr>
                <p:nvPr/>
              </p:nvSpPr>
              <p:spPr bwMode="auto">
                <a:xfrm>
                  <a:off x="6535738" y="5483225"/>
                  <a:ext cx="404813" cy="165100"/>
                </a:xfrm>
                <a:custGeom>
                  <a:avLst/>
                  <a:gdLst>
                    <a:gd name="T0" fmla="*/ 973 w 987"/>
                    <a:gd name="T1" fmla="*/ 0 h 402"/>
                    <a:gd name="T2" fmla="*/ 0 w 987"/>
                    <a:gd name="T3" fmla="*/ 0 h 402"/>
                    <a:gd name="T4" fmla="*/ 14 w 987"/>
                    <a:gd name="T5" fmla="*/ 13 h 402"/>
                    <a:gd name="T6" fmla="*/ 14 w 987"/>
                    <a:gd name="T7" fmla="*/ 388 h 402"/>
                    <a:gd name="T8" fmla="*/ 0 w 987"/>
                    <a:gd name="T9" fmla="*/ 402 h 402"/>
                    <a:gd name="T10" fmla="*/ 973 w 987"/>
                    <a:gd name="T11" fmla="*/ 402 h 402"/>
                    <a:gd name="T12" fmla="*/ 987 w 987"/>
                    <a:gd name="T13" fmla="*/ 388 h 402"/>
                    <a:gd name="T14" fmla="*/ 987 w 987"/>
                    <a:gd name="T15" fmla="*/ 13 h 402"/>
                    <a:gd name="T16" fmla="*/ 973 w 987"/>
                    <a:gd name="T17" fmla="*/ 0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87" h="402">
                      <a:moveTo>
                        <a:pt x="973" y="0"/>
                      </a:moveTo>
                      <a:lnTo>
                        <a:pt x="0" y="0"/>
                      </a:lnTo>
                      <a:cubicBezTo>
                        <a:pt x="8" y="0"/>
                        <a:pt x="14" y="6"/>
                        <a:pt x="14" y="13"/>
                      </a:cubicBezTo>
                      <a:lnTo>
                        <a:pt x="14" y="388"/>
                      </a:lnTo>
                      <a:cubicBezTo>
                        <a:pt x="14" y="395"/>
                        <a:pt x="8" y="402"/>
                        <a:pt x="0" y="402"/>
                      </a:cubicBezTo>
                      <a:lnTo>
                        <a:pt x="973" y="402"/>
                      </a:lnTo>
                      <a:cubicBezTo>
                        <a:pt x="980" y="402"/>
                        <a:pt x="987" y="395"/>
                        <a:pt x="987" y="388"/>
                      </a:cubicBezTo>
                      <a:lnTo>
                        <a:pt x="987" y="13"/>
                      </a:lnTo>
                      <a:cubicBezTo>
                        <a:pt x="987" y="6"/>
                        <a:pt x="980" y="0"/>
                        <a:pt x="973" y="0"/>
                      </a:cubicBezTo>
                      <a:close/>
                    </a:path>
                  </a:pathLst>
                </a:custGeom>
                <a:solidFill>
                  <a:srgbClr val="F5BF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5" name="Freeform 881">
                  <a:extLst>
                    <a:ext uri="{FF2B5EF4-FFF2-40B4-BE49-F238E27FC236}">
                      <a16:creationId xmlns:a16="http://schemas.microsoft.com/office/drawing/2014/main" id="{72775360-BECC-45A3-A19C-5389F8682C5F}"/>
                    </a:ext>
                  </a:extLst>
                </p:cNvPr>
                <p:cNvSpPr>
                  <a:spLocks/>
                </p:cNvSpPr>
                <p:nvPr/>
              </p:nvSpPr>
              <p:spPr bwMode="auto">
                <a:xfrm>
                  <a:off x="6535738" y="5483225"/>
                  <a:ext cx="404813" cy="23813"/>
                </a:xfrm>
                <a:custGeom>
                  <a:avLst/>
                  <a:gdLst>
                    <a:gd name="T0" fmla="*/ 987 w 987"/>
                    <a:gd name="T1" fmla="*/ 59 h 59"/>
                    <a:gd name="T2" fmla="*/ 14 w 987"/>
                    <a:gd name="T3" fmla="*/ 59 h 59"/>
                    <a:gd name="T4" fmla="*/ 14 w 987"/>
                    <a:gd name="T5" fmla="*/ 13 h 59"/>
                    <a:gd name="T6" fmla="*/ 0 w 987"/>
                    <a:gd name="T7" fmla="*/ 0 h 59"/>
                    <a:gd name="T8" fmla="*/ 973 w 987"/>
                    <a:gd name="T9" fmla="*/ 0 h 59"/>
                    <a:gd name="T10" fmla="*/ 987 w 987"/>
                    <a:gd name="T11" fmla="*/ 13 h 59"/>
                    <a:gd name="T12" fmla="*/ 987 w 987"/>
                    <a:gd name="T13" fmla="*/ 59 h 59"/>
                  </a:gdLst>
                  <a:ahLst/>
                  <a:cxnLst>
                    <a:cxn ang="0">
                      <a:pos x="T0" y="T1"/>
                    </a:cxn>
                    <a:cxn ang="0">
                      <a:pos x="T2" y="T3"/>
                    </a:cxn>
                    <a:cxn ang="0">
                      <a:pos x="T4" y="T5"/>
                    </a:cxn>
                    <a:cxn ang="0">
                      <a:pos x="T6" y="T7"/>
                    </a:cxn>
                    <a:cxn ang="0">
                      <a:pos x="T8" y="T9"/>
                    </a:cxn>
                    <a:cxn ang="0">
                      <a:pos x="T10" y="T11"/>
                    </a:cxn>
                    <a:cxn ang="0">
                      <a:pos x="T12" y="T13"/>
                    </a:cxn>
                  </a:cxnLst>
                  <a:rect l="0" t="0" r="r" b="b"/>
                  <a:pathLst>
                    <a:path w="987" h="59">
                      <a:moveTo>
                        <a:pt x="987" y="59"/>
                      </a:moveTo>
                      <a:lnTo>
                        <a:pt x="14" y="59"/>
                      </a:lnTo>
                      <a:lnTo>
                        <a:pt x="14" y="13"/>
                      </a:lnTo>
                      <a:cubicBezTo>
                        <a:pt x="14" y="6"/>
                        <a:pt x="8" y="0"/>
                        <a:pt x="0" y="0"/>
                      </a:cubicBezTo>
                      <a:lnTo>
                        <a:pt x="973" y="0"/>
                      </a:lnTo>
                      <a:cubicBezTo>
                        <a:pt x="980" y="0"/>
                        <a:pt x="987" y="6"/>
                        <a:pt x="987" y="13"/>
                      </a:cubicBezTo>
                      <a:lnTo>
                        <a:pt x="987" y="59"/>
                      </a:lnTo>
                      <a:close/>
                    </a:path>
                  </a:pathLst>
                </a:custGeom>
                <a:solidFill>
                  <a:srgbClr val="F6AC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6" name="Freeform 882">
                  <a:extLst>
                    <a:ext uri="{FF2B5EF4-FFF2-40B4-BE49-F238E27FC236}">
                      <a16:creationId xmlns:a16="http://schemas.microsoft.com/office/drawing/2014/main" id="{30BF889A-165C-472C-9CD4-5C3CAD466BE9}"/>
                    </a:ext>
                  </a:extLst>
                </p:cNvPr>
                <p:cNvSpPr>
                  <a:spLocks/>
                </p:cNvSpPr>
                <p:nvPr/>
              </p:nvSpPr>
              <p:spPr bwMode="auto">
                <a:xfrm>
                  <a:off x="6310313" y="5648325"/>
                  <a:ext cx="638175" cy="98425"/>
                </a:xfrm>
                <a:custGeom>
                  <a:avLst/>
                  <a:gdLst>
                    <a:gd name="T0" fmla="*/ 1554 w 1554"/>
                    <a:gd name="T1" fmla="*/ 209 h 238"/>
                    <a:gd name="T2" fmla="*/ 1530 w 1554"/>
                    <a:gd name="T3" fmla="*/ 209 h 238"/>
                    <a:gd name="T4" fmla="*/ 1516 w 1554"/>
                    <a:gd name="T5" fmla="*/ 195 h 238"/>
                    <a:gd name="T6" fmla="*/ 1516 w 1554"/>
                    <a:gd name="T7" fmla="*/ 43 h 238"/>
                    <a:gd name="T8" fmla="*/ 1530 w 1554"/>
                    <a:gd name="T9" fmla="*/ 29 h 238"/>
                    <a:gd name="T10" fmla="*/ 1554 w 1554"/>
                    <a:gd name="T11" fmla="*/ 29 h 238"/>
                    <a:gd name="T12" fmla="*/ 1554 w 1554"/>
                    <a:gd name="T13" fmla="*/ 0 h 238"/>
                    <a:gd name="T14" fmla="*/ 43 w 1554"/>
                    <a:gd name="T15" fmla="*/ 0 h 238"/>
                    <a:gd name="T16" fmla="*/ 0 w 1554"/>
                    <a:gd name="T17" fmla="*/ 43 h 238"/>
                    <a:gd name="T18" fmla="*/ 0 w 1554"/>
                    <a:gd name="T19" fmla="*/ 195 h 238"/>
                    <a:gd name="T20" fmla="*/ 43 w 1554"/>
                    <a:gd name="T21" fmla="*/ 238 h 238"/>
                    <a:gd name="T22" fmla="*/ 1554 w 1554"/>
                    <a:gd name="T23" fmla="*/ 238 h 238"/>
                    <a:gd name="T24" fmla="*/ 1554 w 1554"/>
                    <a:gd name="T25" fmla="*/ 209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4" h="238">
                      <a:moveTo>
                        <a:pt x="1554" y="209"/>
                      </a:moveTo>
                      <a:lnTo>
                        <a:pt x="1530" y="209"/>
                      </a:lnTo>
                      <a:cubicBezTo>
                        <a:pt x="1523" y="209"/>
                        <a:pt x="1516" y="203"/>
                        <a:pt x="1516" y="195"/>
                      </a:cubicBezTo>
                      <a:lnTo>
                        <a:pt x="1516" y="43"/>
                      </a:lnTo>
                      <a:cubicBezTo>
                        <a:pt x="1516" y="35"/>
                        <a:pt x="1523" y="29"/>
                        <a:pt x="1530" y="29"/>
                      </a:cubicBezTo>
                      <a:lnTo>
                        <a:pt x="1554" y="29"/>
                      </a:lnTo>
                      <a:lnTo>
                        <a:pt x="1554" y="0"/>
                      </a:lnTo>
                      <a:lnTo>
                        <a:pt x="43" y="0"/>
                      </a:lnTo>
                      <a:cubicBezTo>
                        <a:pt x="20" y="0"/>
                        <a:pt x="0" y="19"/>
                        <a:pt x="0" y="43"/>
                      </a:cubicBezTo>
                      <a:lnTo>
                        <a:pt x="0" y="195"/>
                      </a:lnTo>
                      <a:cubicBezTo>
                        <a:pt x="0" y="219"/>
                        <a:pt x="20" y="238"/>
                        <a:pt x="43" y="238"/>
                      </a:cubicBezTo>
                      <a:lnTo>
                        <a:pt x="1554" y="238"/>
                      </a:lnTo>
                      <a:lnTo>
                        <a:pt x="1554" y="209"/>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7" name="Freeform 883">
                  <a:extLst>
                    <a:ext uri="{FF2B5EF4-FFF2-40B4-BE49-F238E27FC236}">
                      <a16:creationId xmlns:a16="http://schemas.microsoft.com/office/drawing/2014/main" id="{1C8428DD-0B98-4E21-9E19-0C91C74F8ABE}"/>
                    </a:ext>
                  </a:extLst>
                </p:cNvPr>
                <p:cNvSpPr>
                  <a:spLocks/>
                </p:cNvSpPr>
                <p:nvPr/>
              </p:nvSpPr>
              <p:spPr bwMode="auto">
                <a:xfrm>
                  <a:off x="6626226" y="5648325"/>
                  <a:ext cx="322263" cy="98425"/>
                </a:xfrm>
                <a:custGeom>
                  <a:avLst/>
                  <a:gdLst>
                    <a:gd name="T0" fmla="*/ 784 w 784"/>
                    <a:gd name="T1" fmla="*/ 209 h 238"/>
                    <a:gd name="T2" fmla="*/ 760 w 784"/>
                    <a:gd name="T3" fmla="*/ 209 h 238"/>
                    <a:gd name="T4" fmla="*/ 746 w 784"/>
                    <a:gd name="T5" fmla="*/ 195 h 238"/>
                    <a:gd name="T6" fmla="*/ 746 w 784"/>
                    <a:gd name="T7" fmla="*/ 43 h 238"/>
                    <a:gd name="T8" fmla="*/ 760 w 784"/>
                    <a:gd name="T9" fmla="*/ 29 h 238"/>
                    <a:gd name="T10" fmla="*/ 784 w 784"/>
                    <a:gd name="T11" fmla="*/ 29 h 238"/>
                    <a:gd name="T12" fmla="*/ 784 w 784"/>
                    <a:gd name="T13" fmla="*/ 0 h 238"/>
                    <a:gd name="T14" fmla="*/ 0 w 784"/>
                    <a:gd name="T15" fmla="*/ 0 h 238"/>
                    <a:gd name="T16" fmla="*/ 0 w 784"/>
                    <a:gd name="T17" fmla="*/ 238 h 238"/>
                    <a:gd name="T18" fmla="*/ 784 w 784"/>
                    <a:gd name="T19" fmla="*/ 238 h 238"/>
                    <a:gd name="T20" fmla="*/ 784 w 784"/>
                    <a:gd name="T21" fmla="*/ 209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84" h="238">
                      <a:moveTo>
                        <a:pt x="784" y="209"/>
                      </a:moveTo>
                      <a:lnTo>
                        <a:pt x="760" y="209"/>
                      </a:lnTo>
                      <a:cubicBezTo>
                        <a:pt x="753" y="209"/>
                        <a:pt x="746" y="203"/>
                        <a:pt x="746" y="195"/>
                      </a:cubicBezTo>
                      <a:lnTo>
                        <a:pt x="746" y="43"/>
                      </a:lnTo>
                      <a:cubicBezTo>
                        <a:pt x="746" y="35"/>
                        <a:pt x="753" y="29"/>
                        <a:pt x="760" y="29"/>
                      </a:cubicBezTo>
                      <a:lnTo>
                        <a:pt x="784" y="29"/>
                      </a:lnTo>
                      <a:lnTo>
                        <a:pt x="784" y="0"/>
                      </a:lnTo>
                      <a:lnTo>
                        <a:pt x="0" y="0"/>
                      </a:lnTo>
                      <a:lnTo>
                        <a:pt x="0" y="238"/>
                      </a:lnTo>
                      <a:lnTo>
                        <a:pt x="784" y="238"/>
                      </a:lnTo>
                      <a:lnTo>
                        <a:pt x="784" y="209"/>
                      </a:lnTo>
                      <a:close/>
                    </a:path>
                  </a:pathLst>
                </a:custGeom>
                <a:solidFill>
                  <a:srgbClr val="4B9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8" name="Freeform 884">
                  <a:extLst>
                    <a:ext uri="{FF2B5EF4-FFF2-40B4-BE49-F238E27FC236}">
                      <a16:creationId xmlns:a16="http://schemas.microsoft.com/office/drawing/2014/main" id="{82F4484A-ADF8-43ED-8013-F8D718F97517}"/>
                    </a:ext>
                  </a:extLst>
                </p:cNvPr>
                <p:cNvSpPr>
                  <a:spLocks/>
                </p:cNvSpPr>
                <p:nvPr/>
              </p:nvSpPr>
              <p:spPr bwMode="auto">
                <a:xfrm>
                  <a:off x="6321426" y="5661025"/>
                  <a:ext cx="617538" cy="73025"/>
                </a:xfrm>
                <a:custGeom>
                  <a:avLst/>
                  <a:gdLst>
                    <a:gd name="T0" fmla="*/ 1487 w 1501"/>
                    <a:gd name="T1" fmla="*/ 166 h 180"/>
                    <a:gd name="T2" fmla="*/ 1487 w 1501"/>
                    <a:gd name="T3" fmla="*/ 14 h 180"/>
                    <a:gd name="T4" fmla="*/ 1501 w 1501"/>
                    <a:gd name="T5" fmla="*/ 0 h 180"/>
                    <a:gd name="T6" fmla="*/ 14 w 1501"/>
                    <a:gd name="T7" fmla="*/ 0 h 180"/>
                    <a:gd name="T8" fmla="*/ 0 w 1501"/>
                    <a:gd name="T9" fmla="*/ 14 h 180"/>
                    <a:gd name="T10" fmla="*/ 0 w 1501"/>
                    <a:gd name="T11" fmla="*/ 166 h 180"/>
                    <a:gd name="T12" fmla="*/ 14 w 1501"/>
                    <a:gd name="T13" fmla="*/ 180 h 180"/>
                    <a:gd name="T14" fmla="*/ 1501 w 1501"/>
                    <a:gd name="T15" fmla="*/ 180 h 180"/>
                    <a:gd name="T16" fmla="*/ 1487 w 1501"/>
                    <a:gd name="T17" fmla="*/ 166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1" h="180">
                      <a:moveTo>
                        <a:pt x="1487" y="166"/>
                      </a:moveTo>
                      <a:lnTo>
                        <a:pt x="1487" y="14"/>
                      </a:lnTo>
                      <a:cubicBezTo>
                        <a:pt x="1487" y="6"/>
                        <a:pt x="1494" y="0"/>
                        <a:pt x="1501" y="0"/>
                      </a:cubicBezTo>
                      <a:lnTo>
                        <a:pt x="14" y="0"/>
                      </a:lnTo>
                      <a:cubicBezTo>
                        <a:pt x="6" y="0"/>
                        <a:pt x="0" y="6"/>
                        <a:pt x="0" y="14"/>
                      </a:cubicBezTo>
                      <a:lnTo>
                        <a:pt x="0" y="166"/>
                      </a:lnTo>
                      <a:cubicBezTo>
                        <a:pt x="0" y="174"/>
                        <a:pt x="6" y="180"/>
                        <a:pt x="14" y="180"/>
                      </a:cubicBezTo>
                      <a:lnTo>
                        <a:pt x="1501" y="180"/>
                      </a:lnTo>
                      <a:cubicBezTo>
                        <a:pt x="1494" y="180"/>
                        <a:pt x="1487" y="174"/>
                        <a:pt x="1487" y="166"/>
                      </a:cubicBezTo>
                      <a:close/>
                    </a:path>
                  </a:pathLst>
                </a:custGeom>
                <a:solidFill>
                  <a:srgbClr val="74C3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39" name="Freeform 885">
                  <a:extLst>
                    <a:ext uri="{FF2B5EF4-FFF2-40B4-BE49-F238E27FC236}">
                      <a16:creationId xmlns:a16="http://schemas.microsoft.com/office/drawing/2014/main" id="{1A1ED613-DE0A-47D1-A326-A866EC60F29E}"/>
                    </a:ext>
                  </a:extLst>
                </p:cNvPr>
                <p:cNvSpPr>
                  <a:spLocks/>
                </p:cNvSpPr>
                <p:nvPr/>
              </p:nvSpPr>
              <p:spPr bwMode="auto">
                <a:xfrm>
                  <a:off x="6608763" y="5661025"/>
                  <a:ext cx="330200" cy="73025"/>
                </a:xfrm>
                <a:custGeom>
                  <a:avLst/>
                  <a:gdLst>
                    <a:gd name="T0" fmla="*/ 789 w 803"/>
                    <a:gd name="T1" fmla="*/ 166 h 180"/>
                    <a:gd name="T2" fmla="*/ 789 w 803"/>
                    <a:gd name="T3" fmla="*/ 14 h 180"/>
                    <a:gd name="T4" fmla="*/ 803 w 803"/>
                    <a:gd name="T5" fmla="*/ 0 h 180"/>
                    <a:gd name="T6" fmla="*/ 15 w 803"/>
                    <a:gd name="T7" fmla="*/ 0 h 180"/>
                    <a:gd name="T8" fmla="*/ 0 w 803"/>
                    <a:gd name="T9" fmla="*/ 14 h 180"/>
                    <a:gd name="T10" fmla="*/ 0 w 803"/>
                    <a:gd name="T11" fmla="*/ 166 h 180"/>
                    <a:gd name="T12" fmla="*/ 15 w 803"/>
                    <a:gd name="T13" fmla="*/ 180 h 180"/>
                    <a:gd name="T14" fmla="*/ 803 w 803"/>
                    <a:gd name="T15" fmla="*/ 180 h 180"/>
                    <a:gd name="T16" fmla="*/ 789 w 803"/>
                    <a:gd name="T17" fmla="*/ 166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3" h="180">
                      <a:moveTo>
                        <a:pt x="789" y="166"/>
                      </a:moveTo>
                      <a:lnTo>
                        <a:pt x="789" y="14"/>
                      </a:lnTo>
                      <a:cubicBezTo>
                        <a:pt x="789" y="6"/>
                        <a:pt x="796" y="0"/>
                        <a:pt x="803" y="0"/>
                      </a:cubicBezTo>
                      <a:lnTo>
                        <a:pt x="15" y="0"/>
                      </a:lnTo>
                      <a:cubicBezTo>
                        <a:pt x="7" y="0"/>
                        <a:pt x="0" y="6"/>
                        <a:pt x="0" y="14"/>
                      </a:cubicBezTo>
                      <a:lnTo>
                        <a:pt x="0" y="166"/>
                      </a:lnTo>
                      <a:cubicBezTo>
                        <a:pt x="0" y="174"/>
                        <a:pt x="7" y="180"/>
                        <a:pt x="15" y="180"/>
                      </a:cubicBezTo>
                      <a:lnTo>
                        <a:pt x="803" y="180"/>
                      </a:lnTo>
                      <a:cubicBezTo>
                        <a:pt x="796" y="180"/>
                        <a:pt x="789" y="174"/>
                        <a:pt x="789" y="16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0" name="Freeform 886">
                  <a:extLst>
                    <a:ext uri="{FF2B5EF4-FFF2-40B4-BE49-F238E27FC236}">
                      <a16:creationId xmlns:a16="http://schemas.microsoft.com/office/drawing/2014/main" id="{2814E36D-017F-48FC-BF29-8558596B6C96}"/>
                    </a:ext>
                  </a:extLst>
                </p:cNvPr>
                <p:cNvSpPr>
                  <a:spLocks/>
                </p:cNvSpPr>
                <p:nvPr/>
              </p:nvSpPr>
              <p:spPr bwMode="auto">
                <a:xfrm>
                  <a:off x="6326188" y="5665788"/>
                  <a:ext cx="282575" cy="4763"/>
                </a:xfrm>
                <a:custGeom>
                  <a:avLst/>
                  <a:gdLst>
                    <a:gd name="T0" fmla="*/ 689 w 690"/>
                    <a:gd name="T1" fmla="*/ 11 h 11"/>
                    <a:gd name="T2" fmla="*/ 0 w 690"/>
                    <a:gd name="T3" fmla="*/ 11 h 11"/>
                    <a:gd name="T4" fmla="*/ 0 w 690"/>
                    <a:gd name="T5" fmla="*/ 0 h 11"/>
                    <a:gd name="T6" fmla="*/ 690 w 690"/>
                    <a:gd name="T7" fmla="*/ 0 h 11"/>
                    <a:gd name="T8" fmla="*/ 689 w 690"/>
                    <a:gd name="T9" fmla="*/ 1 h 11"/>
                    <a:gd name="T10" fmla="*/ 689 w 690"/>
                    <a:gd name="T11" fmla="*/ 11 h 11"/>
                  </a:gdLst>
                  <a:ahLst/>
                  <a:cxnLst>
                    <a:cxn ang="0">
                      <a:pos x="T0" y="T1"/>
                    </a:cxn>
                    <a:cxn ang="0">
                      <a:pos x="T2" y="T3"/>
                    </a:cxn>
                    <a:cxn ang="0">
                      <a:pos x="T4" y="T5"/>
                    </a:cxn>
                    <a:cxn ang="0">
                      <a:pos x="T6" y="T7"/>
                    </a:cxn>
                    <a:cxn ang="0">
                      <a:pos x="T8" y="T9"/>
                    </a:cxn>
                    <a:cxn ang="0">
                      <a:pos x="T10" y="T11"/>
                    </a:cxn>
                  </a:cxnLst>
                  <a:rect l="0" t="0" r="r" b="b"/>
                  <a:pathLst>
                    <a:path w="690" h="11">
                      <a:moveTo>
                        <a:pt x="689" y="11"/>
                      </a:moveTo>
                      <a:lnTo>
                        <a:pt x="0" y="11"/>
                      </a:lnTo>
                      <a:lnTo>
                        <a:pt x="0" y="0"/>
                      </a:lnTo>
                      <a:lnTo>
                        <a:pt x="690" y="0"/>
                      </a:lnTo>
                      <a:cubicBezTo>
                        <a:pt x="689" y="0"/>
                        <a:pt x="689" y="1"/>
                        <a:pt x="689" y="1"/>
                      </a:cubicBezTo>
                      <a:lnTo>
                        <a:pt x="689" y="11"/>
                      </a:lnTo>
                      <a:close/>
                    </a:path>
                  </a:pathLst>
                </a:custGeom>
                <a:solidFill>
                  <a:srgbClr val="5EA8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1" name="Freeform 887">
                  <a:extLst>
                    <a:ext uri="{FF2B5EF4-FFF2-40B4-BE49-F238E27FC236}">
                      <a16:creationId xmlns:a16="http://schemas.microsoft.com/office/drawing/2014/main" id="{9D5F3797-64AF-4737-B197-1CC88BE0D101}"/>
                    </a:ext>
                  </a:extLst>
                </p:cNvPr>
                <p:cNvSpPr>
                  <a:spLocks/>
                </p:cNvSpPr>
                <p:nvPr/>
              </p:nvSpPr>
              <p:spPr bwMode="auto">
                <a:xfrm>
                  <a:off x="6608763" y="5665788"/>
                  <a:ext cx="319088" cy="4763"/>
                </a:xfrm>
                <a:custGeom>
                  <a:avLst/>
                  <a:gdLst>
                    <a:gd name="T0" fmla="*/ 778 w 778"/>
                    <a:gd name="T1" fmla="*/ 11 h 11"/>
                    <a:gd name="T2" fmla="*/ 0 w 778"/>
                    <a:gd name="T3" fmla="*/ 11 h 11"/>
                    <a:gd name="T4" fmla="*/ 0 w 778"/>
                    <a:gd name="T5" fmla="*/ 1 h 11"/>
                    <a:gd name="T6" fmla="*/ 1 w 778"/>
                    <a:gd name="T7" fmla="*/ 0 h 11"/>
                    <a:gd name="T8" fmla="*/ 778 w 778"/>
                    <a:gd name="T9" fmla="*/ 0 h 11"/>
                    <a:gd name="T10" fmla="*/ 778 w 778"/>
                    <a:gd name="T11" fmla="*/ 11 h 11"/>
                  </a:gdLst>
                  <a:ahLst/>
                  <a:cxnLst>
                    <a:cxn ang="0">
                      <a:pos x="T0" y="T1"/>
                    </a:cxn>
                    <a:cxn ang="0">
                      <a:pos x="T2" y="T3"/>
                    </a:cxn>
                    <a:cxn ang="0">
                      <a:pos x="T4" y="T5"/>
                    </a:cxn>
                    <a:cxn ang="0">
                      <a:pos x="T6" y="T7"/>
                    </a:cxn>
                    <a:cxn ang="0">
                      <a:pos x="T8" y="T9"/>
                    </a:cxn>
                    <a:cxn ang="0">
                      <a:pos x="T10" y="T11"/>
                    </a:cxn>
                  </a:cxnLst>
                  <a:rect l="0" t="0" r="r" b="b"/>
                  <a:pathLst>
                    <a:path w="778" h="11">
                      <a:moveTo>
                        <a:pt x="778" y="11"/>
                      </a:moveTo>
                      <a:lnTo>
                        <a:pt x="0" y="11"/>
                      </a:lnTo>
                      <a:lnTo>
                        <a:pt x="0" y="1"/>
                      </a:lnTo>
                      <a:cubicBezTo>
                        <a:pt x="0" y="1"/>
                        <a:pt x="0" y="0"/>
                        <a:pt x="1" y="0"/>
                      </a:cubicBezTo>
                      <a:lnTo>
                        <a:pt x="778" y="0"/>
                      </a:lnTo>
                      <a:lnTo>
                        <a:pt x="778" y="11"/>
                      </a:lnTo>
                      <a:close/>
                    </a:path>
                  </a:pathLst>
                </a:custGeom>
                <a:solidFill>
                  <a:srgbClr val="D0DE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2" name="Rectangle 888">
                  <a:extLst>
                    <a:ext uri="{FF2B5EF4-FFF2-40B4-BE49-F238E27FC236}">
                      <a16:creationId xmlns:a16="http://schemas.microsoft.com/office/drawing/2014/main" id="{164C52DB-A379-4F24-B5E0-B691856F0DB6}"/>
                    </a:ext>
                  </a:extLst>
                </p:cNvPr>
                <p:cNvSpPr>
                  <a:spLocks noChangeArrowheads="1"/>
                </p:cNvSpPr>
                <p:nvPr/>
              </p:nvSpPr>
              <p:spPr bwMode="auto">
                <a:xfrm>
                  <a:off x="6326188" y="5675313"/>
                  <a:ext cx="282575" cy="4763"/>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3" name="Rectangle 889">
                  <a:extLst>
                    <a:ext uri="{FF2B5EF4-FFF2-40B4-BE49-F238E27FC236}">
                      <a16:creationId xmlns:a16="http://schemas.microsoft.com/office/drawing/2014/main" id="{3B9D9B27-A7AF-4F1B-9DF8-591D8D85EF56}"/>
                    </a:ext>
                  </a:extLst>
                </p:cNvPr>
                <p:cNvSpPr>
                  <a:spLocks noChangeArrowheads="1"/>
                </p:cNvSpPr>
                <p:nvPr/>
              </p:nvSpPr>
              <p:spPr bwMode="auto">
                <a:xfrm>
                  <a:off x="6608763" y="5675313"/>
                  <a:ext cx="319088" cy="4763"/>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4" name="Rectangle 890">
                  <a:extLst>
                    <a:ext uri="{FF2B5EF4-FFF2-40B4-BE49-F238E27FC236}">
                      <a16:creationId xmlns:a16="http://schemas.microsoft.com/office/drawing/2014/main" id="{099FB1C8-744A-4067-B3EE-78CEAD047D51}"/>
                    </a:ext>
                  </a:extLst>
                </p:cNvPr>
                <p:cNvSpPr>
                  <a:spLocks noChangeArrowheads="1"/>
                </p:cNvSpPr>
                <p:nvPr/>
              </p:nvSpPr>
              <p:spPr bwMode="auto">
                <a:xfrm>
                  <a:off x="6326188" y="5686425"/>
                  <a:ext cx="282575" cy="3175"/>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5" name="Rectangle 891">
                  <a:extLst>
                    <a:ext uri="{FF2B5EF4-FFF2-40B4-BE49-F238E27FC236}">
                      <a16:creationId xmlns:a16="http://schemas.microsoft.com/office/drawing/2014/main" id="{C32A0760-E542-4ED9-9302-C8A87A90A68C}"/>
                    </a:ext>
                  </a:extLst>
                </p:cNvPr>
                <p:cNvSpPr>
                  <a:spLocks noChangeArrowheads="1"/>
                </p:cNvSpPr>
                <p:nvPr/>
              </p:nvSpPr>
              <p:spPr bwMode="auto">
                <a:xfrm>
                  <a:off x="6608763" y="5686425"/>
                  <a:ext cx="319088" cy="3175"/>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6" name="Rectangle 892">
                  <a:extLst>
                    <a:ext uri="{FF2B5EF4-FFF2-40B4-BE49-F238E27FC236}">
                      <a16:creationId xmlns:a16="http://schemas.microsoft.com/office/drawing/2014/main" id="{256EB664-F383-4EAA-B2BC-B6E1C3A6DB37}"/>
                    </a:ext>
                  </a:extLst>
                </p:cNvPr>
                <p:cNvSpPr>
                  <a:spLocks noChangeArrowheads="1"/>
                </p:cNvSpPr>
                <p:nvPr/>
              </p:nvSpPr>
              <p:spPr bwMode="auto">
                <a:xfrm>
                  <a:off x="6326188" y="5695950"/>
                  <a:ext cx="282575" cy="4763"/>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7" name="Rectangle 893">
                  <a:extLst>
                    <a:ext uri="{FF2B5EF4-FFF2-40B4-BE49-F238E27FC236}">
                      <a16:creationId xmlns:a16="http://schemas.microsoft.com/office/drawing/2014/main" id="{DA1DEC9C-18F3-49CB-92B8-9EC836AE8587}"/>
                    </a:ext>
                  </a:extLst>
                </p:cNvPr>
                <p:cNvSpPr>
                  <a:spLocks noChangeArrowheads="1"/>
                </p:cNvSpPr>
                <p:nvPr/>
              </p:nvSpPr>
              <p:spPr bwMode="auto">
                <a:xfrm>
                  <a:off x="6608763" y="5695950"/>
                  <a:ext cx="319088" cy="4763"/>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8" name="Rectangle 894">
                  <a:extLst>
                    <a:ext uri="{FF2B5EF4-FFF2-40B4-BE49-F238E27FC236}">
                      <a16:creationId xmlns:a16="http://schemas.microsoft.com/office/drawing/2014/main" id="{58313B32-7BF7-4371-87CD-FEAE0635A23E}"/>
                    </a:ext>
                  </a:extLst>
                </p:cNvPr>
                <p:cNvSpPr>
                  <a:spLocks noChangeArrowheads="1"/>
                </p:cNvSpPr>
                <p:nvPr/>
              </p:nvSpPr>
              <p:spPr bwMode="auto">
                <a:xfrm>
                  <a:off x="6326188" y="5705475"/>
                  <a:ext cx="282575" cy="4763"/>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49" name="Rectangle 895">
                  <a:extLst>
                    <a:ext uri="{FF2B5EF4-FFF2-40B4-BE49-F238E27FC236}">
                      <a16:creationId xmlns:a16="http://schemas.microsoft.com/office/drawing/2014/main" id="{2AF5087E-D83F-4346-9C0B-936A72C2BB2A}"/>
                    </a:ext>
                  </a:extLst>
                </p:cNvPr>
                <p:cNvSpPr>
                  <a:spLocks noChangeArrowheads="1"/>
                </p:cNvSpPr>
                <p:nvPr/>
              </p:nvSpPr>
              <p:spPr bwMode="auto">
                <a:xfrm>
                  <a:off x="6608763" y="5705475"/>
                  <a:ext cx="319088" cy="4763"/>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0" name="Rectangle 896">
                  <a:extLst>
                    <a:ext uri="{FF2B5EF4-FFF2-40B4-BE49-F238E27FC236}">
                      <a16:creationId xmlns:a16="http://schemas.microsoft.com/office/drawing/2014/main" id="{6BA028A9-0A9D-4FA1-A107-A71C73708D88}"/>
                    </a:ext>
                  </a:extLst>
                </p:cNvPr>
                <p:cNvSpPr>
                  <a:spLocks noChangeArrowheads="1"/>
                </p:cNvSpPr>
                <p:nvPr/>
              </p:nvSpPr>
              <p:spPr bwMode="auto">
                <a:xfrm>
                  <a:off x="6326188" y="5715000"/>
                  <a:ext cx="282575" cy="4763"/>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1" name="Rectangle 897">
                  <a:extLst>
                    <a:ext uri="{FF2B5EF4-FFF2-40B4-BE49-F238E27FC236}">
                      <a16:creationId xmlns:a16="http://schemas.microsoft.com/office/drawing/2014/main" id="{1519523D-E580-491F-8AC5-39C11F466E68}"/>
                    </a:ext>
                  </a:extLst>
                </p:cNvPr>
                <p:cNvSpPr>
                  <a:spLocks noChangeArrowheads="1"/>
                </p:cNvSpPr>
                <p:nvPr/>
              </p:nvSpPr>
              <p:spPr bwMode="auto">
                <a:xfrm>
                  <a:off x="6608763" y="5715000"/>
                  <a:ext cx="319088" cy="4763"/>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2" name="Freeform 898">
                  <a:extLst>
                    <a:ext uri="{FF2B5EF4-FFF2-40B4-BE49-F238E27FC236}">
                      <a16:creationId xmlns:a16="http://schemas.microsoft.com/office/drawing/2014/main" id="{687527C7-0565-40EF-8EC2-5A263F97A3E5}"/>
                    </a:ext>
                  </a:extLst>
                </p:cNvPr>
                <p:cNvSpPr>
                  <a:spLocks/>
                </p:cNvSpPr>
                <p:nvPr/>
              </p:nvSpPr>
              <p:spPr bwMode="auto">
                <a:xfrm>
                  <a:off x="6326188" y="5724525"/>
                  <a:ext cx="282575" cy="4763"/>
                </a:xfrm>
                <a:custGeom>
                  <a:avLst/>
                  <a:gdLst>
                    <a:gd name="T0" fmla="*/ 690 w 690"/>
                    <a:gd name="T1" fmla="*/ 11 h 11"/>
                    <a:gd name="T2" fmla="*/ 0 w 690"/>
                    <a:gd name="T3" fmla="*/ 11 h 11"/>
                    <a:gd name="T4" fmla="*/ 0 w 690"/>
                    <a:gd name="T5" fmla="*/ 0 h 11"/>
                    <a:gd name="T6" fmla="*/ 689 w 690"/>
                    <a:gd name="T7" fmla="*/ 0 h 11"/>
                    <a:gd name="T8" fmla="*/ 689 w 690"/>
                    <a:gd name="T9" fmla="*/ 9 h 11"/>
                    <a:gd name="T10" fmla="*/ 690 w 690"/>
                    <a:gd name="T11" fmla="*/ 11 h 11"/>
                  </a:gdLst>
                  <a:ahLst/>
                  <a:cxnLst>
                    <a:cxn ang="0">
                      <a:pos x="T0" y="T1"/>
                    </a:cxn>
                    <a:cxn ang="0">
                      <a:pos x="T2" y="T3"/>
                    </a:cxn>
                    <a:cxn ang="0">
                      <a:pos x="T4" y="T5"/>
                    </a:cxn>
                    <a:cxn ang="0">
                      <a:pos x="T6" y="T7"/>
                    </a:cxn>
                    <a:cxn ang="0">
                      <a:pos x="T8" y="T9"/>
                    </a:cxn>
                    <a:cxn ang="0">
                      <a:pos x="T10" y="T11"/>
                    </a:cxn>
                  </a:cxnLst>
                  <a:rect l="0" t="0" r="r" b="b"/>
                  <a:pathLst>
                    <a:path w="690" h="11">
                      <a:moveTo>
                        <a:pt x="690" y="11"/>
                      </a:moveTo>
                      <a:lnTo>
                        <a:pt x="0" y="11"/>
                      </a:lnTo>
                      <a:lnTo>
                        <a:pt x="0" y="0"/>
                      </a:lnTo>
                      <a:lnTo>
                        <a:pt x="689" y="0"/>
                      </a:lnTo>
                      <a:lnTo>
                        <a:pt x="689" y="9"/>
                      </a:lnTo>
                      <a:cubicBezTo>
                        <a:pt x="689" y="10"/>
                        <a:pt x="690" y="10"/>
                        <a:pt x="690" y="11"/>
                      </a:cubicBezTo>
                    </a:path>
                  </a:pathLst>
                </a:custGeom>
                <a:solidFill>
                  <a:srgbClr val="5EA8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3" name="Freeform 899">
                  <a:extLst>
                    <a:ext uri="{FF2B5EF4-FFF2-40B4-BE49-F238E27FC236}">
                      <a16:creationId xmlns:a16="http://schemas.microsoft.com/office/drawing/2014/main" id="{7BB1B56F-40EA-457B-BB51-02CCF91C7C68}"/>
                    </a:ext>
                  </a:extLst>
                </p:cNvPr>
                <p:cNvSpPr>
                  <a:spLocks/>
                </p:cNvSpPr>
                <p:nvPr/>
              </p:nvSpPr>
              <p:spPr bwMode="auto">
                <a:xfrm>
                  <a:off x="6608763" y="5724525"/>
                  <a:ext cx="319088" cy="4763"/>
                </a:xfrm>
                <a:custGeom>
                  <a:avLst/>
                  <a:gdLst>
                    <a:gd name="T0" fmla="*/ 778 w 778"/>
                    <a:gd name="T1" fmla="*/ 11 h 11"/>
                    <a:gd name="T2" fmla="*/ 1 w 778"/>
                    <a:gd name="T3" fmla="*/ 11 h 11"/>
                    <a:gd name="T4" fmla="*/ 0 w 778"/>
                    <a:gd name="T5" fmla="*/ 9 h 11"/>
                    <a:gd name="T6" fmla="*/ 0 w 778"/>
                    <a:gd name="T7" fmla="*/ 0 h 11"/>
                    <a:gd name="T8" fmla="*/ 778 w 778"/>
                    <a:gd name="T9" fmla="*/ 0 h 11"/>
                    <a:gd name="T10" fmla="*/ 778 w 778"/>
                    <a:gd name="T11" fmla="*/ 11 h 11"/>
                  </a:gdLst>
                  <a:ahLst/>
                  <a:cxnLst>
                    <a:cxn ang="0">
                      <a:pos x="T0" y="T1"/>
                    </a:cxn>
                    <a:cxn ang="0">
                      <a:pos x="T2" y="T3"/>
                    </a:cxn>
                    <a:cxn ang="0">
                      <a:pos x="T4" y="T5"/>
                    </a:cxn>
                    <a:cxn ang="0">
                      <a:pos x="T6" y="T7"/>
                    </a:cxn>
                    <a:cxn ang="0">
                      <a:pos x="T8" y="T9"/>
                    </a:cxn>
                    <a:cxn ang="0">
                      <a:pos x="T10" y="T11"/>
                    </a:cxn>
                  </a:cxnLst>
                  <a:rect l="0" t="0" r="r" b="b"/>
                  <a:pathLst>
                    <a:path w="778" h="11">
                      <a:moveTo>
                        <a:pt x="778" y="11"/>
                      </a:moveTo>
                      <a:lnTo>
                        <a:pt x="1" y="11"/>
                      </a:lnTo>
                      <a:cubicBezTo>
                        <a:pt x="1" y="10"/>
                        <a:pt x="0" y="10"/>
                        <a:pt x="0" y="9"/>
                      </a:cubicBezTo>
                      <a:lnTo>
                        <a:pt x="0" y="0"/>
                      </a:lnTo>
                      <a:lnTo>
                        <a:pt x="778" y="0"/>
                      </a:lnTo>
                      <a:lnTo>
                        <a:pt x="778" y="11"/>
                      </a:lnTo>
                    </a:path>
                  </a:pathLst>
                </a:custGeom>
                <a:solidFill>
                  <a:srgbClr val="D0DE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4" name="Freeform 900">
                  <a:extLst>
                    <a:ext uri="{FF2B5EF4-FFF2-40B4-BE49-F238E27FC236}">
                      <a16:creationId xmlns:a16="http://schemas.microsoft.com/office/drawing/2014/main" id="{3EAF3116-9A27-4777-B155-305898749BD9}"/>
                    </a:ext>
                  </a:extLst>
                </p:cNvPr>
                <p:cNvSpPr>
                  <a:spLocks/>
                </p:cNvSpPr>
                <p:nvPr/>
              </p:nvSpPr>
              <p:spPr bwMode="auto">
                <a:xfrm>
                  <a:off x="6672263" y="5375275"/>
                  <a:ext cx="276225" cy="47625"/>
                </a:xfrm>
                <a:custGeom>
                  <a:avLst/>
                  <a:gdLst>
                    <a:gd name="T0" fmla="*/ 0 w 673"/>
                    <a:gd name="T1" fmla="*/ 115 h 115"/>
                    <a:gd name="T2" fmla="*/ 0 w 673"/>
                    <a:gd name="T3" fmla="*/ 94 h 115"/>
                    <a:gd name="T4" fmla="*/ 667 w 673"/>
                    <a:gd name="T5" fmla="*/ 0 h 115"/>
                    <a:gd name="T6" fmla="*/ 673 w 673"/>
                    <a:gd name="T7" fmla="*/ 20 h 115"/>
                    <a:gd name="T8" fmla="*/ 0 w 673"/>
                    <a:gd name="T9" fmla="*/ 115 h 115"/>
                  </a:gdLst>
                  <a:ahLst/>
                  <a:cxnLst>
                    <a:cxn ang="0">
                      <a:pos x="T0" y="T1"/>
                    </a:cxn>
                    <a:cxn ang="0">
                      <a:pos x="T2" y="T3"/>
                    </a:cxn>
                    <a:cxn ang="0">
                      <a:pos x="T4" y="T5"/>
                    </a:cxn>
                    <a:cxn ang="0">
                      <a:pos x="T6" y="T7"/>
                    </a:cxn>
                    <a:cxn ang="0">
                      <a:pos x="T8" y="T9"/>
                    </a:cxn>
                  </a:cxnLst>
                  <a:rect l="0" t="0" r="r" b="b"/>
                  <a:pathLst>
                    <a:path w="673" h="115">
                      <a:moveTo>
                        <a:pt x="0" y="115"/>
                      </a:moveTo>
                      <a:lnTo>
                        <a:pt x="0" y="94"/>
                      </a:lnTo>
                      <a:cubicBezTo>
                        <a:pt x="245" y="94"/>
                        <a:pt x="481" y="61"/>
                        <a:pt x="667" y="0"/>
                      </a:cubicBezTo>
                      <a:lnTo>
                        <a:pt x="673" y="20"/>
                      </a:lnTo>
                      <a:cubicBezTo>
                        <a:pt x="486" y="81"/>
                        <a:pt x="247" y="115"/>
                        <a:pt x="0" y="115"/>
                      </a:cubicBez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5" name="Rectangle 901">
                  <a:extLst>
                    <a:ext uri="{FF2B5EF4-FFF2-40B4-BE49-F238E27FC236}">
                      <a16:creationId xmlns:a16="http://schemas.microsoft.com/office/drawing/2014/main" id="{581434C4-D73C-4262-9BE2-017FE4C6B5ED}"/>
                    </a:ext>
                  </a:extLst>
                </p:cNvPr>
                <p:cNvSpPr>
                  <a:spLocks noChangeArrowheads="1"/>
                </p:cNvSpPr>
                <p:nvPr/>
              </p:nvSpPr>
              <p:spPr bwMode="auto">
                <a:xfrm>
                  <a:off x="6180138" y="5414963"/>
                  <a:ext cx="498475" cy="9525"/>
                </a:xfrm>
                <a:prstGeom prst="rect">
                  <a:avLst/>
                </a:prstGeom>
                <a:solidFill>
                  <a:srgbClr val="346B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6" name="Rectangle 902">
                  <a:extLst>
                    <a:ext uri="{FF2B5EF4-FFF2-40B4-BE49-F238E27FC236}">
                      <a16:creationId xmlns:a16="http://schemas.microsoft.com/office/drawing/2014/main" id="{6F273980-CB05-4D74-ADB0-EBCF80946CDB}"/>
                    </a:ext>
                  </a:extLst>
                </p:cNvPr>
                <p:cNvSpPr>
                  <a:spLocks noChangeArrowheads="1"/>
                </p:cNvSpPr>
                <p:nvPr/>
              </p:nvSpPr>
              <p:spPr bwMode="auto">
                <a:xfrm>
                  <a:off x="6180138" y="5424488"/>
                  <a:ext cx="498475" cy="60325"/>
                </a:xfrm>
                <a:prstGeom prst="rect">
                  <a:avLst/>
                </a:prstGeom>
                <a:solidFill>
                  <a:srgbClr val="346B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7" name="Freeform 903">
                  <a:extLst>
                    <a:ext uri="{FF2B5EF4-FFF2-40B4-BE49-F238E27FC236}">
                      <a16:creationId xmlns:a16="http://schemas.microsoft.com/office/drawing/2014/main" id="{7FB62497-A400-42D3-B00C-D9AC9F1744A1}"/>
                    </a:ext>
                  </a:extLst>
                </p:cNvPr>
                <p:cNvSpPr>
                  <a:spLocks/>
                </p:cNvSpPr>
                <p:nvPr/>
              </p:nvSpPr>
              <p:spPr bwMode="auto">
                <a:xfrm>
                  <a:off x="6394451" y="5383213"/>
                  <a:ext cx="554038" cy="39688"/>
                </a:xfrm>
                <a:custGeom>
                  <a:avLst/>
                  <a:gdLst>
                    <a:gd name="T0" fmla="*/ 625 w 1352"/>
                    <a:gd name="T1" fmla="*/ 95 h 95"/>
                    <a:gd name="T2" fmla="*/ 0 w 1352"/>
                    <a:gd name="T3" fmla="*/ 95 h 95"/>
                    <a:gd name="T4" fmla="*/ 492 w 1352"/>
                    <a:gd name="T5" fmla="*/ 0 h 95"/>
                    <a:gd name="T6" fmla="*/ 1352 w 1352"/>
                    <a:gd name="T7" fmla="*/ 0 h 95"/>
                    <a:gd name="T8" fmla="*/ 625 w 1352"/>
                    <a:gd name="T9" fmla="*/ 95 h 95"/>
                  </a:gdLst>
                  <a:ahLst/>
                  <a:cxnLst>
                    <a:cxn ang="0">
                      <a:pos x="T0" y="T1"/>
                    </a:cxn>
                    <a:cxn ang="0">
                      <a:pos x="T2" y="T3"/>
                    </a:cxn>
                    <a:cxn ang="0">
                      <a:pos x="T4" y="T5"/>
                    </a:cxn>
                    <a:cxn ang="0">
                      <a:pos x="T6" y="T7"/>
                    </a:cxn>
                    <a:cxn ang="0">
                      <a:pos x="T8" y="T9"/>
                    </a:cxn>
                  </a:cxnLst>
                  <a:rect l="0" t="0" r="r" b="b"/>
                  <a:pathLst>
                    <a:path w="1352" h="95">
                      <a:moveTo>
                        <a:pt x="625" y="95"/>
                      </a:moveTo>
                      <a:lnTo>
                        <a:pt x="0" y="95"/>
                      </a:lnTo>
                      <a:cubicBezTo>
                        <a:pt x="153" y="75"/>
                        <a:pt x="291" y="62"/>
                        <a:pt x="492" y="0"/>
                      </a:cubicBezTo>
                      <a:lnTo>
                        <a:pt x="1352" y="0"/>
                      </a:lnTo>
                      <a:cubicBezTo>
                        <a:pt x="1142" y="61"/>
                        <a:pt x="887" y="95"/>
                        <a:pt x="625" y="95"/>
                      </a:cubicBez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8" name="Freeform 904">
                  <a:extLst>
                    <a:ext uri="{FF2B5EF4-FFF2-40B4-BE49-F238E27FC236}">
                      <a16:creationId xmlns:a16="http://schemas.microsoft.com/office/drawing/2014/main" id="{97A500DC-BF78-4600-A7F0-ACB628244918}"/>
                    </a:ext>
                  </a:extLst>
                </p:cNvPr>
                <p:cNvSpPr>
                  <a:spLocks/>
                </p:cNvSpPr>
                <p:nvPr/>
              </p:nvSpPr>
              <p:spPr bwMode="auto">
                <a:xfrm>
                  <a:off x="6394451" y="5402263"/>
                  <a:ext cx="554038" cy="20638"/>
                </a:xfrm>
                <a:custGeom>
                  <a:avLst/>
                  <a:gdLst>
                    <a:gd name="T0" fmla="*/ 625 w 1352"/>
                    <a:gd name="T1" fmla="*/ 49 h 49"/>
                    <a:gd name="T2" fmla="*/ 0 w 1352"/>
                    <a:gd name="T3" fmla="*/ 49 h 49"/>
                    <a:gd name="T4" fmla="*/ 492 w 1352"/>
                    <a:gd name="T5" fmla="*/ 0 h 49"/>
                    <a:gd name="T6" fmla="*/ 1352 w 1352"/>
                    <a:gd name="T7" fmla="*/ 0 h 49"/>
                    <a:gd name="T8" fmla="*/ 625 w 1352"/>
                    <a:gd name="T9" fmla="*/ 49 h 49"/>
                  </a:gdLst>
                  <a:ahLst/>
                  <a:cxnLst>
                    <a:cxn ang="0">
                      <a:pos x="T0" y="T1"/>
                    </a:cxn>
                    <a:cxn ang="0">
                      <a:pos x="T2" y="T3"/>
                    </a:cxn>
                    <a:cxn ang="0">
                      <a:pos x="T4" y="T5"/>
                    </a:cxn>
                    <a:cxn ang="0">
                      <a:pos x="T6" y="T7"/>
                    </a:cxn>
                    <a:cxn ang="0">
                      <a:pos x="T8" y="T9"/>
                    </a:cxn>
                  </a:cxnLst>
                  <a:rect l="0" t="0" r="r" b="b"/>
                  <a:pathLst>
                    <a:path w="1352" h="49">
                      <a:moveTo>
                        <a:pt x="625" y="49"/>
                      </a:moveTo>
                      <a:lnTo>
                        <a:pt x="0" y="49"/>
                      </a:lnTo>
                      <a:cubicBezTo>
                        <a:pt x="153" y="38"/>
                        <a:pt x="291" y="32"/>
                        <a:pt x="492" y="0"/>
                      </a:cubicBezTo>
                      <a:lnTo>
                        <a:pt x="1352" y="0"/>
                      </a:lnTo>
                      <a:cubicBezTo>
                        <a:pt x="1142" y="31"/>
                        <a:pt x="887" y="48"/>
                        <a:pt x="625" y="49"/>
                      </a:cubicBez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59" name="Rectangle 905">
                  <a:extLst>
                    <a:ext uri="{FF2B5EF4-FFF2-40B4-BE49-F238E27FC236}">
                      <a16:creationId xmlns:a16="http://schemas.microsoft.com/office/drawing/2014/main" id="{9CF55CC0-5009-453C-8E4D-126967946EE4}"/>
                    </a:ext>
                  </a:extLst>
                </p:cNvPr>
                <p:cNvSpPr>
                  <a:spLocks noChangeArrowheads="1"/>
                </p:cNvSpPr>
                <p:nvPr/>
              </p:nvSpPr>
              <p:spPr bwMode="auto">
                <a:xfrm>
                  <a:off x="6643688" y="5475288"/>
                  <a:ext cx="322263" cy="9525"/>
                </a:xfrm>
                <a:prstGeom prst="rect">
                  <a:avLst/>
                </a:prstGeom>
                <a:solidFill>
                  <a:srgbClr val="4B9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60" name="Rectangle 906">
                  <a:extLst>
                    <a:ext uri="{FF2B5EF4-FFF2-40B4-BE49-F238E27FC236}">
                      <a16:creationId xmlns:a16="http://schemas.microsoft.com/office/drawing/2014/main" id="{B55893BE-D214-4DD1-A167-02D95C1F5244}"/>
                    </a:ext>
                  </a:extLst>
                </p:cNvPr>
                <p:cNvSpPr>
                  <a:spLocks noChangeArrowheads="1"/>
                </p:cNvSpPr>
                <p:nvPr/>
              </p:nvSpPr>
              <p:spPr bwMode="auto">
                <a:xfrm>
                  <a:off x="6604001" y="5375275"/>
                  <a:ext cx="344488" cy="7938"/>
                </a:xfrm>
                <a:prstGeom prst="rect">
                  <a:avLst/>
                </a:prstGeom>
                <a:solidFill>
                  <a:srgbClr val="4B9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61" name="Freeform 907">
                  <a:extLst>
                    <a:ext uri="{FF2B5EF4-FFF2-40B4-BE49-F238E27FC236}">
                      <a16:creationId xmlns:a16="http://schemas.microsoft.com/office/drawing/2014/main" id="{6E01C329-FC4E-4987-BDC0-925372EA8157}"/>
                    </a:ext>
                  </a:extLst>
                </p:cNvPr>
                <p:cNvSpPr>
                  <a:spLocks/>
                </p:cNvSpPr>
                <p:nvPr/>
              </p:nvSpPr>
              <p:spPr bwMode="auto">
                <a:xfrm>
                  <a:off x="6329363" y="5375275"/>
                  <a:ext cx="276225" cy="47625"/>
                </a:xfrm>
                <a:custGeom>
                  <a:avLst/>
                  <a:gdLst>
                    <a:gd name="T0" fmla="*/ 0 w 674"/>
                    <a:gd name="T1" fmla="*/ 115 h 115"/>
                    <a:gd name="T2" fmla="*/ 0 w 674"/>
                    <a:gd name="T3" fmla="*/ 94 h 115"/>
                    <a:gd name="T4" fmla="*/ 667 w 674"/>
                    <a:gd name="T5" fmla="*/ 0 h 115"/>
                    <a:gd name="T6" fmla="*/ 674 w 674"/>
                    <a:gd name="T7" fmla="*/ 20 h 115"/>
                    <a:gd name="T8" fmla="*/ 0 w 674"/>
                    <a:gd name="T9" fmla="*/ 115 h 115"/>
                  </a:gdLst>
                  <a:ahLst/>
                  <a:cxnLst>
                    <a:cxn ang="0">
                      <a:pos x="T0" y="T1"/>
                    </a:cxn>
                    <a:cxn ang="0">
                      <a:pos x="T2" y="T3"/>
                    </a:cxn>
                    <a:cxn ang="0">
                      <a:pos x="T4" y="T5"/>
                    </a:cxn>
                    <a:cxn ang="0">
                      <a:pos x="T6" y="T7"/>
                    </a:cxn>
                    <a:cxn ang="0">
                      <a:pos x="T8" y="T9"/>
                    </a:cxn>
                  </a:cxnLst>
                  <a:rect l="0" t="0" r="r" b="b"/>
                  <a:pathLst>
                    <a:path w="674" h="115">
                      <a:moveTo>
                        <a:pt x="0" y="115"/>
                      </a:moveTo>
                      <a:lnTo>
                        <a:pt x="0" y="94"/>
                      </a:lnTo>
                      <a:cubicBezTo>
                        <a:pt x="245" y="94"/>
                        <a:pt x="482" y="61"/>
                        <a:pt x="667" y="0"/>
                      </a:cubicBezTo>
                      <a:lnTo>
                        <a:pt x="674" y="20"/>
                      </a:lnTo>
                      <a:cubicBezTo>
                        <a:pt x="486" y="81"/>
                        <a:pt x="247" y="115"/>
                        <a:pt x="0" y="115"/>
                      </a:cubicBez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62" name="Rectangle 908">
                  <a:extLst>
                    <a:ext uri="{FF2B5EF4-FFF2-40B4-BE49-F238E27FC236}">
                      <a16:creationId xmlns:a16="http://schemas.microsoft.com/office/drawing/2014/main" id="{C9CE75C4-8B98-440A-B26D-5A69108AAA65}"/>
                    </a:ext>
                  </a:extLst>
                </p:cNvPr>
                <p:cNvSpPr>
                  <a:spLocks noChangeArrowheads="1"/>
                </p:cNvSpPr>
                <p:nvPr/>
              </p:nvSpPr>
              <p:spPr bwMode="auto">
                <a:xfrm>
                  <a:off x="6635751" y="5422900"/>
                  <a:ext cx="312738" cy="523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63" name="Rectangle 909">
                  <a:extLst>
                    <a:ext uri="{FF2B5EF4-FFF2-40B4-BE49-F238E27FC236}">
                      <a16:creationId xmlns:a16="http://schemas.microsoft.com/office/drawing/2014/main" id="{6BDD875B-4618-48EE-AF2B-6645CC680F3E}"/>
                    </a:ext>
                  </a:extLst>
                </p:cNvPr>
                <p:cNvSpPr>
                  <a:spLocks noChangeArrowheads="1"/>
                </p:cNvSpPr>
                <p:nvPr/>
              </p:nvSpPr>
              <p:spPr bwMode="auto">
                <a:xfrm>
                  <a:off x="6191251" y="5422900"/>
                  <a:ext cx="446088" cy="52388"/>
                </a:xfrm>
                <a:prstGeom prst="rect">
                  <a:avLst/>
                </a:prstGeom>
                <a:solidFill>
                  <a:srgbClr val="5EA9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64" name="Freeform 910">
                  <a:extLst>
                    <a:ext uri="{FF2B5EF4-FFF2-40B4-BE49-F238E27FC236}">
                      <a16:creationId xmlns:a16="http://schemas.microsoft.com/office/drawing/2014/main" id="{834779F1-A3C9-42AF-9D52-08456F41F8F3}"/>
                    </a:ext>
                  </a:extLst>
                </p:cNvPr>
                <p:cNvSpPr>
                  <a:spLocks/>
                </p:cNvSpPr>
                <p:nvPr/>
              </p:nvSpPr>
              <p:spPr bwMode="auto">
                <a:xfrm>
                  <a:off x="6373813" y="5695950"/>
                  <a:ext cx="65088" cy="101600"/>
                </a:xfrm>
                <a:custGeom>
                  <a:avLst/>
                  <a:gdLst>
                    <a:gd name="T0" fmla="*/ 0 w 41"/>
                    <a:gd name="T1" fmla="*/ 64 h 64"/>
                    <a:gd name="T2" fmla="*/ 21 w 41"/>
                    <a:gd name="T3" fmla="*/ 51 h 64"/>
                    <a:gd name="T4" fmla="*/ 41 w 41"/>
                    <a:gd name="T5" fmla="*/ 64 h 64"/>
                    <a:gd name="T6" fmla="*/ 41 w 41"/>
                    <a:gd name="T7" fmla="*/ 0 h 64"/>
                    <a:gd name="T8" fmla="*/ 21 w 41"/>
                    <a:gd name="T9" fmla="*/ 0 h 64"/>
                    <a:gd name="T10" fmla="*/ 0 w 41"/>
                    <a:gd name="T11" fmla="*/ 0 h 64"/>
                    <a:gd name="T12" fmla="*/ 0 w 41"/>
                    <a:gd name="T13" fmla="*/ 64 h 64"/>
                  </a:gdLst>
                  <a:ahLst/>
                  <a:cxnLst>
                    <a:cxn ang="0">
                      <a:pos x="T0" y="T1"/>
                    </a:cxn>
                    <a:cxn ang="0">
                      <a:pos x="T2" y="T3"/>
                    </a:cxn>
                    <a:cxn ang="0">
                      <a:pos x="T4" y="T5"/>
                    </a:cxn>
                    <a:cxn ang="0">
                      <a:pos x="T6" y="T7"/>
                    </a:cxn>
                    <a:cxn ang="0">
                      <a:pos x="T8" y="T9"/>
                    </a:cxn>
                    <a:cxn ang="0">
                      <a:pos x="T10" y="T11"/>
                    </a:cxn>
                    <a:cxn ang="0">
                      <a:pos x="T12" y="T13"/>
                    </a:cxn>
                  </a:cxnLst>
                  <a:rect l="0" t="0" r="r" b="b"/>
                  <a:pathLst>
                    <a:path w="41" h="64">
                      <a:moveTo>
                        <a:pt x="0" y="64"/>
                      </a:moveTo>
                      <a:lnTo>
                        <a:pt x="21" y="51"/>
                      </a:lnTo>
                      <a:lnTo>
                        <a:pt x="41" y="64"/>
                      </a:lnTo>
                      <a:lnTo>
                        <a:pt x="41" y="0"/>
                      </a:lnTo>
                      <a:lnTo>
                        <a:pt x="21" y="0"/>
                      </a:lnTo>
                      <a:lnTo>
                        <a:pt x="0" y="0"/>
                      </a:lnTo>
                      <a:lnTo>
                        <a:pt x="0" y="64"/>
                      </a:lnTo>
                      <a:close/>
                    </a:path>
                  </a:pathLst>
                </a:custGeom>
                <a:solidFill>
                  <a:srgbClr val="C99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3" name="Group 2">
                <a:extLst>
                  <a:ext uri="{FF2B5EF4-FFF2-40B4-BE49-F238E27FC236}">
                    <a16:creationId xmlns:a16="http://schemas.microsoft.com/office/drawing/2014/main" id="{0E09A1F7-029C-423B-A403-B85FC6A69B9E}"/>
                  </a:ext>
                </a:extLst>
              </p:cNvPr>
              <p:cNvGrpSpPr>
                <a:grpSpLocks noChangeAspect="1"/>
              </p:cNvGrpSpPr>
              <p:nvPr/>
            </p:nvGrpSpPr>
            <p:grpSpPr>
              <a:xfrm>
                <a:off x="10876804" y="3504725"/>
                <a:ext cx="794656" cy="1119859"/>
                <a:chOff x="8369301" y="5268913"/>
                <a:chExt cx="481013" cy="677862"/>
              </a:xfrm>
            </p:grpSpPr>
            <p:sp>
              <p:nvSpPr>
                <p:cNvPr id="17265" name="Freeform 911">
                  <a:extLst>
                    <a:ext uri="{FF2B5EF4-FFF2-40B4-BE49-F238E27FC236}">
                      <a16:creationId xmlns:a16="http://schemas.microsoft.com/office/drawing/2014/main" id="{DAF535FB-D1A8-4658-B7EA-CB985C78E572}"/>
                    </a:ext>
                  </a:extLst>
                </p:cNvPr>
                <p:cNvSpPr>
                  <a:spLocks/>
                </p:cNvSpPr>
                <p:nvPr/>
              </p:nvSpPr>
              <p:spPr bwMode="auto">
                <a:xfrm>
                  <a:off x="8369301" y="5268913"/>
                  <a:ext cx="481013" cy="547688"/>
                </a:xfrm>
                <a:custGeom>
                  <a:avLst/>
                  <a:gdLst>
                    <a:gd name="T0" fmla="*/ 286 w 1168"/>
                    <a:gd name="T1" fmla="*/ 1334 h 1334"/>
                    <a:gd name="T2" fmla="*/ 882 w 1168"/>
                    <a:gd name="T3" fmla="*/ 1333 h 1334"/>
                    <a:gd name="T4" fmla="*/ 934 w 1168"/>
                    <a:gd name="T5" fmla="*/ 1157 h 1334"/>
                    <a:gd name="T6" fmla="*/ 1168 w 1168"/>
                    <a:gd name="T7" fmla="*/ 584 h 1334"/>
                    <a:gd name="T8" fmla="*/ 584 w 1168"/>
                    <a:gd name="T9" fmla="*/ 1 h 1334"/>
                    <a:gd name="T10" fmla="*/ 0 w 1168"/>
                    <a:gd name="T11" fmla="*/ 585 h 1334"/>
                    <a:gd name="T12" fmla="*/ 234 w 1168"/>
                    <a:gd name="T13" fmla="*/ 1157 h 1334"/>
                    <a:gd name="T14" fmla="*/ 286 w 1168"/>
                    <a:gd name="T15" fmla="*/ 1334 h 13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8" h="1334">
                      <a:moveTo>
                        <a:pt x="286" y="1334"/>
                      </a:moveTo>
                      <a:lnTo>
                        <a:pt x="882" y="1333"/>
                      </a:lnTo>
                      <a:cubicBezTo>
                        <a:pt x="886" y="1277"/>
                        <a:pt x="899" y="1204"/>
                        <a:pt x="934" y="1157"/>
                      </a:cubicBezTo>
                      <a:cubicBezTo>
                        <a:pt x="1154" y="873"/>
                        <a:pt x="1168" y="603"/>
                        <a:pt x="1168" y="584"/>
                      </a:cubicBezTo>
                      <a:cubicBezTo>
                        <a:pt x="1168" y="262"/>
                        <a:pt x="907" y="0"/>
                        <a:pt x="584" y="1"/>
                      </a:cubicBezTo>
                      <a:cubicBezTo>
                        <a:pt x="261" y="1"/>
                        <a:pt x="0" y="262"/>
                        <a:pt x="0" y="585"/>
                      </a:cubicBezTo>
                      <a:cubicBezTo>
                        <a:pt x="0" y="604"/>
                        <a:pt x="14" y="873"/>
                        <a:pt x="234" y="1157"/>
                      </a:cubicBezTo>
                      <a:cubicBezTo>
                        <a:pt x="270" y="1204"/>
                        <a:pt x="282" y="1277"/>
                        <a:pt x="286" y="133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66" name="Freeform 912">
                  <a:extLst>
                    <a:ext uri="{FF2B5EF4-FFF2-40B4-BE49-F238E27FC236}">
                      <a16:creationId xmlns:a16="http://schemas.microsoft.com/office/drawing/2014/main" id="{2AED6724-E4D8-40E2-85D8-39E52D38B032}"/>
                    </a:ext>
                  </a:extLst>
                </p:cNvPr>
                <p:cNvSpPr>
                  <a:spLocks/>
                </p:cNvSpPr>
                <p:nvPr/>
              </p:nvSpPr>
              <p:spPr bwMode="auto">
                <a:xfrm>
                  <a:off x="8469313" y="5822950"/>
                  <a:ext cx="279400" cy="119063"/>
                </a:xfrm>
                <a:custGeom>
                  <a:avLst/>
                  <a:gdLst>
                    <a:gd name="T0" fmla="*/ 176 w 176"/>
                    <a:gd name="T1" fmla="*/ 75 h 75"/>
                    <a:gd name="T2" fmla="*/ 1 w 176"/>
                    <a:gd name="T3" fmla="*/ 75 h 75"/>
                    <a:gd name="T4" fmla="*/ 0 w 176"/>
                    <a:gd name="T5" fmla="*/ 0 h 75"/>
                    <a:gd name="T6" fmla="*/ 176 w 176"/>
                    <a:gd name="T7" fmla="*/ 0 h 75"/>
                    <a:gd name="T8" fmla="*/ 176 w 176"/>
                    <a:gd name="T9" fmla="*/ 75 h 75"/>
                  </a:gdLst>
                  <a:ahLst/>
                  <a:cxnLst>
                    <a:cxn ang="0">
                      <a:pos x="T0" y="T1"/>
                    </a:cxn>
                    <a:cxn ang="0">
                      <a:pos x="T2" y="T3"/>
                    </a:cxn>
                    <a:cxn ang="0">
                      <a:pos x="T4" y="T5"/>
                    </a:cxn>
                    <a:cxn ang="0">
                      <a:pos x="T6" y="T7"/>
                    </a:cxn>
                    <a:cxn ang="0">
                      <a:pos x="T8" y="T9"/>
                    </a:cxn>
                  </a:cxnLst>
                  <a:rect l="0" t="0" r="r" b="b"/>
                  <a:pathLst>
                    <a:path w="176" h="75">
                      <a:moveTo>
                        <a:pt x="176" y="75"/>
                      </a:moveTo>
                      <a:lnTo>
                        <a:pt x="1" y="75"/>
                      </a:lnTo>
                      <a:lnTo>
                        <a:pt x="0" y="0"/>
                      </a:lnTo>
                      <a:lnTo>
                        <a:pt x="176" y="0"/>
                      </a:lnTo>
                      <a:lnTo>
                        <a:pt x="176" y="75"/>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67" name="Rectangle 913">
                  <a:extLst>
                    <a:ext uri="{FF2B5EF4-FFF2-40B4-BE49-F238E27FC236}">
                      <a16:creationId xmlns:a16="http://schemas.microsoft.com/office/drawing/2014/main" id="{1C53D020-F972-4ED1-8CB1-263D66D5EE63}"/>
                    </a:ext>
                  </a:extLst>
                </p:cNvPr>
                <p:cNvSpPr>
                  <a:spLocks noChangeArrowheads="1"/>
                </p:cNvSpPr>
                <p:nvPr/>
              </p:nvSpPr>
              <p:spPr bwMode="auto">
                <a:xfrm>
                  <a:off x="8504238" y="5822950"/>
                  <a:ext cx="93663" cy="119063"/>
                </a:xfrm>
                <a:prstGeom prst="rect">
                  <a:avLst/>
                </a:prstGeom>
                <a:solidFill>
                  <a:srgbClr val="3C75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69" name="Rectangle 915">
                  <a:extLst>
                    <a:ext uri="{FF2B5EF4-FFF2-40B4-BE49-F238E27FC236}">
                      <a16:creationId xmlns:a16="http://schemas.microsoft.com/office/drawing/2014/main" id="{4EAD7753-2B50-449E-A7C0-C08DD6052361}"/>
                    </a:ext>
                  </a:extLst>
                </p:cNvPr>
                <p:cNvSpPr>
                  <a:spLocks noChangeArrowheads="1"/>
                </p:cNvSpPr>
                <p:nvPr/>
              </p:nvSpPr>
              <p:spPr bwMode="auto">
                <a:xfrm>
                  <a:off x="8453438" y="5813425"/>
                  <a:ext cx="312738" cy="12700"/>
                </a:xfrm>
                <a:prstGeom prst="rect">
                  <a:avLst/>
                </a:prstGeom>
                <a:solidFill>
                  <a:srgbClr val="2628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70" name="Rectangle 916">
                  <a:extLst>
                    <a:ext uri="{FF2B5EF4-FFF2-40B4-BE49-F238E27FC236}">
                      <a16:creationId xmlns:a16="http://schemas.microsoft.com/office/drawing/2014/main" id="{FD05AC65-8EE6-48D6-94DF-7EDDDE968079}"/>
                    </a:ext>
                  </a:extLst>
                </p:cNvPr>
                <p:cNvSpPr>
                  <a:spLocks noChangeArrowheads="1"/>
                </p:cNvSpPr>
                <p:nvPr/>
              </p:nvSpPr>
              <p:spPr bwMode="auto">
                <a:xfrm>
                  <a:off x="8453438" y="5873750"/>
                  <a:ext cx="312738" cy="12700"/>
                </a:xfrm>
                <a:prstGeom prst="rect">
                  <a:avLst/>
                </a:prstGeom>
                <a:solidFill>
                  <a:srgbClr val="2628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71" name="Rectangle 917">
                  <a:extLst>
                    <a:ext uri="{FF2B5EF4-FFF2-40B4-BE49-F238E27FC236}">
                      <a16:creationId xmlns:a16="http://schemas.microsoft.com/office/drawing/2014/main" id="{B95BE4C2-51BF-4F11-9B1C-20D57EB717E1}"/>
                    </a:ext>
                  </a:extLst>
                </p:cNvPr>
                <p:cNvSpPr>
                  <a:spLocks noChangeArrowheads="1"/>
                </p:cNvSpPr>
                <p:nvPr/>
              </p:nvSpPr>
              <p:spPr bwMode="auto">
                <a:xfrm>
                  <a:off x="8453438" y="5934075"/>
                  <a:ext cx="312738" cy="12700"/>
                </a:xfrm>
                <a:prstGeom prst="rect">
                  <a:avLst/>
                </a:prstGeom>
                <a:solidFill>
                  <a:srgbClr val="2628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73" name="Rectangle 919">
                  <a:extLst>
                    <a:ext uri="{FF2B5EF4-FFF2-40B4-BE49-F238E27FC236}">
                      <a16:creationId xmlns:a16="http://schemas.microsoft.com/office/drawing/2014/main" id="{53EA14AD-7330-4C0F-A40C-50288DB7E3FD}"/>
                    </a:ext>
                  </a:extLst>
                </p:cNvPr>
                <p:cNvSpPr>
                  <a:spLocks noChangeArrowheads="1"/>
                </p:cNvSpPr>
                <p:nvPr/>
              </p:nvSpPr>
              <p:spPr bwMode="auto">
                <a:xfrm>
                  <a:off x="8483601" y="5822950"/>
                  <a:ext cx="12700" cy="115888"/>
                </a:xfrm>
                <a:prstGeom prst="rect">
                  <a:avLst/>
                </a:prstGeom>
                <a:solidFill>
                  <a:srgbClr val="2628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74" name="Freeform 920">
                  <a:extLst>
                    <a:ext uri="{FF2B5EF4-FFF2-40B4-BE49-F238E27FC236}">
                      <a16:creationId xmlns:a16="http://schemas.microsoft.com/office/drawing/2014/main" id="{8A65B676-CD04-46BC-A32B-3FC54CE1FE11}"/>
                    </a:ext>
                  </a:extLst>
                </p:cNvPr>
                <p:cNvSpPr>
                  <a:spLocks/>
                </p:cNvSpPr>
                <p:nvPr/>
              </p:nvSpPr>
              <p:spPr bwMode="auto">
                <a:xfrm>
                  <a:off x="8482013" y="5522913"/>
                  <a:ext cx="65088" cy="290513"/>
                </a:xfrm>
                <a:custGeom>
                  <a:avLst/>
                  <a:gdLst>
                    <a:gd name="T0" fmla="*/ 33 w 41"/>
                    <a:gd name="T1" fmla="*/ 183 h 183"/>
                    <a:gd name="T2" fmla="*/ 0 w 41"/>
                    <a:gd name="T3" fmla="*/ 1 h 183"/>
                    <a:gd name="T4" fmla="*/ 8 w 41"/>
                    <a:gd name="T5" fmla="*/ 0 h 183"/>
                    <a:gd name="T6" fmla="*/ 41 w 41"/>
                    <a:gd name="T7" fmla="*/ 182 h 183"/>
                    <a:gd name="T8" fmla="*/ 33 w 41"/>
                    <a:gd name="T9" fmla="*/ 183 h 183"/>
                  </a:gdLst>
                  <a:ahLst/>
                  <a:cxnLst>
                    <a:cxn ang="0">
                      <a:pos x="T0" y="T1"/>
                    </a:cxn>
                    <a:cxn ang="0">
                      <a:pos x="T2" y="T3"/>
                    </a:cxn>
                    <a:cxn ang="0">
                      <a:pos x="T4" y="T5"/>
                    </a:cxn>
                    <a:cxn ang="0">
                      <a:pos x="T6" y="T7"/>
                    </a:cxn>
                    <a:cxn ang="0">
                      <a:pos x="T8" y="T9"/>
                    </a:cxn>
                  </a:cxnLst>
                  <a:rect l="0" t="0" r="r" b="b"/>
                  <a:pathLst>
                    <a:path w="41" h="183">
                      <a:moveTo>
                        <a:pt x="33" y="183"/>
                      </a:moveTo>
                      <a:lnTo>
                        <a:pt x="0" y="1"/>
                      </a:lnTo>
                      <a:lnTo>
                        <a:pt x="8" y="0"/>
                      </a:lnTo>
                      <a:lnTo>
                        <a:pt x="41" y="182"/>
                      </a:lnTo>
                      <a:lnTo>
                        <a:pt x="33" y="183"/>
                      </a:ln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75" name="Freeform 921">
                  <a:extLst>
                    <a:ext uri="{FF2B5EF4-FFF2-40B4-BE49-F238E27FC236}">
                      <a16:creationId xmlns:a16="http://schemas.microsoft.com/office/drawing/2014/main" id="{F312E130-497F-4E8F-9E08-CE645AC61CEB}"/>
                    </a:ext>
                  </a:extLst>
                </p:cNvPr>
                <p:cNvSpPr>
                  <a:spLocks/>
                </p:cNvSpPr>
                <p:nvPr/>
              </p:nvSpPr>
              <p:spPr bwMode="auto">
                <a:xfrm>
                  <a:off x="8674101" y="5522913"/>
                  <a:ext cx="63500" cy="290513"/>
                </a:xfrm>
                <a:custGeom>
                  <a:avLst/>
                  <a:gdLst>
                    <a:gd name="T0" fmla="*/ 8 w 40"/>
                    <a:gd name="T1" fmla="*/ 183 h 183"/>
                    <a:gd name="T2" fmla="*/ 0 w 40"/>
                    <a:gd name="T3" fmla="*/ 182 h 183"/>
                    <a:gd name="T4" fmla="*/ 32 w 40"/>
                    <a:gd name="T5" fmla="*/ 0 h 183"/>
                    <a:gd name="T6" fmla="*/ 40 w 40"/>
                    <a:gd name="T7" fmla="*/ 1 h 183"/>
                    <a:gd name="T8" fmla="*/ 8 w 40"/>
                    <a:gd name="T9" fmla="*/ 183 h 183"/>
                  </a:gdLst>
                  <a:ahLst/>
                  <a:cxnLst>
                    <a:cxn ang="0">
                      <a:pos x="T0" y="T1"/>
                    </a:cxn>
                    <a:cxn ang="0">
                      <a:pos x="T2" y="T3"/>
                    </a:cxn>
                    <a:cxn ang="0">
                      <a:pos x="T4" y="T5"/>
                    </a:cxn>
                    <a:cxn ang="0">
                      <a:pos x="T6" y="T7"/>
                    </a:cxn>
                    <a:cxn ang="0">
                      <a:pos x="T8" y="T9"/>
                    </a:cxn>
                  </a:cxnLst>
                  <a:rect l="0" t="0" r="r" b="b"/>
                  <a:pathLst>
                    <a:path w="40" h="183">
                      <a:moveTo>
                        <a:pt x="8" y="183"/>
                      </a:moveTo>
                      <a:lnTo>
                        <a:pt x="0" y="182"/>
                      </a:lnTo>
                      <a:lnTo>
                        <a:pt x="32" y="0"/>
                      </a:lnTo>
                      <a:lnTo>
                        <a:pt x="40" y="1"/>
                      </a:lnTo>
                      <a:lnTo>
                        <a:pt x="8" y="183"/>
                      </a:ln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76" name="Freeform 922">
                  <a:extLst>
                    <a:ext uri="{FF2B5EF4-FFF2-40B4-BE49-F238E27FC236}">
                      <a16:creationId xmlns:a16="http://schemas.microsoft.com/office/drawing/2014/main" id="{04F3D484-B195-4496-8E3C-44BC610208DE}"/>
                    </a:ext>
                  </a:extLst>
                </p:cNvPr>
                <p:cNvSpPr>
                  <a:spLocks/>
                </p:cNvSpPr>
                <p:nvPr/>
              </p:nvSpPr>
              <p:spPr bwMode="auto">
                <a:xfrm>
                  <a:off x="8486776" y="5538788"/>
                  <a:ext cx="246063" cy="26988"/>
                </a:xfrm>
                <a:custGeom>
                  <a:avLst/>
                  <a:gdLst>
                    <a:gd name="T0" fmla="*/ 16 w 155"/>
                    <a:gd name="T1" fmla="*/ 17 h 17"/>
                    <a:gd name="T2" fmla="*/ 0 w 155"/>
                    <a:gd name="T3" fmla="*/ 7 h 17"/>
                    <a:gd name="T4" fmla="*/ 4 w 155"/>
                    <a:gd name="T5" fmla="*/ 0 h 17"/>
                    <a:gd name="T6" fmla="*/ 19 w 155"/>
                    <a:gd name="T7" fmla="*/ 9 h 17"/>
                    <a:gd name="T8" fmla="*/ 33 w 155"/>
                    <a:gd name="T9" fmla="*/ 0 h 17"/>
                    <a:gd name="T10" fmla="*/ 38 w 155"/>
                    <a:gd name="T11" fmla="*/ 0 h 17"/>
                    <a:gd name="T12" fmla="*/ 52 w 155"/>
                    <a:gd name="T13" fmla="*/ 9 h 17"/>
                    <a:gd name="T14" fmla="*/ 67 w 155"/>
                    <a:gd name="T15" fmla="*/ 0 h 17"/>
                    <a:gd name="T16" fmla="*/ 71 w 155"/>
                    <a:gd name="T17" fmla="*/ 0 h 17"/>
                    <a:gd name="T18" fmla="*/ 86 w 155"/>
                    <a:gd name="T19" fmla="*/ 9 h 17"/>
                    <a:gd name="T20" fmla="*/ 100 w 155"/>
                    <a:gd name="T21" fmla="*/ 0 h 17"/>
                    <a:gd name="T22" fmla="*/ 105 w 155"/>
                    <a:gd name="T23" fmla="*/ 0 h 17"/>
                    <a:gd name="T24" fmla="*/ 120 w 155"/>
                    <a:gd name="T25" fmla="*/ 9 h 17"/>
                    <a:gd name="T26" fmla="*/ 134 w 155"/>
                    <a:gd name="T27" fmla="*/ 0 h 17"/>
                    <a:gd name="T28" fmla="*/ 139 w 155"/>
                    <a:gd name="T29" fmla="*/ 0 h 17"/>
                    <a:gd name="T30" fmla="*/ 155 w 155"/>
                    <a:gd name="T31" fmla="*/ 10 h 17"/>
                    <a:gd name="T32" fmla="*/ 151 w 155"/>
                    <a:gd name="T33" fmla="*/ 17 h 17"/>
                    <a:gd name="T34" fmla="*/ 136 w 155"/>
                    <a:gd name="T35" fmla="*/ 8 h 17"/>
                    <a:gd name="T36" fmla="*/ 122 w 155"/>
                    <a:gd name="T37" fmla="*/ 17 h 17"/>
                    <a:gd name="T38" fmla="*/ 117 w 155"/>
                    <a:gd name="T39" fmla="*/ 17 h 17"/>
                    <a:gd name="T40" fmla="*/ 103 w 155"/>
                    <a:gd name="T41" fmla="*/ 8 h 17"/>
                    <a:gd name="T42" fmla="*/ 88 w 155"/>
                    <a:gd name="T43" fmla="*/ 17 h 17"/>
                    <a:gd name="T44" fmla="*/ 84 w 155"/>
                    <a:gd name="T45" fmla="*/ 17 h 17"/>
                    <a:gd name="T46" fmla="*/ 69 w 155"/>
                    <a:gd name="T47" fmla="*/ 8 h 17"/>
                    <a:gd name="T48" fmla="*/ 54 w 155"/>
                    <a:gd name="T49" fmla="*/ 17 h 17"/>
                    <a:gd name="T50" fmla="*/ 50 w 155"/>
                    <a:gd name="T51" fmla="*/ 17 h 17"/>
                    <a:gd name="T52" fmla="*/ 36 w 155"/>
                    <a:gd name="T53" fmla="*/ 8 h 17"/>
                    <a:gd name="T54" fmla="*/ 21 w 155"/>
                    <a:gd name="T55" fmla="*/ 17 h 17"/>
                    <a:gd name="T56" fmla="*/ 16 w 155"/>
                    <a:gd name="T5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5" h="17">
                      <a:moveTo>
                        <a:pt x="16" y="17"/>
                      </a:moveTo>
                      <a:lnTo>
                        <a:pt x="0" y="7"/>
                      </a:lnTo>
                      <a:lnTo>
                        <a:pt x="4" y="0"/>
                      </a:lnTo>
                      <a:lnTo>
                        <a:pt x="19" y="9"/>
                      </a:lnTo>
                      <a:lnTo>
                        <a:pt x="33" y="0"/>
                      </a:lnTo>
                      <a:lnTo>
                        <a:pt x="38" y="0"/>
                      </a:lnTo>
                      <a:lnTo>
                        <a:pt x="52" y="9"/>
                      </a:lnTo>
                      <a:lnTo>
                        <a:pt x="67" y="0"/>
                      </a:lnTo>
                      <a:lnTo>
                        <a:pt x="71" y="0"/>
                      </a:lnTo>
                      <a:lnTo>
                        <a:pt x="86" y="9"/>
                      </a:lnTo>
                      <a:lnTo>
                        <a:pt x="100" y="0"/>
                      </a:lnTo>
                      <a:lnTo>
                        <a:pt x="105" y="0"/>
                      </a:lnTo>
                      <a:lnTo>
                        <a:pt x="120" y="9"/>
                      </a:lnTo>
                      <a:lnTo>
                        <a:pt x="134" y="0"/>
                      </a:lnTo>
                      <a:lnTo>
                        <a:pt x="139" y="0"/>
                      </a:lnTo>
                      <a:lnTo>
                        <a:pt x="155" y="10"/>
                      </a:lnTo>
                      <a:lnTo>
                        <a:pt x="151" y="17"/>
                      </a:lnTo>
                      <a:lnTo>
                        <a:pt x="136" y="8"/>
                      </a:lnTo>
                      <a:lnTo>
                        <a:pt x="122" y="17"/>
                      </a:lnTo>
                      <a:lnTo>
                        <a:pt x="117" y="17"/>
                      </a:lnTo>
                      <a:lnTo>
                        <a:pt x="103" y="8"/>
                      </a:lnTo>
                      <a:lnTo>
                        <a:pt x="88" y="17"/>
                      </a:lnTo>
                      <a:lnTo>
                        <a:pt x="84" y="17"/>
                      </a:lnTo>
                      <a:lnTo>
                        <a:pt x="69" y="8"/>
                      </a:lnTo>
                      <a:lnTo>
                        <a:pt x="54" y="17"/>
                      </a:lnTo>
                      <a:lnTo>
                        <a:pt x="50" y="17"/>
                      </a:lnTo>
                      <a:lnTo>
                        <a:pt x="36" y="8"/>
                      </a:lnTo>
                      <a:lnTo>
                        <a:pt x="21" y="17"/>
                      </a:lnTo>
                      <a:lnTo>
                        <a:pt x="16" y="17"/>
                      </a:ln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8" name="Group 7">
                <a:extLst>
                  <a:ext uri="{FF2B5EF4-FFF2-40B4-BE49-F238E27FC236}">
                    <a16:creationId xmlns:a16="http://schemas.microsoft.com/office/drawing/2014/main" id="{2FA23AD3-6753-429B-8066-B21C7A9E1319}"/>
                  </a:ext>
                </a:extLst>
              </p:cNvPr>
              <p:cNvGrpSpPr>
                <a:grpSpLocks noChangeAspect="1"/>
              </p:cNvGrpSpPr>
              <p:nvPr/>
            </p:nvGrpSpPr>
            <p:grpSpPr>
              <a:xfrm>
                <a:off x="7380846" y="3140180"/>
                <a:ext cx="4547629" cy="1867308"/>
                <a:chOff x="6253163" y="5048250"/>
                <a:chExt cx="2752725" cy="1130300"/>
              </a:xfrm>
            </p:grpSpPr>
            <p:sp>
              <p:nvSpPr>
                <p:cNvPr id="17268" name="Freeform 914">
                  <a:extLst>
                    <a:ext uri="{FF2B5EF4-FFF2-40B4-BE49-F238E27FC236}">
                      <a16:creationId xmlns:a16="http://schemas.microsoft.com/office/drawing/2014/main" id="{D7350DEF-C9AA-4DF1-AF67-5271684DD74E}"/>
                    </a:ext>
                  </a:extLst>
                </p:cNvPr>
                <p:cNvSpPr>
                  <a:spLocks/>
                </p:cNvSpPr>
                <p:nvPr/>
              </p:nvSpPr>
              <p:spPr bwMode="auto">
                <a:xfrm>
                  <a:off x="8470901" y="5942013"/>
                  <a:ext cx="277813" cy="66675"/>
                </a:xfrm>
                <a:custGeom>
                  <a:avLst/>
                  <a:gdLst>
                    <a:gd name="T0" fmla="*/ 175 w 175"/>
                    <a:gd name="T1" fmla="*/ 0 h 42"/>
                    <a:gd name="T2" fmla="*/ 0 w 175"/>
                    <a:gd name="T3" fmla="*/ 0 h 42"/>
                    <a:gd name="T4" fmla="*/ 12 w 175"/>
                    <a:gd name="T5" fmla="*/ 42 h 42"/>
                    <a:gd name="T6" fmla="*/ 162 w 175"/>
                    <a:gd name="T7" fmla="*/ 42 h 42"/>
                    <a:gd name="T8" fmla="*/ 175 w 175"/>
                    <a:gd name="T9" fmla="*/ 0 h 42"/>
                  </a:gdLst>
                  <a:ahLst/>
                  <a:cxnLst>
                    <a:cxn ang="0">
                      <a:pos x="T0" y="T1"/>
                    </a:cxn>
                    <a:cxn ang="0">
                      <a:pos x="T2" y="T3"/>
                    </a:cxn>
                    <a:cxn ang="0">
                      <a:pos x="T4" y="T5"/>
                    </a:cxn>
                    <a:cxn ang="0">
                      <a:pos x="T6" y="T7"/>
                    </a:cxn>
                    <a:cxn ang="0">
                      <a:pos x="T8" y="T9"/>
                    </a:cxn>
                  </a:cxnLst>
                  <a:rect l="0" t="0" r="r" b="b"/>
                  <a:pathLst>
                    <a:path w="175" h="42">
                      <a:moveTo>
                        <a:pt x="175" y="0"/>
                      </a:moveTo>
                      <a:lnTo>
                        <a:pt x="0" y="0"/>
                      </a:lnTo>
                      <a:lnTo>
                        <a:pt x="12" y="42"/>
                      </a:lnTo>
                      <a:lnTo>
                        <a:pt x="162" y="42"/>
                      </a:lnTo>
                      <a:lnTo>
                        <a:pt x="175" y="0"/>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72" name="Rectangle 918">
                  <a:extLst>
                    <a:ext uri="{FF2B5EF4-FFF2-40B4-BE49-F238E27FC236}">
                      <a16:creationId xmlns:a16="http://schemas.microsoft.com/office/drawing/2014/main" id="{8689548E-1CE0-446B-B5C6-ABD427646C02}"/>
                    </a:ext>
                  </a:extLst>
                </p:cNvPr>
                <p:cNvSpPr>
                  <a:spLocks noChangeArrowheads="1"/>
                </p:cNvSpPr>
                <p:nvPr/>
              </p:nvSpPr>
              <p:spPr bwMode="auto">
                <a:xfrm>
                  <a:off x="8496301" y="5994400"/>
                  <a:ext cx="227013" cy="14288"/>
                </a:xfrm>
                <a:prstGeom prst="rect">
                  <a:avLst/>
                </a:prstGeom>
                <a:solidFill>
                  <a:srgbClr val="2628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77" name="Oval 923">
                  <a:extLst>
                    <a:ext uri="{FF2B5EF4-FFF2-40B4-BE49-F238E27FC236}">
                      <a16:creationId xmlns:a16="http://schemas.microsoft.com/office/drawing/2014/main" id="{C44EE230-6E7C-4EB2-B535-0C348750B123}"/>
                    </a:ext>
                  </a:extLst>
                </p:cNvPr>
                <p:cNvSpPr>
                  <a:spLocks noChangeArrowheads="1"/>
                </p:cNvSpPr>
                <p:nvPr/>
              </p:nvSpPr>
              <p:spPr bwMode="auto">
                <a:xfrm>
                  <a:off x="8535988" y="5048250"/>
                  <a:ext cx="146050" cy="147638"/>
                </a:xfrm>
                <a:prstGeom prst="ellipse">
                  <a:avLst/>
                </a:prstGeom>
                <a:solidFill>
                  <a:srgbClr val="1A2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0" name="Freeform 926">
                  <a:extLst>
                    <a:ext uri="{FF2B5EF4-FFF2-40B4-BE49-F238E27FC236}">
                      <a16:creationId xmlns:a16="http://schemas.microsoft.com/office/drawing/2014/main" id="{E5672A1D-3492-4968-9FE8-899F4902F358}"/>
                    </a:ext>
                  </a:extLst>
                </p:cNvPr>
                <p:cNvSpPr>
                  <a:spLocks/>
                </p:cNvSpPr>
                <p:nvPr/>
              </p:nvSpPr>
              <p:spPr bwMode="auto">
                <a:xfrm>
                  <a:off x="8216901" y="5907088"/>
                  <a:ext cx="779463" cy="49213"/>
                </a:xfrm>
                <a:custGeom>
                  <a:avLst/>
                  <a:gdLst>
                    <a:gd name="T0" fmla="*/ 1900 w 1900"/>
                    <a:gd name="T1" fmla="*/ 98 h 116"/>
                    <a:gd name="T2" fmla="*/ 1882 w 1900"/>
                    <a:gd name="T3" fmla="*/ 116 h 116"/>
                    <a:gd name="T4" fmla="*/ 18 w 1900"/>
                    <a:gd name="T5" fmla="*/ 116 h 116"/>
                    <a:gd name="T6" fmla="*/ 0 w 1900"/>
                    <a:gd name="T7" fmla="*/ 98 h 116"/>
                    <a:gd name="T8" fmla="*/ 0 w 1900"/>
                    <a:gd name="T9" fmla="*/ 18 h 116"/>
                    <a:gd name="T10" fmla="*/ 18 w 1900"/>
                    <a:gd name="T11" fmla="*/ 0 h 116"/>
                    <a:gd name="T12" fmla="*/ 1882 w 1900"/>
                    <a:gd name="T13" fmla="*/ 0 h 116"/>
                    <a:gd name="T14" fmla="*/ 1900 w 1900"/>
                    <a:gd name="T15" fmla="*/ 18 h 116"/>
                    <a:gd name="T16" fmla="*/ 1900 w 1900"/>
                    <a:gd name="T17" fmla="*/ 98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0" h="116">
                      <a:moveTo>
                        <a:pt x="1900" y="98"/>
                      </a:moveTo>
                      <a:cubicBezTo>
                        <a:pt x="1900" y="108"/>
                        <a:pt x="1892" y="116"/>
                        <a:pt x="1882" y="116"/>
                      </a:cubicBezTo>
                      <a:lnTo>
                        <a:pt x="18" y="116"/>
                      </a:lnTo>
                      <a:cubicBezTo>
                        <a:pt x="8" y="116"/>
                        <a:pt x="0" y="108"/>
                        <a:pt x="0" y="98"/>
                      </a:cubicBezTo>
                      <a:lnTo>
                        <a:pt x="0" y="18"/>
                      </a:lnTo>
                      <a:cubicBezTo>
                        <a:pt x="0" y="8"/>
                        <a:pt x="8" y="0"/>
                        <a:pt x="18" y="0"/>
                      </a:cubicBezTo>
                      <a:lnTo>
                        <a:pt x="1882" y="0"/>
                      </a:lnTo>
                      <a:cubicBezTo>
                        <a:pt x="1892" y="0"/>
                        <a:pt x="1900" y="8"/>
                        <a:pt x="1900" y="18"/>
                      </a:cubicBezTo>
                      <a:lnTo>
                        <a:pt x="1900" y="98"/>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1" name="Freeform 927">
                  <a:extLst>
                    <a:ext uri="{FF2B5EF4-FFF2-40B4-BE49-F238E27FC236}">
                      <a16:creationId xmlns:a16="http://schemas.microsoft.com/office/drawing/2014/main" id="{B3B69480-D4C6-40C5-98C3-47EED8E35E35}"/>
                    </a:ext>
                  </a:extLst>
                </p:cNvPr>
                <p:cNvSpPr>
                  <a:spLocks/>
                </p:cNvSpPr>
                <p:nvPr/>
              </p:nvSpPr>
              <p:spPr bwMode="auto">
                <a:xfrm>
                  <a:off x="8702676" y="5907088"/>
                  <a:ext cx="209550" cy="55563"/>
                </a:xfrm>
                <a:custGeom>
                  <a:avLst/>
                  <a:gdLst>
                    <a:gd name="T0" fmla="*/ 500 w 510"/>
                    <a:gd name="T1" fmla="*/ 108 h 133"/>
                    <a:gd name="T2" fmla="*/ 507 w 510"/>
                    <a:gd name="T3" fmla="*/ 133 h 133"/>
                    <a:gd name="T4" fmla="*/ 4 w 510"/>
                    <a:gd name="T5" fmla="*/ 133 h 133"/>
                    <a:gd name="T6" fmla="*/ 0 w 510"/>
                    <a:gd name="T7" fmla="*/ 108 h 133"/>
                    <a:gd name="T8" fmla="*/ 0 w 510"/>
                    <a:gd name="T9" fmla="*/ 26 h 133"/>
                    <a:gd name="T10" fmla="*/ 4 w 510"/>
                    <a:gd name="T11" fmla="*/ 0 h 133"/>
                    <a:gd name="T12" fmla="*/ 507 w 510"/>
                    <a:gd name="T13" fmla="*/ 0 h 133"/>
                    <a:gd name="T14" fmla="*/ 500 w 510"/>
                    <a:gd name="T15" fmla="*/ 26 h 133"/>
                    <a:gd name="T16" fmla="*/ 500 w 510"/>
                    <a:gd name="T17" fmla="*/ 108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10" h="133">
                      <a:moveTo>
                        <a:pt x="500" y="108"/>
                      </a:moveTo>
                      <a:cubicBezTo>
                        <a:pt x="500" y="118"/>
                        <a:pt x="510" y="133"/>
                        <a:pt x="507" y="133"/>
                      </a:cubicBezTo>
                      <a:lnTo>
                        <a:pt x="4" y="133"/>
                      </a:lnTo>
                      <a:cubicBezTo>
                        <a:pt x="1" y="133"/>
                        <a:pt x="0" y="118"/>
                        <a:pt x="0" y="108"/>
                      </a:cubicBezTo>
                      <a:lnTo>
                        <a:pt x="0" y="26"/>
                      </a:lnTo>
                      <a:cubicBezTo>
                        <a:pt x="0" y="16"/>
                        <a:pt x="1" y="0"/>
                        <a:pt x="4" y="0"/>
                      </a:cubicBezTo>
                      <a:lnTo>
                        <a:pt x="507" y="0"/>
                      </a:lnTo>
                      <a:cubicBezTo>
                        <a:pt x="510" y="0"/>
                        <a:pt x="500" y="16"/>
                        <a:pt x="500" y="26"/>
                      </a:cubicBezTo>
                      <a:lnTo>
                        <a:pt x="500" y="108"/>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2" name="Freeform 928">
                  <a:extLst>
                    <a:ext uri="{FF2B5EF4-FFF2-40B4-BE49-F238E27FC236}">
                      <a16:creationId xmlns:a16="http://schemas.microsoft.com/office/drawing/2014/main" id="{642602F1-099F-46CD-ACF6-FF18835151B0}"/>
                    </a:ext>
                  </a:extLst>
                </p:cNvPr>
                <p:cNvSpPr>
                  <a:spLocks/>
                </p:cNvSpPr>
                <p:nvPr/>
              </p:nvSpPr>
              <p:spPr bwMode="auto">
                <a:xfrm>
                  <a:off x="8240713" y="5956300"/>
                  <a:ext cx="735013" cy="222250"/>
                </a:xfrm>
                <a:custGeom>
                  <a:avLst/>
                  <a:gdLst>
                    <a:gd name="T0" fmla="*/ 0 w 1790"/>
                    <a:gd name="T1" fmla="*/ 0 h 541"/>
                    <a:gd name="T2" fmla="*/ 895 w 1790"/>
                    <a:gd name="T3" fmla="*/ 541 h 541"/>
                    <a:gd name="T4" fmla="*/ 1790 w 1790"/>
                    <a:gd name="T5" fmla="*/ 0 h 541"/>
                    <a:gd name="T6" fmla="*/ 0 w 1790"/>
                    <a:gd name="T7" fmla="*/ 0 h 541"/>
                  </a:gdLst>
                  <a:ahLst/>
                  <a:cxnLst>
                    <a:cxn ang="0">
                      <a:pos x="T0" y="T1"/>
                    </a:cxn>
                    <a:cxn ang="0">
                      <a:pos x="T2" y="T3"/>
                    </a:cxn>
                    <a:cxn ang="0">
                      <a:pos x="T4" y="T5"/>
                    </a:cxn>
                    <a:cxn ang="0">
                      <a:pos x="T6" y="T7"/>
                    </a:cxn>
                  </a:cxnLst>
                  <a:rect l="0" t="0" r="r" b="b"/>
                  <a:pathLst>
                    <a:path w="1790" h="541">
                      <a:moveTo>
                        <a:pt x="0" y="0"/>
                      </a:moveTo>
                      <a:cubicBezTo>
                        <a:pt x="169" y="317"/>
                        <a:pt x="506" y="541"/>
                        <a:pt x="895" y="541"/>
                      </a:cubicBezTo>
                      <a:cubicBezTo>
                        <a:pt x="1283" y="541"/>
                        <a:pt x="1621" y="317"/>
                        <a:pt x="1790" y="0"/>
                      </a:cubicBezTo>
                      <a:lnTo>
                        <a:pt x="0" y="0"/>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3" name="Freeform 929">
                  <a:extLst>
                    <a:ext uri="{FF2B5EF4-FFF2-40B4-BE49-F238E27FC236}">
                      <a16:creationId xmlns:a16="http://schemas.microsoft.com/office/drawing/2014/main" id="{2CE13F5A-D455-48E6-9786-4A4805B353ED}"/>
                    </a:ext>
                  </a:extLst>
                </p:cNvPr>
                <p:cNvSpPr>
                  <a:spLocks/>
                </p:cNvSpPr>
                <p:nvPr/>
              </p:nvSpPr>
              <p:spPr bwMode="auto">
                <a:xfrm>
                  <a:off x="8636001" y="5975350"/>
                  <a:ext cx="265113" cy="187325"/>
                </a:xfrm>
                <a:custGeom>
                  <a:avLst/>
                  <a:gdLst>
                    <a:gd name="T0" fmla="*/ 386 w 645"/>
                    <a:gd name="T1" fmla="*/ 0 h 454"/>
                    <a:gd name="T2" fmla="*/ 0 w 645"/>
                    <a:gd name="T3" fmla="*/ 454 h 454"/>
                    <a:gd name="T4" fmla="*/ 645 w 645"/>
                    <a:gd name="T5" fmla="*/ 0 h 454"/>
                    <a:gd name="T6" fmla="*/ 386 w 645"/>
                    <a:gd name="T7" fmla="*/ 0 h 454"/>
                  </a:gdLst>
                  <a:ahLst/>
                  <a:cxnLst>
                    <a:cxn ang="0">
                      <a:pos x="T0" y="T1"/>
                    </a:cxn>
                    <a:cxn ang="0">
                      <a:pos x="T2" y="T3"/>
                    </a:cxn>
                    <a:cxn ang="0">
                      <a:pos x="T4" y="T5"/>
                    </a:cxn>
                    <a:cxn ang="0">
                      <a:pos x="T6" y="T7"/>
                    </a:cxn>
                  </a:cxnLst>
                  <a:rect l="0" t="0" r="r" b="b"/>
                  <a:pathLst>
                    <a:path w="645" h="454">
                      <a:moveTo>
                        <a:pt x="386" y="0"/>
                      </a:moveTo>
                      <a:cubicBezTo>
                        <a:pt x="292" y="184"/>
                        <a:pt x="160" y="333"/>
                        <a:pt x="0" y="454"/>
                      </a:cubicBezTo>
                      <a:cubicBezTo>
                        <a:pt x="280" y="415"/>
                        <a:pt x="518" y="250"/>
                        <a:pt x="645" y="0"/>
                      </a:cubicBezTo>
                      <a:lnTo>
                        <a:pt x="386" y="0"/>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4" name="Freeform 930">
                  <a:extLst>
                    <a:ext uri="{FF2B5EF4-FFF2-40B4-BE49-F238E27FC236}">
                      <a16:creationId xmlns:a16="http://schemas.microsoft.com/office/drawing/2014/main" id="{E790F89D-13EA-49AA-B072-912068725777}"/>
                    </a:ext>
                  </a:extLst>
                </p:cNvPr>
                <p:cNvSpPr>
                  <a:spLocks/>
                </p:cNvSpPr>
                <p:nvPr/>
              </p:nvSpPr>
              <p:spPr bwMode="auto">
                <a:xfrm>
                  <a:off x="8245476" y="5962650"/>
                  <a:ext cx="725488" cy="47625"/>
                </a:xfrm>
                <a:custGeom>
                  <a:avLst/>
                  <a:gdLst>
                    <a:gd name="T0" fmla="*/ 1692 w 1770"/>
                    <a:gd name="T1" fmla="*/ 117 h 117"/>
                    <a:gd name="T2" fmla="*/ 1770 w 1770"/>
                    <a:gd name="T3" fmla="*/ 0 h 117"/>
                    <a:gd name="T4" fmla="*/ 0 w 1770"/>
                    <a:gd name="T5" fmla="*/ 0 h 117"/>
                    <a:gd name="T6" fmla="*/ 77 w 1770"/>
                    <a:gd name="T7" fmla="*/ 117 h 117"/>
                    <a:gd name="T8" fmla="*/ 1692 w 1770"/>
                    <a:gd name="T9" fmla="*/ 117 h 117"/>
                  </a:gdLst>
                  <a:ahLst/>
                  <a:cxnLst>
                    <a:cxn ang="0">
                      <a:pos x="T0" y="T1"/>
                    </a:cxn>
                    <a:cxn ang="0">
                      <a:pos x="T2" y="T3"/>
                    </a:cxn>
                    <a:cxn ang="0">
                      <a:pos x="T4" y="T5"/>
                    </a:cxn>
                    <a:cxn ang="0">
                      <a:pos x="T6" y="T7"/>
                    </a:cxn>
                    <a:cxn ang="0">
                      <a:pos x="T8" y="T9"/>
                    </a:cxn>
                  </a:cxnLst>
                  <a:rect l="0" t="0" r="r" b="b"/>
                  <a:pathLst>
                    <a:path w="1770" h="117">
                      <a:moveTo>
                        <a:pt x="1692" y="117"/>
                      </a:moveTo>
                      <a:cubicBezTo>
                        <a:pt x="1721" y="67"/>
                        <a:pt x="1747" y="50"/>
                        <a:pt x="1770" y="0"/>
                      </a:cubicBezTo>
                      <a:lnTo>
                        <a:pt x="0" y="0"/>
                      </a:lnTo>
                      <a:cubicBezTo>
                        <a:pt x="23" y="50"/>
                        <a:pt x="49" y="67"/>
                        <a:pt x="77" y="117"/>
                      </a:cubicBezTo>
                      <a:lnTo>
                        <a:pt x="1692" y="117"/>
                      </a:lnTo>
                      <a:close/>
                    </a:path>
                  </a:pathLst>
                </a:custGeom>
                <a:solidFill>
                  <a:srgbClr val="1A2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5" name="Freeform 931">
                  <a:extLst>
                    <a:ext uri="{FF2B5EF4-FFF2-40B4-BE49-F238E27FC236}">
                      <a16:creationId xmlns:a16="http://schemas.microsoft.com/office/drawing/2014/main" id="{CB6929B7-2951-4820-93B2-08003186C299}"/>
                    </a:ext>
                  </a:extLst>
                </p:cNvPr>
                <p:cNvSpPr>
                  <a:spLocks/>
                </p:cNvSpPr>
                <p:nvPr/>
              </p:nvSpPr>
              <p:spPr bwMode="auto">
                <a:xfrm>
                  <a:off x="6650038" y="5078413"/>
                  <a:ext cx="2017713" cy="88900"/>
                </a:xfrm>
                <a:custGeom>
                  <a:avLst/>
                  <a:gdLst>
                    <a:gd name="T0" fmla="*/ 4917 w 4917"/>
                    <a:gd name="T1" fmla="*/ 195 h 217"/>
                    <a:gd name="T2" fmla="*/ 4896 w 4917"/>
                    <a:gd name="T3" fmla="*/ 217 h 217"/>
                    <a:gd name="T4" fmla="*/ 21 w 4917"/>
                    <a:gd name="T5" fmla="*/ 217 h 217"/>
                    <a:gd name="T6" fmla="*/ 0 w 4917"/>
                    <a:gd name="T7" fmla="*/ 195 h 217"/>
                    <a:gd name="T8" fmla="*/ 0 w 4917"/>
                    <a:gd name="T9" fmla="*/ 21 h 217"/>
                    <a:gd name="T10" fmla="*/ 21 w 4917"/>
                    <a:gd name="T11" fmla="*/ 0 h 217"/>
                    <a:gd name="T12" fmla="*/ 4896 w 4917"/>
                    <a:gd name="T13" fmla="*/ 0 h 217"/>
                    <a:gd name="T14" fmla="*/ 4917 w 4917"/>
                    <a:gd name="T15" fmla="*/ 21 h 217"/>
                    <a:gd name="T16" fmla="*/ 4917 w 4917"/>
                    <a:gd name="T17" fmla="*/ 195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917" h="217">
                      <a:moveTo>
                        <a:pt x="4917" y="195"/>
                      </a:moveTo>
                      <a:cubicBezTo>
                        <a:pt x="4917" y="207"/>
                        <a:pt x="4908" y="217"/>
                        <a:pt x="4896" y="217"/>
                      </a:cubicBezTo>
                      <a:lnTo>
                        <a:pt x="21" y="217"/>
                      </a:lnTo>
                      <a:cubicBezTo>
                        <a:pt x="10" y="217"/>
                        <a:pt x="0" y="207"/>
                        <a:pt x="0" y="195"/>
                      </a:cubicBezTo>
                      <a:lnTo>
                        <a:pt x="0" y="21"/>
                      </a:lnTo>
                      <a:cubicBezTo>
                        <a:pt x="0" y="9"/>
                        <a:pt x="10" y="0"/>
                        <a:pt x="21" y="0"/>
                      </a:cubicBezTo>
                      <a:lnTo>
                        <a:pt x="4896" y="0"/>
                      </a:lnTo>
                      <a:cubicBezTo>
                        <a:pt x="4908" y="0"/>
                        <a:pt x="4917" y="9"/>
                        <a:pt x="4917" y="21"/>
                      </a:cubicBezTo>
                      <a:lnTo>
                        <a:pt x="4917" y="195"/>
                      </a:lnTo>
                    </a:path>
                  </a:pathLst>
                </a:custGeom>
                <a:solidFill>
                  <a:srgbClr val="1A2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6" name="Freeform 932">
                  <a:extLst>
                    <a:ext uri="{FF2B5EF4-FFF2-40B4-BE49-F238E27FC236}">
                      <a16:creationId xmlns:a16="http://schemas.microsoft.com/office/drawing/2014/main" id="{0FB1D6C5-0046-458E-AF9B-3DE27B597BAE}"/>
                    </a:ext>
                  </a:extLst>
                </p:cNvPr>
                <p:cNvSpPr>
                  <a:spLocks/>
                </p:cNvSpPr>
                <p:nvPr/>
              </p:nvSpPr>
              <p:spPr bwMode="auto">
                <a:xfrm>
                  <a:off x="6650038" y="5105400"/>
                  <a:ext cx="1963738" cy="34925"/>
                </a:xfrm>
                <a:custGeom>
                  <a:avLst/>
                  <a:gdLst>
                    <a:gd name="T0" fmla="*/ 4784 w 4784"/>
                    <a:gd name="T1" fmla="*/ 75 h 83"/>
                    <a:gd name="T2" fmla="*/ 4759 w 4784"/>
                    <a:gd name="T3" fmla="*/ 83 h 83"/>
                    <a:gd name="T4" fmla="*/ 24 w 4784"/>
                    <a:gd name="T5" fmla="*/ 83 h 83"/>
                    <a:gd name="T6" fmla="*/ 0 w 4784"/>
                    <a:gd name="T7" fmla="*/ 75 h 83"/>
                    <a:gd name="T8" fmla="*/ 0 w 4784"/>
                    <a:gd name="T9" fmla="*/ 7 h 83"/>
                    <a:gd name="T10" fmla="*/ 24 w 4784"/>
                    <a:gd name="T11" fmla="*/ 0 h 83"/>
                    <a:gd name="T12" fmla="*/ 4759 w 4784"/>
                    <a:gd name="T13" fmla="*/ 0 h 83"/>
                    <a:gd name="T14" fmla="*/ 4784 w 4784"/>
                    <a:gd name="T15" fmla="*/ 7 h 83"/>
                    <a:gd name="T16" fmla="*/ 4784 w 4784"/>
                    <a:gd name="T17" fmla="*/ 75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784" h="83">
                      <a:moveTo>
                        <a:pt x="4784" y="75"/>
                      </a:moveTo>
                      <a:cubicBezTo>
                        <a:pt x="4784" y="79"/>
                        <a:pt x="4770" y="83"/>
                        <a:pt x="4759" y="83"/>
                      </a:cubicBezTo>
                      <a:lnTo>
                        <a:pt x="24" y="83"/>
                      </a:lnTo>
                      <a:cubicBezTo>
                        <a:pt x="13" y="83"/>
                        <a:pt x="0" y="79"/>
                        <a:pt x="0" y="75"/>
                      </a:cubicBezTo>
                      <a:lnTo>
                        <a:pt x="0" y="7"/>
                      </a:lnTo>
                      <a:cubicBezTo>
                        <a:pt x="0" y="3"/>
                        <a:pt x="13" y="0"/>
                        <a:pt x="24" y="0"/>
                      </a:cubicBezTo>
                      <a:lnTo>
                        <a:pt x="4759" y="0"/>
                      </a:lnTo>
                      <a:cubicBezTo>
                        <a:pt x="4770" y="0"/>
                        <a:pt x="4784" y="3"/>
                        <a:pt x="4784" y="7"/>
                      </a:cubicBezTo>
                      <a:lnTo>
                        <a:pt x="4784" y="75"/>
                      </a:lnTo>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6" name="Oval 942">
                  <a:extLst>
                    <a:ext uri="{FF2B5EF4-FFF2-40B4-BE49-F238E27FC236}">
                      <a16:creationId xmlns:a16="http://schemas.microsoft.com/office/drawing/2014/main" id="{187BC745-9D3C-434F-8B47-03B8C0AFC789}"/>
                    </a:ext>
                  </a:extLst>
                </p:cNvPr>
                <p:cNvSpPr>
                  <a:spLocks noChangeArrowheads="1"/>
                </p:cNvSpPr>
                <p:nvPr/>
              </p:nvSpPr>
              <p:spPr bwMode="auto">
                <a:xfrm>
                  <a:off x="8569326" y="5083175"/>
                  <a:ext cx="77788" cy="77788"/>
                </a:xfrm>
                <a:prstGeom prst="ellipse">
                  <a:avLst/>
                </a:pr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7" name="Oval 943">
                  <a:extLst>
                    <a:ext uri="{FF2B5EF4-FFF2-40B4-BE49-F238E27FC236}">
                      <a16:creationId xmlns:a16="http://schemas.microsoft.com/office/drawing/2014/main" id="{A39CA8F4-0613-4683-8E56-3791157F2FDC}"/>
                    </a:ext>
                  </a:extLst>
                </p:cNvPr>
                <p:cNvSpPr>
                  <a:spLocks noChangeArrowheads="1"/>
                </p:cNvSpPr>
                <p:nvPr/>
              </p:nvSpPr>
              <p:spPr bwMode="auto">
                <a:xfrm>
                  <a:off x="6581776" y="5048250"/>
                  <a:ext cx="146050" cy="147638"/>
                </a:xfrm>
                <a:prstGeom prst="ellipse">
                  <a:avLst/>
                </a:prstGeom>
                <a:solidFill>
                  <a:srgbClr val="1A2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8" name="Oval 944">
                  <a:extLst>
                    <a:ext uri="{FF2B5EF4-FFF2-40B4-BE49-F238E27FC236}">
                      <a16:creationId xmlns:a16="http://schemas.microsoft.com/office/drawing/2014/main" id="{6C5EBDFA-C5F2-46CF-84C4-2EAA25954826}"/>
                    </a:ext>
                  </a:extLst>
                </p:cNvPr>
                <p:cNvSpPr>
                  <a:spLocks noChangeArrowheads="1"/>
                </p:cNvSpPr>
                <p:nvPr/>
              </p:nvSpPr>
              <p:spPr bwMode="auto">
                <a:xfrm>
                  <a:off x="6616701" y="5083175"/>
                  <a:ext cx="77788" cy="77788"/>
                </a:xfrm>
                <a:prstGeom prst="ellipse">
                  <a:avLst/>
                </a:pr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9" name="Freeform 945">
                  <a:extLst>
                    <a:ext uri="{FF2B5EF4-FFF2-40B4-BE49-F238E27FC236}">
                      <a16:creationId xmlns:a16="http://schemas.microsoft.com/office/drawing/2014/main" id="{5C3E4A51-2EDC-4946-BEB6-AE532FAA9986}"/>
                    </a:ext>
                  </a:extLst>
                </p:cNvPr>
                <p:cNvSpPr>
                  <a:spLocks/>
                </p:cNvSpPr>
                <p:nvPr/>
              </p:nvSpPr>
              <p:spPr bwMode="auto">
                <a:xfrm>
                  <a:off x="8218488" y="5119688"/>
                  <a:ext cx="787400" cy="800100"/>
                </a:xfrm>
                <a:custGeom>
                  <a:avLst/>
                  <a:gdLst>
                    <a:gd name="T0" fmla="*/ 488 w 496"/>
                    <a:gd name="T1" fmla="*/ 504 h 504"/>
                    <a:gd name="T2" fmla="*/ 248 w 496"/>
                    <a:gd name="T3" fmla="*/ 18 h 504"/>
                    <a:gd name="T4" fmla="*/ 8 w 496"/>
                    <a:gd name="T5" fmla="*/ 504 h 504"/>
                    <a:gd name="T6" fmla="*/ 0 w 496"/>
                    <a:gd name="T7" fmla="*/ 501 h 504"/>
                    <a:gd name="T8" fmla="*/ 248 w 496"/>
                    <a:gd name="T9" fmla="*/ 0 h 504"/>
                    <a:gd name="T10" fmla="*/ 496 w 496"/>
                    <a:gd name="T11" fmla="*/ 501 h 504"/>
                    <a:gd name="T12" fmla="*/ 488 w 496"/>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496" h="504">
                      <a:moveTo>
                        <a:pt x="488" y="504"/>
                      </a:moveTo>
                      <a:lnTo>
                        <a:pt x="248" y="18"/>
                      </a:lnTo>
                      <a:lnTo>
                        <a:pt x="8" y="504"/>
                      </a:lnTo>
                      <a:lnTo>
                        <a:pt x="0" y="501"/>
                      </a:lnTo>
                      <a:lnTo>
                        <a:pt x="248" y="0"/>
                      </a:lnTo>
                      <a:lnTo>
                        <a:pt x="496" y="501"/>
                      </a:lnTo>
                      <a:lnTo>
                        <a:pt x="488" y="504"/>
                      </a:ln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0" name="Freeform 946">
                  <a:extLst>
                    <a:ext uri="{FF2B5EF4-FFF2-40B4-BE49-F238E27FC236}">
                      <a16:creationId xmlns:a16="http://schemas.microsoft.com/office/drawing/2014/main" id="{A311670D-B2B2-462A-AAAB-BEDE90786626}"/>
                    </a:ext>
                  </a:extLst>
                </p:cNvPr>
                <p:cNvSpPr>
                  <a:spLocks/>
                </p:cNvSpPr>
                <p:nvPr/>
              </p:nvSpPr>
              <p:spPr bwMode="auto">
                <a:xfrm>
                  <a:off x="6253163" y="5907088"/>
                  <a:ext cx="779463" cy="49213"/>
                </a:xfrm>
                <a:custGeom>
                  <a:avLst/>
                  <a:gdLst>
                    <a:gd name="T0" fmla="*/ 1900 w 1900"/>
                    <a:gd name="T1" fmla="*/ 98 h 116"/>
                    <a:gd name="T2" fmla="*/ 1881 w 1900"/>
                    <a:gd name="T3" fmla="*/ 116 h 116"/>
                    <a:gd name="T4" fmla="*/ 18 w 1900"/>
                    <a:gd name="T5" fmla="*/ 116 h 116"/>
                    <a:gd name="T6" fmla="*/ 0 w 1900"/>
                    <a:gd name="T7" fmla="*/ 98 h 116"/>
                    <a:gd name="T8" fmla="*/ 0 w 1900"/>
                    <a:gd name="T9" fmla="*/ 18 h 116"/>
                    <a:gd name="T10" fmla="*/ 18 w 1900"/>
                    <a:gd name="T11" fmla="*/ 0 h 116"/>
                    <a:gd name="T12" fmla="*/ 1881 w 1900"/>
                    <a:gd name="T13" fmla="*/ 0 h 116"/>
                    <a:gd name="T14" fmla="*/ 1900 w 1900"/>
                    <a:gd name="T15" fmla="*/ 18 h 116"/>
                    <a:gd name="T16" fmla="*/ 1900 w 1900"/>
                    <a:gd name="T17" fmla="*/ 98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00" h="116">
                      <a:moveTo>
                        <a:pt x="1900" y="98"/>
                      </a:moveTo>
                      <a:cubicBezTo>
                        <a:pt x="1900" y="108"/>
                        <a:pt x="1891" y="116"/>
                        <a:pt x="1881" y="116"/>
                      </a:cubicBezTo>
                      <a:lnTo>
                        <a:pt x="18" y="116"/>
                      </a:lnTo>
                      <a:cubicBezTo>
                        <a:pt x="8" y="116"/>
                        <a:pt x="0" y="108"/>
                        <a:pt x="0" y="98"/>
                      </a:cubicBezTo>
                      <a:lnTo>
                        <a:pt x="0" y="18"/>
                      </a:lnTo>
                      <a:cubicBezTo>
                        <a:pt x="0" y="8"/>
                        <a:pt x="8" y="0"/>
                        <a:pt x="18" y="0"/>
                      </a:cubicBezTo>
                      <a:lnTo>
                        <a:pt x="1881" y="0"/>
                      </a:lnTo>
                      <a:cubicBezTo>
                        <a:pt x="1891" y="0"/>
                        <a:pt x="1900" y="8"/>
                        <a:pt x="1900" y="18"/>
                      </a:cubicBezTo>
                      <a:lnTo>
                        <a:pt x="1900" y="98"/>
                      </a:lnTo>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1" name="Freeform 947">
                  <a:extLst>
                    <a:ext uri="{FF2B5EF4-FFF2-40B4-BE49-F238E27FC236}">
                      <a16:creationId xmlns:a16="http://schemas.microsoft.com/office/drawing/2014/main" id="{7A7E3666-069C-41D6-8CC0-C37C5FA41DF2}"/>
                    </a:ext>
                  </a:extLst>
                </p:cNvPr>
                <p:cNvSpPr>
                  <a:spLocks/>
                </p:cNvSpPr>
                <p:nvPr/>
              </p:nvSpPr>
              <p:spPr bwMode="auto">
                <a:xfrm>
                  <a:off x="6731001" y="5907088"/>
                  <a:ext cx="214313" cy="55563"/>
                </a:xfrm>
                <a:custGeom>
                  <a:avLst/>
                  <a:gdLst>
                    <a:gd name="T0" fmla="*/ 517 w 521"/>
                    <a:gd name="T1" fmla="*/ 108 h 133"/>
                    <a:gd name="T2" fmla="*/ 518 w 521"/>
                    <a:gd name="T3" fmla="*/ 133 h 133"/>
                    <a:gd name="T4" fmla="*/ 15 w 521"/>
                    <a:gd name="T5" fmla="*/ 133 h 133"/>
                    <a:gd name="T6" fmla="*/ 0 w 521"/>
                    <a:gd name="T7" fmla="*/ 108 h 133"/>
                    <a:gd name="T8" fmla="*/ 0 w 521"/>
                    <a:gd name="T9" fmla="*/ 26 h 133"/>
                    <a:gd name="T10" fmla="*/ 15 w 521"/>
                    <a:gd name="T11" fmla="*/ 0 h 133"/>
                    <a:gd name="T12" fmla="*/ 518 w 521"/>
                    <a:gd name="T13" fmla="*/ 0 h 133"/>
                    <a:gd name="T14" fmla="*/ 517 w 521"/>
                    <a:gd name="T15" fmla="*/ 26 h 133"/>
                    <a:gd name="T16" fmla="*/ 517 w 521"/>
                    <a:gd name="T17" fmla="*/ 108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21" h="133">
                      <a:moveTo>
                        <a:pt x="517" y="108"/>
                      </a:moveTo>
                      <a:cubicBezTo>
                        <a:pt x="517" y="118"/>
                        <a:pt x="521" y="133"/>
                        <a:pt x="518" y="133"/>
                      </a:cubicBezTo>
                      <a:lnTo>
                        <a:pt x="15" y="133"/>
                      </a:lnTo>
                      <a:cubicBezTo>
                        <a:pt x="13" y="133"/>
                        <a:pt x="0" y="118"/>
                        <a:pt x="0" y="108"/>
                      </a:cubicBezTo>
                      <a:lnTo>
                        <a:pt x="0" y="26"/>
                      </a:lnTo>
                      <a:cubicBezTo>
                        <a:pt x="0" y="16"/>
                        <a:pt x="13" y="0"/>
                        <a:pt x="15" y="0"/>
                      </a:cubicBezTo>
                      <a:lnTo>
                        <a:pt x="518" y="0"/>
                      </a:lnTo>
                      <a:cubicBezTo>
                        <a:pt x="521" y="0"/>
                        <a:pt x="517" y="16"/>
                        <a:pt x="517" y="26"/>
                      </a:cubicBezTo>
                      <a:lnTo>
                        <a:pt x="517" y="108"/>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2" name="Freeform 948">
                  <a:extLst>
                    <a:ext uri="{FF2B5EF4-FFF2-40B4-BE49-F238E27FC236}">
                      <a16:creationId xmlns:a16="http://schemas.microsoft.com/office/drawing/2014/main" id="{18F13C4F-BD38-4411-85D7-39FB06865CD7}"/>
                    </a:ext>
                  </a:extLst>
                </p:cNvPr>
                <p:cNvSpPr>
                  <a:spLocks/>
                </p:cNvSpPr>
                <p:nvPr/>
              </p:nvSpPr>
              <p:spPr bwMode="auto">
                <a:xfrm>
                  <a:off x="6273801" y="5956300"/>
                  <a:ext cx="735013" cy="222250"/>
                </a:xfrm>
                <a:custGeom>
                  <a:avLst/>
                  <a:gdLst>
                    <a:gd name="T0" fmla="*/ 0 w 1790"/>
                    <a:gd name="T1" fmla="*/ 0 h 541"/>
                    <a:gd name="T2" fmla="*/ 895 w 1790"/>
                    <a:gd name="T3" fmla="*/ 541 h 541"/>
                    <a:gd name="T4" fmla="*/ 1790 w 1790"/>
                    <a:gd name="T5" fmla="*/ 0 h 541"/>
                    <a:gd name="T6" fmla="*/ 0 w 1790"/>
                    <a:gd name="T7" fmla="*/ 0 h 541"/>
                  </a:gdLst>
                  <a:ahLst/>
                  <a:cxnLst>
                    <a:cxn ang="0">
                      <a:pos x="T0" y="T1"/>
                    </a:cxn>
                    <a:cxn ang="0">
                      <a:pos x="T2" y="T3"/>
                    </a:cxn>
                    <a:cxn ang="0">
                      <a:pos x="T4" y="T5"/>
                    </a:cxn>
                    <a:cxn ang="0">
                      <a:pos x="T6" y="T7"/>
                    </a:cxn>
                  </a:cxnLst>
                  <a:rect l="0" t="0" r="r" b="b"/>
                  <a:pathLst>
                    <a:path w="1790" h="541">
                      <a:moveTo>
                        <a:pt x="0" y="0"/>
                      </a:moveTo>
                      <a:cubicBezTo>
                        <a:pt x="170" y="317"/>
                        <a:pt x="507" y="541"/>
                        <a:pt x="895" y="541"/>
                      </a:cubicBezTo>
                      <a:cubicBezTo>
                        <a:pt x="1284" y="541"/>
                        <a:pt x="1621" y="317"/>
                        <a:pt x="1790" y="0"/>
                      </a:cubicBezTo>
                      <a:lnTo>
                        <a:pt x="0" y="0"/>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3" name="Freeform 949">
                  <a:extLst>
                    <a:ext uri="{FF2B5EF4-FFF2-40B4-BE49-F238E27FC236}">
                      <a16:creationId xmlns:a16="http://schemas.microsoft.com/office/drawing/2014/main" id="{810F0495-AF45-4C1D-8B48-BFE1C403724E}"/>
                    </a:ext>
                  </a:extLst>
                </p:cNvPr>
                <p:cNvSpPr>
                  <a:spLocks/>
                </p:cNvSpPr>
                <p:nvPr/>
              </p:nvSpPr>
              <p:spPr bwMode="auto">
                <a:xfrm>
                  <a:off x="6669088" y="5975350"/>
                  <a:ext cx="265113" cy="187325"/>
                </a:xfrm>
                <a:custGeom>
                  <a:avLst/>
                  <a:gdLst>
                    <a:gd name="T0" fmla="*/ 387 w 645"/>
                    <a:gd name="T1" fmla="*/ 0 h 454"/>
                    <a:gd name="T2" fmla="*/ 0 w 645"/>
                    <a:gd name="T3" fmla="*/ 454 h 454"/>
                    <a:gd name="T4" fmla="*/ 645 w 645"/>
                    <a:gd name="T5" fmla="*/ 0 h 454"/>
                    <a:gd name="T6" fmla="*/ 387 w 645"/>
                    <a:gd name="T7" fmla="*/ 0 h 454"/>
                  </a:gdLst>
                  <a:ahLst/>
                  <a:cxnLst>
                    <a:cxn ang="0">
                      <a:pos x="T0" y="T1"/>
                    </a:cxn>
                    <a:cxn ang="0">
                      <a:pos x="T2" y="T3"/>
                    </a:cxn>
                    <a:cxn ang="0">
                      <a:pos x="T4" y="T5"/>
                    </a:cxn>
                    <a:cxn ang="0">
                      <a:pos x="T6" y="T7"/>
                    </a:cxn>
                  </a:cxnLst>
                  <a:rect l="0" t="0" r="r" b="b"/>
                  <a:pathLst>
                    <a:path w="645" h="454">
                      <a:moveTo>
                        <a:pt x="387" y="0"/>
                      </a:moveTo>
                      <a:cubicBezTo>
                        <a:pt x="293" y="184"/>
                        <a:pt x="160" y="333"/>
                        <a:pt x="0" y="454"/>
                      </a:cubicBezTo>
                      <a:cubicBezTo>
                        <a:pt x="281" y="415"/>
                        <a:pt x="518" y="250"/>
                        <a:pt x="645" y="0"/>
                      </a:cubicBezTo>
                      <a:lnTo>
                        <a:pt x="387" y="0"/>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4" name="Freeform 950">
                  <a:extLst>
                    <a:ext uri="{FF2B5EF4-FFF2-40B4-BE49-F238E27FC236}">
                      <a16:creationId xmlns:a16="http://schemas.microsoft.com/office/drawing/2014/main" id="{1CDF64A4-DAF1-4B71-84AA-59B0B61CB6EB}"/>
                    </a:ext>
                  </a:extLst>
                </p:cNvPr>
                <p:cNvSpPr>
                  <a:spLocks/>
                </p:cNvSpPr>
                <p:nvPr/>
              </p:nvSpPr>
              <p:spPr bwMode="auto">
                <a:xfrm>
                  <a:off x="6278563" y="5962650"/>
                  <a:ext cx="727075" cy="47625"/>
                </a:xfrm>
                <a:custGeom>
                  <a:avLst/>
                  <a:gdLst>
                    <a:gd name="T0" fmla="*/ 1693 w 1770"/>
                    <a:gd name="T1" fmla="*/ 117 h 117"/>
                    <a:gd name="T2" fmla="*/ 1770 w 1770"/>
                    <a:gd name="T3" fmla="*/ 0 h 117"/>
                    <a:gd name="T4" fmla="*/ 0 w 1770"/>
                    <a:gd name="T5" fmla="*/ 0 h 117"/>
                    <a:gd name="T6" fmla="*/ 78 w 1770"/>
                    <a:gd name="T7" fmla="*/ 117 h 117"/>
                    <a:gd name="T8" fmla="*/ 1693 w 1770"/>
                    <a:gd name="T9" fmla="*/ 117 h 117"/>
                  </a:gdLst>
                  <a:ahLst/>
                  <a:cxnLst>
                    <a:cxn ang="0">
                      <a:pos x="T0" y="T1"/>
                    </a:cxn>
                    <a:cxn ang="0">
                      <a:pos x="T2" y="T3"/>
                    </a:cxn>
                    <a:cxn ang="0">
                      <a:pos x="T4" y="T5"/>
                    </a:cxn>
                    <a:cxn ang="0">
                      <a:pos x="T6" y="T7"/>
                    </a:cxn>
                    <a:cxn ang="0">
                      <a:pos x="T8" y="T9"/>
                    </a:cxn>
                  </a:cxnLst>
                  <a:rect l="0" t="0" r="r" b="b"/>
                  <a:pathLst>
                    <a:path w="1770" h="117">
                      <a:moveTo>
                        <a:pt x="1693" y="117"/>
                      </a:moveTo>
                      <a:cubicBezTo>
                        <a:pt x="1721" y="67"/>
                        <a:pt x="1747" y="50"/>
                        <a:pt x="1770" y="0"/>
                      </a:cubicBezTo>
                      <a:lnTo>
                        <a:pt x="0" y="0"/>
                      </a:lnTo>
                      <a:cubicBezTo>
                        <a:pt x="23" y="50"/>
                        <a:pt x="49" y="67"/>
                        <a:pt x="78" y="117"/>
                      </a:cubicBezTo>
                      <a:lnTo>
                        <a:pt x="1693" y="117"/>
                      </a:lnTo>
                    </a:path>
                  </a:pathLst>
                </a:custGeom>
                <a:solidFill>
                  <a:srgbClr val="1A2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5" name="Freeform 951">
                  <a:extLst>
                    <a:ext uri="{FF2B5EF4-FFF2-40B4-BE49-F238E27FC236}">
                      <a16:creationId xmlns:a16="http://schemas.microsoft.com/office/drawing/2014/main" id="{3B18A25A-97DC-4918-9F08-6A6E6FCAFA27}"/>
                    </a:ext>
                  </a:extLst>
                </p:cNvPr>
                <p:cNvSpPr>
                  <a:spLocks/>
                </p:cNvSpPr>
                <p:nvPr/>
              </p:nvSpPr>
              <p:spPr bwMode="auto">
                <a:xfrm>
                  <a:off x="6253163" y="5119688"/>
                  <a:ext cx="785813" cy="800100"/>
                </a:xfrm>
                <a:custGeom>
                  <a:avLst/>
                  <a:gdLst>
                    <a:gd name="T0" fmla="*/ 488 w 495"/>
                    <a:gd name="T1" fmla="*/ 504 h 504"/>
                    <a:gd name="T2" fmla="*/ 247 w 495"/>
                    <a:gd name="T3" fmla="*/ 18 h 504"/>
                    <a:gd name="T4" fmla="*/ 7 w 495"/>
                    <a:gd name="T5" fmla="*/ 504 h 504"/>
                    <a:gd name="T6" fmla="*/ 0 w 495"/>
                    <a:gd name="T7" fmla="*/ 501 h 504"/>
                    <a:gd name="T8" fmla="*/ 247 w 495"/>
                    <a:gd name="T9" fmla="*/ 0 h 504"/>
                    <a:gd name="T10" fmla="*/ 495 w 495"/>
                    <a:gd name="T11" fmla="*/ 501 h 504"/>
                    <a:gd name="T12" fmla="*/ 488 w 495"/>
                    <a:gd name="T13" fmla="*/ 504 h 504"/>
                  </a:gdLst>
                  <a:ahLst/>
                  <a:cxnLst>
                    <a:cxn ang="0">
                      <a:pos x="T0" y="T1"/>
                    </a:cxn>
                    <a:cxn ang="0">
                      <a:pos x="T2" y="T3"/>
                    </a:cxn>
                    <a:cxn ang="0">
                      <a:pos x="T4" y="T5"/>
                    </a:cxn>
                    <a:cxn ang="0">
                      <a:pos x="T6" y="T7"/>
                    </a:cxn>
                    <a:cxn ang="0">
                      <a:pos x="T8" y="T9"/>
                    </a:cxn>
                    <a:cxn ang="0">
                      <a:pos x="T10" y="T11"/>
                    </a:cxn>
                    <a:cxn ang="0">
                      <a:pos x="T12" y="T13"/>
                    </a:cxn>
                  </a:cxnLst>
                  <a:rect l="0" t="0" r="r" b="b"/>
                  <a:pathLst>
                    <a:path w="495" h="504">
                      <a:moveTo>
                        <a:pt x="488" y="504"/>
                      </a:moveTo>
                      <a:lnTo>
                        <a:pt x="247" y="18"/>
                      </a:lnTo>
                      <a:lnTo>
                        <a:pt x="7" y="504"/>
                      </a:lnTo>
                      <a:lnTo>
                        <a:pt x="0" y="501"/>
                      </a:lnTo>
                      <a:lnTo>
                        <a:pt x="247" y="0"/>
                      </a:lnTo>
                      <a:lnTo>
                        <a:pt x="495" y="501"/>
                      </a:lnTo>
                      <a:lnTo>
                        <a:pt x="488" y="504"/>
                      </a:ln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 name="Group 6">
                <a:extLst>
                  <a:ext uri="{FF2B5EF4-FFF2-40B4-BE49-F238E27FC236}">
                    <a16:creationId xmlns:a16="http://schemas.microsoft.com/office/drawing/2014/main" id="{4C85F1DB-FC58-4A25-AB23-53389BB74CB1}"/>
                  </a:ext>
                </a:extLst>
              </p:cNvPr>
              <p:cNvGrpSpPr>
                <a:grpSpLocks noChangeAspect="1"/>
              </p:cNvGrpSpPr>
              <p:nvPr/>
            </p:nvGrpSpPr>
            <p:grpSpPr>
              <a:xfrm>
                <a:off x="8985891" y="3077235"/>
                <a:ext cx="1209030" cy="4272045"/>
                <a:chOff x="7224713" y="5010150"/>
                <a:chExt cx="731838" cy="2585912"/>
              </a:xfrm>
            </p:grpSpPr>
            <p:sp>
              <p:nvSpPr>
                <p:cNvPr id="17492" name="Freeform 788">
                  <a:extLst>
                    <a:ext uri="{FF2B5EF4-FFF2-40B4-BE49-F238E27FC236}">
                      <a16:creationId xmlns:a16="http://schemas.microsoft.com/office/drawing/2014/main" id="{D78D3904-0711-42D7-BC97-7C3208D3CB5A}"/>
                    </a:ext>
                  </a:extLst>
                </p:cNvPr>
                <p:cNvSpPr>
                  <a:spLocks noEditPoints="1"/>
                </p:cNvSpPr>
                <p:nvPr/>
              </p:nvSpPr>
              <p:spPr bwMode="auto">
                <a:xfrm>
                  <a:off x="7405688" y="5561013"/>
                  <a:ext cx="471488" cy="47625"/>
                </a:xfrm>
                <a:custGeom>
                  <a:avLst/>
                  <a:gdLst>
                    <a:gd name="T0" fmla="*/ 1148 w 1148"/>
                    <a:gd name="T1" fmla="*/ 115 h 115"/>
                    <a:gd name="T2" fmla="*/ 1032 w 1148"/>
                    <a:gd name="T3" fmla="*/ 115 h 115"/>
                    <a:gd name="T4" fmla="*/ 902 w 1148"/>
                    <a:gd name="T5" fmla="*/ 0 h 115"/>
                    <a:gd name="T6" fmla="*/ 1036 w 1148"/>
                    <a:gd name="T7" fmla="*/ 0 h 115"/>
                    <a:gd name="T8" fmla="*/ 1148 w 1148"/>
                    <a:gd name="T9" fmla="*/ 90 h 115"/>
                    <a:gd name="T10" fmla="*/ 1148 w 1148"/>
                    <a:gd name="T11" fmla="*/ 115 h 115"/>
                    <a:gd name="T12" fmla="*/ 883 w 1148"/>
                    <a:gd name="T13" fmla="*/ 115 h 115"/>
                    <a:gd name="T14" fmla="*/ 784 w 1148"/>
                    <a:gd name="T15" fmla="*/ 115 h 115"/>
                    <a:gd name="T16" fmla="*/ 721 w 1148"/>
                    <a:gd name="T17" fmla="*/ 0 h 115"/>
                    <a:gd name="T18" fmla="*/ 813 w 1148"/>
                    <a:gd name="T19" fmla="*/ 0 h 115"/>
                    <a:gd name="T20" fmla="*/ 883 w 1148"/>
                    <a:gd name="T21" fmla="*/ 115 h 115"/>
                    <a:gd name="T22" fmla="*/ 700 w 1148"/>
                    <a:gd name="T23" fmla="*/ 115 h 115"/>
                    <a:gd name="T24" fmla="*/ 616 w 1148"/>
                    <a:gd name="T25" fmla="*/ 115 h 115"/>
                    <a:gd name="T26" fmla="*/ 599 w 1148"/>
                    <a:gd name="T27" fmla="*/ 0 h 115"/>
                    <a:gd name="T28" fmla="*/ 677 w 1148"/>
                    <a:gd name="T29" fmla="*/ 0 h 115"/>
                    <a:gd name="T30" fmla="*/ 700 w 1148"/>
                    <a:gd name="T31" fmla="*/ 115 h 115"/>
                    <a:gd name="T32" fmla="*/ 548 w 1148"/>
                    <a:gd name="T33" fmla="*/ 115 h 115"/>
                    <a:gd name="T34" fmla="*/ 464 w 1148"/>
                    <a:gd name="T35" fmla="*/ 115 h 115"/>
                    <a:gd name="T36" fmla="*/ 487 w 1148"/>
                    <a:gd name="T37" fmla="*/ 0 h 115"/>
                    <a:gd name="T38" fmla="*/ 565 w 1148"/>
                    <a:gd name="T39" fmla="*/ 0 h 115"/>
                    <a:gd name="T40" fmla="*/ 548 w 1148"/>
                    <a:gd name="T41" fmla="*/ 115 h 115"/>
                    <a:gd name="T42" fmla="*/ 383 w 1148"/>
                    <a:gd name="T43" fmla="*/ 115 h 115"/>
                    <a:gd name="T44" fmla="*/ 285 w 1148"/>
                    <a:gd name="T45" fmla="*/ 115 h 115"/>
                    <a:gd name="T46" fmla="*/ 355 w 1148"/>
                    <a:gd name="T47" fmla="*/ 0 h 115"/>
                    <a:gd name="T48" fmla="*/ 446 w 1148"/>
                    <a:gd name="T49" fmla="*/ 0 h 115"/>
                    <a:gd name="T50" fmla="*/ 383 w 1148"/>
                    <a:gd name="T51" fmla="*/ 115 h 115"/>
                    <a:gd name="T52" fmla="*/ 145 w 1148"/>
                    <a:gd name="T53" fmla="*/ 115 h 115"/>
                    <a:gd name="T54" fmla="*/ 0 w 1148"/>
                    <a:gd name="T55" fmla="*/ 115 h 115"/>
                    <a:gd name="T56" fmla="*/ 144 w 1148"/>
                    <a:gd name="T57" fmla="*/ 0 h 115"/>
                    <a:gd name="T58" fmla="*/ 276 w 1148"/>
                    <a:gd name="T59" fmla="*/ 0 h 115"/>
                    <a:gd name="T60" fmla="*/ 145 w 1148"/>
                    <a:gd name="T61" fmla="*/ 115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148" h="115">
                      <a:moveTo>
                        <a:pt x="1148" y="115"/>
                      </a:moveTo>
                      <a:lnTo>
                        <a:pt x="1032" y="115"/>
                      </a:lnTo>
                      <a:lnTo>
                        <a:pt x="902" y="0"/>
                      </a:lnTo>
                      <a:lnTo>
                        <a:pt x="1036" y="0"/>
                      </a:lnTo>
                      <a:lnTo>
                        <a:pt x="1148" y="90"/>
                      </a:lnTo>
                      <a:lnTo>
                        <a:pt x="1148" y="115"/>
                      </a:lnTo>
                      <a:close/>
                      <a:moveTo>
                        <a:pt x="883" y="115"/>
                      </a:moveTo>
                      <a:lnTo>
                        <a:pt x="784" y="115"/>
                      </a:lnTo>
                      <a:lnTo>
                        <a:pt x="721" y="0"/>
                      </a:lnTo>
                      <a:lnTo>
                        <a:pt x="813" y="0"/>
                      </a:lnTo>
                      <a:lnTo>
                        <a:pt x="883" y="115"/>
                      </a:lnTo>
                      <a:close/>
                      <a:moveTo>
                        <a:pt x="700" y="115"/>
                      </a:moveTo>
                      <a:lnTo>
                        <a:pt x="616" y="115"/>
                      </a:lnTo>
                      <a:lnTo>
                        <a:pt x="599" y="0"/>
                      </a:lnTo>
                      <a:lnTo>
                        <a:pt x="677" y="0"/>
                      </a:lnTo>
                      <a:lnTo>
                        <a:pt x="700" y="115"/>
                      </a:lnTo>
                      <a:close/>
                      <a:moveTo>
                        <a:pt x="548" y="115"/>
                      </a:moveTo>
                      <a:lnTo>
                        <a:pt x="464" y="115"/>
                      </a:lnTo>
                      <a:lnTo>
                        <a:pt x="487" y="0"/>
                      </a:lnTo>
                      <a:lnTo>
                        <a:pt x="565" y="0"/>
                      </a:lnTo>
                      <a:lnTo>
                        <a:pt x="548" y="115"/>
                      </a:lnTo>
                      <a:close/>
                      <a:moveTo>
                        <a:pt x="383" y="115"/>
                      </a:moveTo>
                      <a:lnTo>
                        <a:pt x="285" y="115"/>
                      </a:lnTo>
                      <a:lnTo>
                        <a:pt x="355" y="0"/>
                      </a:lnTo>
                      <a:lnTo>
                        <a:pt x="446" y="0"/>
                      </a:lnTo>
                      <a:lnTo>
                        <a:pt x="383" y="115"/>
                      </a:lnTo>
                      <a:moveTo>
                        <a:pt x="145" y="115"/>
                      </a:moveTo>
                      <a:lnTo>
                        <a:pt x="0" y="115"/>
                      </a:lnTo>
                      <a:lnTo>
                        <a:pt x="144" y="0"/>
                      </a:lnTo>
                      <a:lnTo>
                        <a:pt x="276" y="0"/>
                      </a:lnTo>
                      <a:lnTo>
                        <a:pt x="145" y="115"/>
                      </a:lnTo>
                      <a:close/>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7499" name="Picture 801">
                  <a:extLst>
                    <a:ext uri="{FF2B5EF4-FFF2-40B4-BE49-F238E27FC236}">
                      <a16:creationId xmlns:a16="http://schemas.microsoft.com/office/drawing/2014/main" id="{9B383F91-3ABB-49FA-961B-53B1C9C0F0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9338" y="5556251"/>
                  <a:ext cx="71438"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501" name="Picture 803">
                  <a:extLst>
                    <a:ext uri="{FF2B5EF4-FFF2-40B4-BE49-F238E27FC236}">
                      <a16:creationId xmlns:a16="http://schemas.microsoft.com/office/drawing/2014/main" id="{6037A71D-8967-44C2-9523-936EFFED37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8701" y="5556251"/>
                  <a:ext cx="93663"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503" name="Picture 805">
                  <a:extLst>
                    <a:ext uri="{FF2B5EF4-FFF2-40B4-BE49-F238E27FC236}">
                      <a16:creationId xmlns:a16="http://schemas.microsoft.com/office/drawing/2014/main" id="{A76D7F0A-23AA-475F-834B-488F0E34C5A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16813" y="5556251"/>
                  <a:ext cx="42863"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153" name="Picture 807">
                  <a:extLst>
                    <a:ext uri="{FF2B5EF4-FFF2-40B4-BE49-F238E27FC236}">
                      <a16:creationId xmlns:a16="http://schemas.microsoft.com/office/drawing/2014/main" id="{4C06D905-3E4F-4764-AEED-9EFA2F63791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61251" y="5556251"/>
                  <a:ext cx="100013"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194" name="Picture 810">
                  <a:extLst>
                    <a:ext uri="{FF2B5EF4-FFF2-40B4-BE49-F238E27FC236}">
                      <a16:creationId xmlns:a16="http://schemas.microsoft.com/office/drawing/2014/main" id="{E1629718-7497-4901-BBCF-84B5B630635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89838" y="5556250"/>
                  <a:ext cx="20638"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196" name="Picture 812">
                  <a:extLst>
                    <a:ext uri="{FF2B5EF4-FFF2-40B4-BE49-F238E27FC236}">
                      <a16:creationId xmlns:a16="http://schemas.microsoft.com/office/drawing/2014/main" id="{655B3469-A05A-4DBC-8653-DEA2CA1D070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56501" y="5556250"/>
                  <a:ext cx="55563"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Freeform 813">
                  <a:extLst>
                    <a:ext uri="{FF2B5EF4-FFF2-40B4-BE49-F238E27FC236}">
                      <a16:creationId xmlns:a16="http://schemas.microsoft.com/office/drawing/2014/main" id="{D667DC81-ABD5-435E-A6FF-4AB59D3404C2}"/>
                    </a:ext>
                  </a:extLst>
                </p:cNvPr>
                <p:cNvSpPr>
                  <a:spLocks noEditPoints="1"/>
                </p:cNvSpPr>
                <p:nvPr/>
              </p:nvSpPr>
              <p:spPr bwMode="auto">
                <a:xfrm>
                  <a:off x="7535863" y="5514975"/>
                  <a:ext cx="217488" cy="725488"/>
                </a:xfrm>
                <a:custGeom>
                  <a:avLst/>
                  <a:gdLst>
                    <a:gd name="T0" fmla="*/ 266 w 532"/>
                    <a:gd name="T1" fmla="*/ 1762 h 1762"/>
                    <a:gd name="T2" fmla="*/ 0 w 532"/>
                    <a:gd name="T3" fmla="*/ 1762 h 1762"/>
                    <a:gd name="T4" fmla="*/ 310 w 532"/>
                    <a:gd name="T5" fmla="*/ 1762 h 1762"/>
                    <a:gd name="T6" fmla="*/ 266 w 532"/>
                    <a:gd name="T7" fmla="*/ 1762 h 1762"/>
                    <a:gd name="T8" fmla="*/ 532 w 532"/>
                    <a:gd name="T9" fmla="*/ 1762 h 1762"/>
                    <a:gd name="T10" fmla="*/ 399 w 532"/>
                    <a:gd name="T11" fmla="*/ 881 h 1762"/>
                    <a:gd name="T12" fmla="*/ 300 w 532"/>
                    <a:gd name="T13" fmla="*/ 227 h 1762"/>
                    <a:gd name="T14" fmla="*/ 300 w 532"/>
                    <a:gd name="T15" fmla="*/ 227 h 1762"/>
                    <a:gd name="T16" fmla="*/ 399 w 532"/>
                    <a:gd name="T17" fmla="*/ 881 h 1762"/>
                    <a:gd name="T18" fmla="*/ 532 w 532"/>
                    <a:gd name="T19" fmla="*/ 1762 h 1762"/>
                    <a:gd name="T20" fmla="*/ 532 w 532"/>
                    <a:gd name="T21" fmla="*/ 1762 h 1762"/>
                    <a:gd name="T22" fmla="*/ 283 w 532"/>
                    <a:gd name="T23" fmla="*/ 112 h 1762"/>
                    <a:gd name="T24" fmla="*/ 283 w 532"/>
                    <a:gd name="T25" fmla="*/ 112 h 1762"/>
                    <a:gd name="T26" fmla="*/ 266 w 532"/>
                    <a:gd name="T27" fmla="*/ 0 h 1762"/>
                    <a:gd name="T28" fmla="*/ 266 w 532"/>
                    <a:gd name="T29" fmla="*/ 0 h 1762"/>
                    <a:gd name="T30" fmla="*/ 283 w 532"/>
                    <a:gd name="T31" fmla="*/ 112 h 17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32" h="1762">
                      <a:moveTo>
                        <a:pt x="266" y="1762"/>
                      </a:moveTo>
                      <a:lnTo>
                        <a:pt x="0" y="1762"/>
                      </a:lnTo>
                      <a:lnTo>
                        <a:pt x="310" y="1762"/>
                      </a:lnTo>
                      <a:lnTo>
                        <a:pt x="266" y="1762"/>
                      </a:lnTo>
                      <a:moveTo>
                        <a:pt x="532" y="1762"/>
                      </a:moveTo>
                      <a:lnTo>
                        <a:pt x="399" y="881"/>
                      </a:lnTo>
                      <a:lnTo>
                        <a:pt x="300" y="227"/>
                      </a:lnTo>
                      <a:lnTo>
                        <a:pt x="300" y="227"/>
                      </a:lnTo>
                      <a:lnTo>
                        <a:pt x="399" y="881"/>
                      </a:lnTo>
                      <a:lnTo>
                        <a:pt x="532" y="1762"/>
                      </a:lnTo>
                      <a:lnTo>
                        <a:pt x="532" y="1762"/>
                      </a:lnTo>
                      <a:moveTo>
                        <a:pt x="283" y="112"/>
                      </a:moveTo>
                      <a:lnTo>
                        <a:pt x="283" y="112"/>
                      </a:lnTo>
                      <a:lnTo>
                        <a:pt x="266" y="0"/>
                      </a:lnTo>
                      <a:lnTo>
                        <a:pt x="266" y="0"/>
                      </a:lnTo>
                      <a:lnTo>
                        <a:pt x="283" y="112"/>
                      </a:lnTo>
                    </a:path>
                  </a:pathLst>
                </a:custGeom>
                <a:solidFill>
                  <a:srgbClr val="F57D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pic>
              <p:nvPicPr>
                <p:cNvPr id="17198" name="Picture 814">
                  <a:extLst>
                    <a:ext uri="{FF2B5EF4-FFF2-40B4-BE49-F238E27FC236}">
                      <a16:creationId xmlns:a16="http://schemas.microsoft.com/office/drawing/2014/main" id="{F6DE1CEB-AB54-4E6A-BDE6-C7D0ED136A9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45401" y="5556250"/>
                  <a:ext cx="20638"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200" name="Picture 816">
                  <a:extLst>
                    <a:ext uri="{FF2B5EF4-FFF2-40B4-BE49-F238E27FC236}">
                      <a16:creationId xmlns:a16="http://schemas.microsoft.com/office/drawing/2014/main" id="{410DACCF-F261-471E-BFD6-D342C36431D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4763" y="5556250"/>
                  <a:ext cx="42863"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202" name="Picture 818">
                  <a:extLst>
                    <a:ext uri="{FF2B5EF4-FFF2-40B4-BE49-F238E27FC236}">
                      <a16:creationId xmlns:a16="http://schemas.microsoft.com/office/drawing/2014/main" id="{F3EDF7FB-8CA1-4FE1-BB35-5C4A0A45F44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97788" y="5556250"/>
                  <a:ext cx="34925"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204" name="Picture 820">
                  <a:extLst>
                    <a:ext uri="{FF2B5EF4-FFF2-40B4-BE49-F238E27FC236}">
                      <a16:creationId xmlns:a16="http://schemas.microsoft.com/office/drawing/2014/main" id="{1A453FC4-D28D-49AE-9E20-CF9EDDFF0ACB}"/>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78738" y="5556250"/>
                  <a:ext cx="53975"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206" name="Picture 822">
                  <a:extLst>
                    <a:ext uri="{FF2B5EF4-FFF2-40B4-BE49-F238E27FC236}">
                      <a16:creationId xmlns:a16="http://schemas.microsoft.com/office/drawing/2014/main" id="{E4A7FE6A-A5F2-4A81-94E7-01AA2D312C7E}"/>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32713" y="5556250"/>
                  <a:ext cx="42863"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208" name="Picture 824">
                  <a:extLst>
                    <a:ext uri="{FF2B5EF4-FFF2-40B4-BE49-F238E27FC236}">
                      <a16:creationId xmlns:a16="http://schemas.microsoft.com/office/drawing/2014/main" id="{5B1D6142-57C8-4CBB-A57F-0F6A1F3F8AA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734301" y="5556250"/>
                  <a:ext cx="103188" cy="5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211" name="Picture 827">
                  <a:extLst>
                    <a:ext uri="{FF2B5EF4-FFF2-40B4-BE49-F238E27FC236}">
                      <a16:creationId xmlns:a16="http://schemas.microsoft.com/office/drawing/2014/main" id="{2CD6B6E3-D53F-4153-B38A-427312585F39}"/>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826376" y="5556250"/>
                  <a:ext cx="58738" cy="4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278" name="Freeform 924">
                  <a:extLst>
                    <a:ext uri="{FF2B5EF4-FFF2-40B4-BE49-F238E27FC236}">
                      <a16:creationId xmlns:a16="http://schemas.microsoft.com/office/drawing/2014/main" id="{F49382D4-665A-4C03-9E98-A2A753FC62F4}"/>
                    </a:ext>
                  </a:extLst>
                </p:cNvPr>
                <p:cNvSpPr>
                  <a:spLocks/>
                </p:cNvSpPr>
                <p:nvPr/>
              </p:nvSpPr>
              <p:spPr bwMode="auto">
                <a:xfrm>
                  <a:off x="7224713" y="5016500"/>
                  <a:ext cx="731838" cy="555625"/>
                </a:xfrm>
                <a:custGeom>
                  <a:avLst/>
                  <a:gdLst>
                    <a:gd name="T0" fmla="*/ 1551 w 1784"/>
                    <a:gd name="T1" fmla="*/ 0 h 1350"/>
                    <a:gd name="T2" fmla="*/ 1435 w 1784"/>
                    <a:gd name="T3" fmla="*/ 0 h 1350"/>
                    <a:gd name="T4" fmla="*/ 793 w 1784"/>
                    <a:gd name="T5" fmla="*/ 374 h 1350"/>
                    <a:gd name="T6" fmla="*/ 562 w 1784"/>
                    <a:gd name="T7" fmla="*/ 600 h 1350"/>
                    <a:gd name="T8" fmla="*/ 0 w 1784"/>
                    <a:gd name="T9" fmla="*/ 600 h 1350"/>
                    <a:gd name="T10" fmla="*/ 0 w 1784"/>
                    <a:gd name="T11" fmla="*/ 1121 h 1350"/>
                    <a:gd name="T12" fmla="*/ 235 w 1784"/>
                    <a:gd name="T13" fmla="*/ 1350 h 1350"/>
                    <a:gd name="T14" fmla="*/ 1551 w 1784"/>
                    <a:gd name="T15" fmla="*/ 1350 h 1350"/>
                    <a:gd name="T16" fmla="*/ 1784 w 1784"/>
                    <a:gd name="T17" fmla="*/ 1121 h 1350"/>
                    <a:gd name="T18" fmla="*/ 1784 w 1784"/>
                    <a:gd name="T19" fmla="*/ 227 h 1350"/>
                    <a:gd name="T20" fmla="*/ 1551 w 1784"/>
                    <a:gd name="T21" fmla="*/ 0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84" h="1350">
                      <a:moveTo>
                        <a:pt x="1551" y="0"/>
                      </a:moveTo>
                      <a:lnTo>
                        <a:pt x="1435" y="0"/>
                      </a:lnTo>
                      <a:lnTo>
                        <a:pt x="793" y="374"/>
                      </a:lnTo>
                      <a:cubicBezTo>
                        <a:pt x="793" y="501"/>
                        <a:pt x="689" y="600"/>
                        <a:pt x="562" y="600"/>
                      </a:cubicBezTo>
                      <a:lnTo>
                        <a:pt x="0" y="600"/>
                      </a:lnTo>
                      <a:lnTo>
                        <a:pt x="0" y="1121"/>
                      </a:lnTo>
                      <a:cubicBezTo>
                        <a:pt x="0" y="1249"/>
                        <a:pt x="107" y="1350"/>
                        <a:pt x="235" y="1350"/>
                      </a:cubicBezTo>
                      <a:lnTo>
                        <a:pt x="1551" y="1350"/>
                      </a:lnTo>
                      <a:cubicBezTo>
                        <a:pt x="1679" y="1350"/>
                        <a:pt x="1784" y="1249"/>
                        <a:pt x="1784" y="1121"/>
                      </a:cubicBezTo>
                      <a:lnTo>
                        <a:pt x="1784" y="227"/>
                      </a:lnTo>
                      <a:cubicBezTo>
                        <a:pt x="1784" y="99"/>
                        <a:pt x="1679" y="0"/>
                        <a:pt x="1551" y="0"/>
                      </a:cubicBezTo>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79" name="Freeform 925">
                  <a:extLst>
                    <a:ext uri="{FF2B5EF4-FFF2-40B4-BE49-F238E27FC236}">
                      <a16:creationId xmlns:a16="http://schemas.microsoft.com/office/drawing/2014/main" id="{C3808FFA-D277-46C0-9C61-A4F2B2537BC3}"/>
                    </a:ext>
                  </a:extLst>
                </p:cNvPr>
                <p:cNvSpPr>
                  <a:spLocks/>
                </p:cNvSpPr>
                <p:nvPr/>
              </p:nvSpPr>
              <p:spPr bwMode="auto">
                <a:xfrm>
                  <a:off x="7224713" y="5232400"/>
                  <a:ext cx="431800" cy="339725"/>
                </a:xfrm>
                <a:custGeom>
                  <a:avLst/>
                  <a:gdLst>
                    <a:gd name="T0" fmla="*/ 1053 w 1053"/>
                    <a:gd name="T1" fmla="*/ 635 h 827"/>
                    <a:gd name="T2" fmla="*/ 735 w 1053"/>
                    <a:gd name="T3" fmla="*/ 0 h 827"/>
                    <a:gd name="T4" fmla="*/ 562 w 1053"/>
                    <a:gd name="T5" fmla="*/ 77 h 827"/>
                    <a:gd name="T6" fmla="*/ 0 w 1053"/>
                    <a:gd name="T7" fmla="*/ 77 h 827"/>
                    <a:gd name="T8" fmla="*/ 0 w 1053"/>
                    <a:gd name="T9" fmla="*/ 598 h 827"/>
                    <a:gd name="T10" fmla="*/ 235 w 1053"/>
                    <a:gd name="T11" fmla="*/ 827 h 827"/>
                    <a:gd name="T12" fmla="*/ 1025 w 1053"/>
                    <a:gd name="T13" fmla="*/ 827 h 827"/>
                    <a:gd name="T14" fmla="*/ 1053 w 1053"/>
                    <a:gd name="T15" fmla="*/ 635 h 82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3" h="827">
                      <a:moveTo>
                        <a:pt x="1053" y="635"/>
                      </a:moveTo>
                      <a:cubicBezTo>
                        <a:pt x="1053" y="392"/>
                        <a:pt x="925" y="115"/>
                        <a:pt x="735" y="0"/>
                      </a:cubicBezTo>
                      <a:cubicBezTo>
                        <a:pt x="693" y="48"/>
                        <a:pt x="631" y="77"/>
                        <a:pt x="562" y="77"/>
                      </a:cubicBezTo>
                      <a:lnTo>
                        <a:pt x="0" y="77"/>
                      </a:lnTo>
                      <a:lnTo>
                        <a:pt x="0" y="598"/>
                      </a:lnTo>
                      <a:cubicBezTo>
                        <a:pt x="0" y="726"/>
                        <a:pt x="107" y="827"/>
                        <a:pt x="235" y="827"/>
                      </a:cubicBezTo>
                      <a:lnTo>
                        <a:pt x="1025" y="827"/>
                      </a:lnTo>
                      <a:cubicBezTo>
                        <a:pt x="1043" y="777"/>
                        <a:pt x="1053" y="702"/>
                        <a:pt x="1053" y="635"/>
                      </a:cubicBezTo>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7" name="Freeform 933">
                  <a:extLst>
                    <a:ext uri="{FF2B5EF4-FFF2-40B4-BE49-F238E27FC236}">
                      <a16:creationId xmlns:a16="http://schemas.microsoft.com/office/drawing/2014/main" id="{F419A208-2006-49D8-AFE6-BA0E58A0341C}"/>
                    </a:ext>
                  </a:extLst>
                </p:cNvPr>
                <p:cNvSpPr>
                  <a:spLocks/>
                </p:cNvSpPr>
                <p:nvPr/>
              </p:nvSpPr>
              <p:spPr bwMode="auto">
                <a:xfrm>
                  <a:off x="7313613" y="5010150"/>
                  <a:ext cx="150813" cy="293688"/>
                </a:xfrm>
                <a:custGeom>
                  <a:avLst/>
                  <a:gdLst>
                    <a:gd name="T0" fmla="*/ 367 w 367"/>
                    <a:gd name="T1" fmla="*/ 622 h 717"/>
                    <a:gd name="T2" fmla="*/ 272 w 367"/>
                    <a:gd name="T3" fmla="*/ 717 h 717"/>
                    <a:gd name="T4" fmla="*/ 95 w 367"/>
                    <a:gd name="T5" fmla="*/ 717 h 717"/>
                    <a:gd name="T6" fmla="*/ 0 w 367"/>
                    <a:gd name="T7" fmla="*/ 622 h 717"/>
                    <a:gd name="T8" fmla="*/ 0 w 367"/>
                    <a:gd name="T9" fmla="*/ 95 h 717"/>
                    <a:gd name="T10" fmla="*/ 95 w 367"/>
                    <a:gd name="T11" fmla="*/ 0 h 717"/>
                    <a:gd name="T12" fmla="*/ 272 w 367"/>
                    <a:gd name="T13" fmla="*/ 0 h 717"/>
                    <a:gd name="T14" fmla="*/ 367 w 367"/>
                    <a:gd name="T15" fmla="*/ 95 h 717"/>
                    <a:gd name="T16" fmla="*/ 367 w 367"/>
                    <a:gd name="T17" fmla="*/ 622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7" h="717">
                      <a:moveTo>
                        <a:pt x="367" y="622"/>
                      </a:moveTo>
                      <a:cubicBezTo>
                        <a:pt x="367" y="674"/>
                        <a:pt x="324" y="717"/>
                        <a:pt x="272" y="717"/>
                      </a:cubicBezTo>
                      <a:lnTo>
                        <a:pt x="95" y="717"/>
                      </a:lnTo>
                      <a:cubicBezTo>
                        <a:pt x="42" y="717"/>
                        <a:pt x="0" y="674"/>
                        <a:pt x="0" y="622"/>
                      </a:cubicBezTo>
                      <a:lnTo>
                        <a:pt x="0" y="95"/>
                      </a:lnTo>
                      <a:cubicBezTo>
                        <a:pt x="0" y="43"/>
                        <a:pt x="42" y="0"/>
                        <a:pt x="95" y="0"/>
                      </a:cubicBezTo>
                      <a:lnTo>
                        <a:pt x="272" y="0"/>
                      </a:lnTo>
                      <a:cubicBezTo>
                        <a:pt x="324" y="0"/>
                        <a:pt x="367" y="43"/>
                        <a:pt x="367" y="95"/>
                      </a:cubicBezTo>
                      <a:lnTo>
                        <a:pt x="367" y="622"/>
                      </a:lnTo>
                      <a:close/>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8" name="Freeform 934">
                  <a:extLst>
                    <a:ext uri="{FF2B5EF4-FFF2-40B4-BE49-F238E27FC236}">
                      <a16:creationId xmlns:a16="http://schemas.microsoft.com/office/drawing/2014/main" id="{88BF8F35-7C9E-4EB4-8991-23619B2B92F3}"/>
                    </a:ext>
                  </a:extLst>
                </p:cNvPr>
                <p:cNvSpPr>
                  <a:spLocks/>
                </p:cNvSpPr>
                <p:nvPr/>
              </p:nvSpPr>
              <p:spPr bwMode="auto">
                <a:xfrm>
                  <a:off x="7313613" y="5010150"/>
                  <a:ext cx="150813" cy="293688"/>
                </a:xfrm>
                <a:custGeom>
                  <a:avLst/>
                  <a:gdLst>
                    <a:gd name="T0" fmla="*/ 296 w 368"/>
                    <a:gd name="T1" fmla="*/ 0 h 714"/>
                    <a:gd name="T2" fmla="*/ 301 w 368"/>
                    <a:gd name="T3" fmla="*/ 20 h 714"/>
                    <a:gd name="T4" fmla="*/ 301 w 368"/>
                    <a:gd name="T5" fmla="*/ 546 h 714"/>
                    <a:gd name="T6" fmla="*/ 198 w 368"/>
                    <a:gd name="T7" fmla="*/ 647 h 714"/>
                    <a:gd name="T8" fmla="*/ 19 w 368"/>
                    <a:gd name="T9" fmla="*/ 647 h 714"/>
                    <a:gd name="T10" fmla="*/ 0 w 368"/>
                    <a:gd name="T11" fmla="*/ 642 h 714"/>
                    <a:gd name="T12" fmla="*/ 93 w 368"/>
                    <a:gd name="T13" fmla="*/ 714 h 714"/>
                    <a:gd name="T14" fmla="*/ 272 w 368"/>
                    <a:gd name="T15" fmla="*/ 714 h 714"/>
                    <a:gd name="T16" fmla="*/ 368 w 368"/>
                    <a:gd name="T17" fmla="*/ 619 h 714"/>
                    <a:gd name="T18" fmla="*/ 368 w 368"/>
                    <a:gd name="T19" fmla="*/ 93 h 714"/>
                    <a:gd name="T20" fmla="*/ 296 w 368"/>
                    <a:gd name="T21" fmla="*/ 0 h 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8" h="714">
                      <a:moveTo>
                        <a:pt x="296" y="0"/>
                      </a:moveTo>
                      <a:cubicBezTo>
                        <a:pt x="297" y="7"/>
                        <a:pt x="301" y="13"/>
                        <a:pt x="301" y="20"/>
                      </a:cubicBezTo>
                      <a:lnTo>
                        <a:pt x="301" y="546"/>
                      </a:lnTo>
                      <a:cubicBezTo>
                        <a:pt x="301" y="598"/>
                        <a:pt x="251" y="647"/>
                        <a:pt x="198" y="647"/>
                      </a:cubicBezTo>
                      <a:lnTo>
                        <a:pt x="19" y="647"/>
                      </a:lnTo>
                      <a:cubicBezTo>
                        <a:pt x="13" y="647"/>
                        <a:pt x="6" y="643"/>
                        <a:pt x="0" y="642"/>
                      </a:cubicBezTo>
                      <a:cubicBezTo>
                        <a:pt x="9" y="685"/>
                        <a:pt x="47" y="714"/>
                        <a:pt x="93" y="714"/>
                      </a:cubicBezTo>
                      <a:lnTo>
                        <a:pt x="272" y="714"/>
                      </a:lnTo>
                      <a:cubicBezTo>
                        <a:pt x="324" y="714"/>
                        <a:pt x="368" y="672"/>
                        <a:pt x="368" y="619"/>
                      </a:cubicBezTo>
                      <a:lnTo>
                        <a:pt x="368" y="93"/>
                      </a:lnTo>
                      <a:cubicBezTo>
                        <a:pt x="368" y="47"/>
                        <a:pt x="339" y="9"/>
                        <a:pt x="296" y="0"/>
                      </a:cubicBezTo>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89" name="Freeform 935">
                  <a:extLst>
                    <a:ext uri="{FF2B5EF4-FFF2-40B4-BE49-F238E27FC236}">
                      <a16:creationId xmlns:a16="http://schemas.microsoft.com/office/drawing/2014/main" id="{6ABEF02A-A561-4E5C-9C13-47661E735945}"/>
                    </a:ext>
                  </a:extLst>
                </p:cNvPr>
                <p:cNvSpPr>
                  <a:spLocks/>
                </p:cNvSpPr>
                <p:nvPr/>
              </p:nvSpPr>
              <p:spPr bwMode="auto">
                <a:xfrm>
                  <a:off x="7464426" y="5010150"/>
                  <a:ext cx="149225" cy="293688"/>
                </a:xfrm>
                <a:custGeom>
                  <a:avLst/>
                  <a:gdLst>
                    <a:gd name="T0" fmla="*/ 366 w 366"/>
                    <a:gd name="T1" fmla="*/ 622 h 717"/>
                    <a:gd name="T2" fmla="*/ 272 w 366"/>
                    <a:gd name="T3" fmla="*/ 717 h 717"/>
                    <a:gd name="T4" fmla="*/ 94 w 366"/>
                    <a:gd name="T5" fmla="*/ 717 h 717"/>
                    <a:gd name="T6" fmla="*/ 0 w 366"/>
                    <a:gd name="T7" fmla="*/ 622 h 717"/>
                    <a:gd name="T8" fmla="*/ 0 w 366"/>
                    <a:gd name="T9" fmla="*/ 95 h 717"/>
                    <a:gd name="T10" fmla="*/ 94 w 366"/>
                    <a:gd name="T11" fmla="*/ 0 h 717"/>
                    <a:gd name="T12" fmla="*/ 272 w 366"/>
                    <a:gd name="T13" fmla="*/ 0 h 717"/>
                    <a:gd name="T14" fmla="*/ 366 w 366"/>
                    <a:gd name="T15" fmla="*/ 95 h 717"/>
                    <a:gd name="T16" fmla="*/ 366 w 366"/>
                    <a:gd name="T17" fmla="*/ 622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6" h="717">
                      <a:moveTo>
                        <a:pt x="366" y="622"/>
                      </a:moveTo>
                      <a:cubicBezTo>
                        <a:pt x="366" y="674"/>
                        <a:pt x="324" y="717"/>
                        <a:pt x="272" y="717"/>
                      </a:cubicBezTo>
                      <a:lnTo>
                        <a:pt x="94" y="717"/>
                      </a:lnTo>
                      <a:cubicBezTo>
                        <a:pt x="42" y="717"/>
                        <a:pt x="0" y="674"/>
                        <a:pt x="0" y="622"/>
                      </a:cubicBezTo>
                      <a:lnTo>
                        <a:pt x="0" y="95"/>
                      </a:lnTo>
                      <a:cubicBezTo>
                        <a:pt x="0" y="43"/>
                        <a:pt x="42" y="0"/>
                        <a:pt x="94" y="0"/>
                      </a:cubicBezTo>
                      <a:lnTo>
                        <a:pt x="272" y="0"/>
                      </a:lnTo>
                      <a:cubicBezTo>
                        <a:pt x="324" y="0"/>
                        <a:pt x="366" y="43"/>
                        <a:pt x="366" y="95"/>
                      </a:cubicBezTo>
                      <a:lnTo>
                        <a:pt x="366" y="622"/>
                      </a:lnTo>
                      <a:close/>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0" name="Freeform 936">
                  <a:extLst>
                    <a:ext uri="{FF2B5EF4-FFF2-40B4-BE49-F238E27FC236}">
                      <a16:creationId xmlns:a16="http://schemas.microsoft.com/office/drawing/2014/main" id="{56992169-615E-4B1A-8CC6-8C160423EFA5}"/>
                    </a:ext>
                  </a:extLst>
                </p:cNvPr>
                <p:cNvSpPr>
                  <a:spLocks/>
                </p:cNvSpPr>
                <p:nvPr/>
              </p:nvSpPr>
              <p:spPr bwMode="auto">
                <a:xfrm>
                  <a:off x="7464426" y="5010150"/>
                  <a:ext cx="149225" cy="293688"/>
                </a:xfrm>
                <a:custGeom>
                  <a:avLst/>
                  <a:gdLst>
                    <a:gd name="T0" fmla="*/ 293 w 365"/>
                    <a:gd name="T1" fmla="*/ 0 h 714"/>
                    <a:gd name="T2" fmla="*/ 299 w 365"/>
                    <a:gd name="T3" fmla="*/ 20 h 714"/>
                    <a:gd name="T4" fmla="*/ 299 w 365"/>
                    <a:gd name="T5" fmla="*/ 546 h 714"/>
                    <a:gd name="T6" fmla="*/ 198 w 365"/>
                    <a:gd name="T7" fmla="*/ 647 h 714"/>
                    <a:gd name="T8" fmla="*/ 19 w 365"/>
                    <a:gd name="T9" fmla="*/ 647 h 714"/>
                    <a:gd name="T10" fmla="*/ 0 w 365"/>
                    <a:gd name="T11" fmla="*/ 642 h 714"/>
                    <a:gd name="T12" fmla="*/ 92 w 365"/>
                    <a:gd name="T13" fmla="*/ 714 h 714"/>
                    <a:gd name="T14" fmla="*/ 271 w 365"/>
                    <a:gd name="T15" fmla="*/ 714 h 714"/>
                    <a:gd name="T16" fmla="*/ 365 w 365"/>
                    <a:gd name="T17" fmla="*/ 619 h 714"/>
                    <a:gd name="T18" fmla="*/ 365 w 365"/>
                    <a:gd name="T19" fmla="*/ 93 h 714"/>
                    <a:gd name="T20" fmla="*/ 293 w 365"/>
                    <a:gd name="T21" fmla="*/ 0 h 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5" h="714">
                      <a:moveTo>
                        <a:pt x="293" y="0"/>
                      </a:moveTo>
                      <a:cubicBezTo>
                        <a:pt x="294" y="7"/>
                        <a:pt x="299" y="13"/>
                        <a:pt x="299" y="20"/>
                      </a:cubicBezTo>
                      <a:lnTo>
                        <a:pt x="299" y="546"/>
                      </a:lnTo>
                      <a:cubicBezTo>
                        <a:pt x="299" y="598"/>
                        <a:pt x="250" y="647"/>
                        <a:pt x="198" y="647"/>
                      </a:cubicBezTo>
                      <a:lnTo>
                        <a:pt x="19" y="647"/>
                      </a:lnTo>
                      <a:cubicBezTo>
                        <a:pt x="12" y="647"/>
                        <a:pt x="6" y="643"/>
                        <a:pt x="0" y="642"/>
                      </a:cubicBezTo>
                      <a:cubicBezTo>
                        <a:pt x="8" y="685"/>
                        <a:pt x="47" y="714"/>
                        <a:pt x="92" y="714"/>
                      </a:cubicBezTo>
                      <a:lnTo>
                        <a:pt x="271" y="714"/>
                      </a:lnTo>
                      <a:cubicBezTo>
                        <a:pt x="324" y="714"/>
                        <a:pt x="365" y="672"/>
                        <a:pt x="365" y="619"/>
                      </a:cubicBezTo>
                      <a:lnTo>
                        <a:pt x="365" y="93"/>
                      </a:lnTo>
                      <a:cubicBezTo>
                        <a:pt x="365" y="47"/>
                        <a:pt x="336" y="9"/>
                        <a:pt x="293" y="0"/>
                      </a:cubicBezTo>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1" name="Freeform 937">
                  <a:extLst>
                    <a:ext uri="{FF2B5EF4-FFF2-40B4-BE49-F238E27FC236}">
                      <a16:creationId xmlns:a16="http://schemas.microsoft.com/office/drawing/2014/main" id="{EDFD2438-1FB3-4C5C-A186-D61332CBC60F}"/>
                    </a:ext>
                  </a:extLst>
                </p:cNvPr>
                <p:cNvSpPr>
                  <a:spLocks/>
                </p:cNvSpPr>
                <p:nvPr/>
              </p:nvSpPr>
              <p:spPr bwMode="auto">
                <a:xfrm>
                  <a:off x="7613651" y="5010150"/>
                  <a:ext cx="150813" cy="293688"/>
                </a:xfrm>
                <a:custGeom>
                  <a:avLst/>
                  <a:gdLst>
                    <a:gd name="T0" fmla="*/ 367 w 367"/>
                    <a:gd name="T1" fmla="*/ 622 h 717"/>
                    <a:gd name="T2" fmla="*/ 272 w 367"/>
                    <a:gd name="T3" fmla="*/ 717 h 717"/>
                    <a:gd name="T4" fmla="*/ 95 w 367"/>
                    <a:gd name="T5" fmla="*/ 717 h 717"/>
                    <a:gd name="T6" fmla="*/ 0 w 367"/>
                    <a:gd name="T7" fmla="*/ 622 h 717"/>
                    <a:gd name="T8" fmla="*/ 0 w 367"/>
                    <a:gd name="T9" fmla="*/ 95 h 717"/>
                    <a:gd name="T10" fmla="*/ 95 w 367"/>
                    <a:gd name="T11" fmla="*/ 0 h 717"/>
                    <a:gd name="T12" fmla="*/ 272 w 367"/>
                    <a:gd name="T13" fmla="*/ 0 h 717"/>
                    <a:gd name="T14" fmla="*/ 367 w 367"/>
                    <a:gd name="T15" fmla="*/ 95 h 717"/>
                    <a:gd name="T16" fmla="*/ 367 w 367"/>
                    <a:gd name="T17" fmla="*/ 622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7" h="717">
                      <a:moveTo>
                        <a:pt x="367" y="622"/>
                      </a:moveTo>
                      <a:cubicBezTo>
                        <a:pt x="367" y="674"/>
                        <a:pt x="325" y="717"/>
                        <a:pt x="272" y="717"/>
                      </a:cubicBezTo>
                      <a:lnTo>
                        <a:pt x="95" y="717"/>
                      </a:lnTo>
                      <a:cubicBezTo>
                        <a:pt x="43" y="717"/>
                        <a:pt x="0" y="674"/>
                        <a:pt x="0" y="622"/>
                      </a:cubicBezTo>
                      <a:lnTo>
                        <a:pt x="0" y="95"/>
                      </a:lnTo>
                      <a:cubicBezTo>
                        <a:pt x="0" y="43"/>
                        <a:pt x="43" y="0"/>
                        <a:pt x="95" y="0"/>
                      </a:cubicBezTo>
                      <a:lnTo>
                        <a:pt x="272" y="0"/>
                      </a:lnTo>
                      <a:cubicBezTo>
                        <a:pt x="325" y="0"/>
                        <a:pt x="367" y="43"/>
                        <a:pt x="367" y="95"/>
                      </a:cubicBezTo>
                      <a:lnTo>
                        <a:pt x="367" y="622"/>
                      </a:lnTo>
                      <a:close/>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2" name="Freeform 938">
                  <a:extLst>
                    <a:ext uri="{FF2B5EF4-FFF2-40B4-BE49-F238E27FC236}">
                      <a16:creationId xmlns:a16="http://schemas.microsoft.com/office/drawing/2014/main" id="{1985DE85-6881-42E8-A739-051B8FD4E502}"/>
                    </a:ext>
                  </a:extLst>
                </p:cNvPr>
                <p:cNvSpPr>
                  <a:spLocks/>
                </p:cNvSpPr>
                <p:nvPr/>
              </p:nvSpPr>
              <p:spPr bwMode="auto">
                <a:xfrm>
                  <a:off x="7615238" y="5010150"/>
                  <a:ext cx="149225" cy="293688"/>
                </a:xfrm>
                <a:custGeom>
                  <a:avLst/>
                  <a:gdLst>
                    <a:gd name="T0" fmla="*/ 292 w 364"/>
                    <a:gd name="T1" fmla="*/ 0 h 714"/>
                    <a:gd name="T2" fmla="*/ 297 w 364"/>
                    <a:gd name="T3" fmla="*/ 20 h 714"/>
                    <a:gd name="T4" fmla="*/ 297 w 364"/>
                    <a:gd name="T5" fmla="*/ 546 h 714"/>
                    <a:gd name="T6" fmla="*/ 198 w 364"/>
                    <a:gd name="T7" fmla="*/ 647 h 714"/>
                    <a:gd name="T8" fmla="*/ 19 w 364"/>
                    <a:gd name="T9" fmla="*/ 647 h 714"/>
                    <a:gd name="T10" fmla="*/ 0 w 364"/>
                    <a:gd name="T11" fmla="*/ 642 h 714"/>
                    <a:gd name="T12" fmla="*/ 93 w 364"/>
                    <a:gd name="T13" fmla="*/ 714 h 714"/>
                    <a:gd name="T14" fmla="*/ 272 w 364"/>
                    <a:gd name="T15" fmla="*/ 714 h 714"/>
                    <a:gd name="T16" fmla="*/ 364 w 364"/>
                    <a:gd name="T17" fmla="*/ 619 h 714"/>
                    <a:gd name="T18" fmla="*/ 364 w 364"/>
                    <a:gd name="T19" fmla="*/ 93 h 714"/>
                    <a:gd name="T20" fmla="*/ 292 w 364"/>
                    <a:gd name="T21" fmla="*/ 0 h 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4" h="714">
                      <a:moveTo>
                        <a:pt x="292" y="0"/>
                      </a:moveTo>
                      <a:cubicBezTo>
                        <a:pt x="293" y="7"/>
                        <a:pt x="297" y="13"/>
                        <a:pt x="297" y="20"/>
                      </a:cubicBezTo>
                      <a:lnTo>
                        <a:pt x="297" y="546"/>
                      </a:lnTo>
                      <a:cubicBezTo>
                        <a:pt x="297" y="598"/>
                        <a:pt x="250" y="647"/>
                        <a:pt x="198" y="647"/>
                      </a:cubicBezTo>
                      <a:lnTo>
                        <a:pt x="19" y="647"/>
                      </a:lnTo>
                      <a:cubicBezTo>
                        <a:pt x="12" y="647"/>
                        <a:pt x="6" y="643"/>
                        <a:pt x="0" y="642"/>
                      </a:cubicBezTo>
                      <a:cubicBezTo>
                        <a:pt x="9" y="685"/>
                        <a:pt x="47" y="714"/>
                        <a:pt x="93" y="714"/>
                      </a:cubicBezTo>
                      <a:lnTo>
                        <a:pt x="272" y="714"/>
                      </a:lnTo>
                      <a:cubicBezTo>
                        <a:pt x="324" y="714"/>
                        <a:pt x="364" y="672"/>
                        <a:pt x="364" y="619"/>
                      </a:cubicBezTo>
                      <a:lnTo>
                        <a:pt x="364" y="93"/>
                      </a:lnTo>
                      <a:cubicBezTo>
                        <a:pt x="364" y="47"/>
                        <a:pt x="335" y="9"/>
                        <a:pt x="292" y="0"/>
                      </a:cubicBezTo>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3" name="Freeform 939">
                  <a:extLst>
                    <a:ext uri="{FF2B5EF4-FFF2-40B4-BE49-F238E27FC236}">
                      <a16:creationId xmlns:a16="http://schemas.microsoft.com/office/drawing/2014/main" id="{C34EE24E-5C3F-4E4B-BC02-252E0DF14586}"/>
                    </a:ext>
                  </a:extLst>
                </p:cNvPr>
                <p:cNvSpPr>
                  <a:spLocks/>
                </p:cNvSpPr>
                <p:nvPr/>
              </p:nvSpPr>
              <p:spPr bwMode="auto">
                <a:xfrm>
                  <a:off x="7764463" y="5010150"/>
                  <a:ext cx="150813" cy="293688"/>
                </a:xfrm>
                <a:custGeom>
                  <a:avLst/>
                  <a:gdLst>
                    <a:gd name="T0" fmla="*/ 367 w 367"/>
                    <a:gd name="T1" fmla="*/ 622 h 717"/>
                    <a:gd name="T2" fmla="*/ 272 w 367"/>
                    <a:gd name="T3" fmla="*/ 717 h 717"/>
                    <a:gd name="T4" fmla="*/ 95 w 367"/>
                    <a:gd name="T5" fmla="*/ 717 h 717"/>
                    <a:gd name="T6" fmla="*/ 0 w 367"/>
                    <a:gd name="T7" fmla="*/ 622 h 717"/>
                    <a:gd name="T8" fmla="*/ 0 w 367"/>
                    <a:gd name="T9" fmla="*/ 95 h 717"/>
                    <a:gd name="T10" fmla="*/ 95 w 367"/>
                    <a:gd name="T11" fmla="*/ 0 h 717"/>
                    <a:gd name="T12" fmla="*/ 272 w 367"/>
                    <a:gd name="T13" fmla="*/ 0 h 717"/>
                    <a:gd name="T14" fmla="*/ 367 w 367"/>
                    <a:gd name="T15" fmla="*/ 95 h 717"/>
                    <a:gd name="T16" fmla="*/ 367 w 367"/>
                    <a:gd name="T17" fmla="*/ 622 h 7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67" h="717">
                      <a:moveTo>
                        <a:pt x="367" y="622"/>
                      </a:moveTo>
                      <a:cubicBezTo>
                        <a:pt x="367" y="674"/>
                        <a:pt x="324" y="717"/>
                        <a:pt x="272" y="717"/>
                      </a:cubicBezTo>
                      <a:lnTo>
                        <a:pt x="95" y="717"/>
                      </a:lnTo>
                      <a:cubicBezTo>
                        <a:pt x="42" y="717"/>
                        <a:pt x="0" y="674"/>
                        <a:pt x="0" y="622"/>
                      </a:cubicBezTo>
                      <a:lnTo>
                        <a:pt x="0" y="95"/>
                      </a:lnTo>
                      <a:cubicBezTo>
                        <a:pt x="0" y="43"/>
                        <a:pt x="42" y="0"/>
                        <a:pt x="95" y="0"/>
                      </a:cubicBezTo>
                      <a:lnTo>
                        <a:pt x="272" y="0"/>
                      </a:lnTo>
                      <a:cubicBezTo>
                        <a:pt x="324" y="0"/>
                        <a:pt x="367" y="43"/>
                        <a:pt x="367" y="95"/>
                      </a:cubicBezTo>
                      <a:lnTo>
                        <a:pt x="367" y="622"/>
                      </a:lnTo>
                      <a:close/>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4" name="Freeform 940">
                  <a:extLst>
                    <a:ext uri="{FF2B5EF4-FFF2-40B4-BE49-F238E27FC236}">
                      <a16:creationId xmlns:a16="http://schemas.microsoft.com/office/drawing/2014/main" id="{302F9E29-38C1-4C7B-9B86-8A3098046E22}"/>
                    </a:ext>
                  </a:extLst>
                </p:cNvPr>
                <p:cNvSpPr>
                  <a:spLocks/>
                </p:cNvSpPr>
                <p:nvPr/>
              </p:nvSpPr>
              <p:spPr bwMode="auto">
                <a:xfrm>
                  <a:off x="7766051" y="5010150"/>
                  <a:ext cx="149225" cy="293688"/>
                </a:xfrm>
                <a:custGeom>
                  <a:avLst/>
                  <a:gdLst>
                    <a:gd name="T0" fmla="*/ 291 w 363"/>
                    <a:gd name="T1" fmla="*/ 0 h 714"/>
                    <a:gd name="T2" fmla="*/ 296 w 363"/>
                    <a:gd name="T3" fmla="*/ 20 h 714"/>
                    <a:gd name="T4" fmla="*/ 296 w 363"/>
                    <a:gd name="T5" fmla="*/ 546 h 714"/>
                    <a:gd name="T6" fmla="*/ 198 w 363"/>
                    <a:gd name="T7" fmla="*/ 647 h 714"/>
                    <a:gd name="T8" fmla="*/ 19 w 363"/>
                    <a:gd name="T9" fmla="*/ 647 h 714"/>
                    <a:gd name="T10" fmla="*/ 0 w 363"/>
                    <a:gd name="T11" fmla="*/ 642 h 714"/>
                    <a:gd name="T12" fmla="*/ 93 w 363"/>
                    <a:gd name="T13" fmla="*/ 714 h 714"/>
                    <a:gd name="T14" fmla="*/ 272 w 363"/>
                    <a:gd name="T15" fmla="*/ 714 h 714"/>
                    <a:gd name="T16" fmla="*/ 363 w 363"/>
                    <a:gd name="T17" fmla="*/ 619 h 714"/>
                    <a:gd name="T18" fmla="*/ 363 w 363"/>
                    <a:gd name="T19" fmla="*/ 93 h 714"/>
                    <a:gd name="T20" fmla="*/ 291 w 363"/>
                    <a:gd name="T21" fmla="*/ 0 h 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3" h="714">
                      <a:moveTo>
                        <a:pt x="291" y="0"/>
                      </a:moveTo>
                      <a:cubicBezTo>
                        <a:pt x="292" y="7"/>
                        <a:pt x="296" y="13"/>
                        <a:pt x="296" y="20"/>
                      </a:cubicBezTo>
                      <a:lnTo>
                        <a:pt x="296" y="546"/>
                      </a:lnTo>
                      <a:cubicBezTo>
                        <a:pt x="296" y="598"/>
                        <a:pt x="251" y="647"/>
                        <a:pt x="198" y="647"/>
                      </a:cubicBezTo>
                      <a:lnTo>
                        <a:pt x="19" y="647"/>
                      </a:lnTo>
                      <a:cubicBezTo>
                        <a:pt x="13" y="647"/>
                        <a:pt x="6" y="643"/>
                        <a:pt x="0" y="642"/>
                      </a:cubicBezTo>
                      <a:cubicBezTo>
                        <a:pt x="9" y="685"/>
                        <a:pt x="47" y="714"/>
                        <a:pt x="93" y="714"/>
                      </a:cubicBezTo>
                      <a:lnTo>
                        <a:pt x="272" y="714"/>
                      </a:lnTo>
                      <a:cubicBezTo>
                        <a:pt x="324" y="714"/>
                        <a:pt x="363" y="672"/>
                        <a:pt x="363" y="619"/>
                      </a:cubicBezTo>
                      <a:lnTo>
                        <a:pt x="363" y="93"/>
                      </a:lnTo>
                      <a:cubicBezTo>
                        <a:pt x="363" y="47"/>
                        <a:pt x="334" y="9"/>
                        <a:pt x="291" y="0"/>
                      </a:cubicBezTo>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95" name="Freeform 941">
                  <a:extLst>
                    <a:ext uri="{FF2B5EF4-FFF2-40B4-BE49-F238E27FC236}">
                      <a16:creationId xmlns:a16="http://schemas.microsoft.com/office/drawing/2014/main" id="{2B54822A-ABF3-440B-BDD8-114622AD1B6C}"/>
                    </a:ext>
                  </a:extLst>
                </p:cNvPr>
                <p:cNvSpPr>
                  <a:spLocks/>
                </p:cNvSpPr>
                <p:nvPr/>
              </p:nvSpPr>
              <p:spPr bwMode="auto">
                <a:xfrm>
                  <a:off x="7224713" y="5181600"/>
                  <a:ext cx="171450" cy="376238"/>
                </a:xfrm>
                <a:custGeom>
                  <a:avLst/>
                  <a:gdLst>
                    <a:gd name="T0" fmla="*/ 417 w 417"/>
                    <a:gd name="T1" fmla="*/ 208 h 917"/>
                    <a:gd name="T2" fmla="*/ 209 w 417"/>
                    <a:gd name="T3" fmla="*/ 0 h 917"/>
                    <a:gd name="T4" fmla="*/ 0 w 417"/>
                    <a:gd name="T5" fmla="*/ 208 h 917"/>
                    <a:gd name="T6" fmla="*/ 0 w 417"/>
                    <a:gd name="T7" fmla="*/ 708 h 917"/>
                    <a:gd name="T8" fmla="*/ 209 w 417"/>
                    <a:gd name="T9" fmla="*/ 917 h 917"/>
                    <a:gd name="T10" fmla="*/ 417 w 417"/>
                    <a:gd name="T11" fmla="*/ 708 h 917"/>
                    <a:gd name="T12" fmla="*/ 417 w 417"/>
                    <a:gd name="T13" fmla="*/ 208 h 917"/>
                  </a:gdLst>
                  <a:ahLst/>
                  <a:cxnLst>
                    <a:cxn ang="0">
                      <a:pos x="T0" y="T1"/>
                    </a:cxn>
                    <a:cxn ang="0">
                      <a:pos x="T2" y="T3"/>
                    </a:cxn>
                    <a:cxn ang="0">
                      <a:pos x="T4" y="T5"/>
                    </a:cxn>
                    <a:cxn ang="0">
                      <a:pos x="T6" y="T7"/>
                    </a:cxn>
                    <a:cxn ang="0">
                      <a:pos x="T8" y="T9"/>
                    </a:cxn>
                    <a:cxn ang="0">
                      <a:pos x="T10" y="T11"/>
                    </a:cxn>
                    <a:cxn ang="0">
                      <a:pos x="T12" y="T13"/>
                    </a:cxn>
                  </a:cxnLst>
                  <a:rect l="0" t="0" r="r" b="b"/>
                  <a:pathLst>
                    <a:path w="417" h="917">
                      <a:moveTo>
                        <a:pt x="417" y="208"/>
                      </a:moveTo>
                      <a:cubicBezTo>
                        <a:pt x="417" y="93"/>
                        <a:pt x="324" y="0"/>
                        <a:pt x="209" y="0"/>
                      </a:cubicBezTo>
                      <a:cubicBezTo>
                        <a:pt x="94" y="0"/>
                        <a:pt x="0" y="93"/>
                        <a:pt x="0" y="208"/>
                      </a:cubicBezTo>
                      <a:lnTo>
                        <a:pt x="0" y="708"/>
                      </a:lnTo>
                      <a:cubicBezTo>
                        <a:pt x="0" y="823"/>
                        <a:pt x="94" y="917"/>
                        <a:pt x="209" y="917"/>
                      </a:cubicBezTo>
                      <a:cubicBezTo>
                        <a:pt x="324" y="917"/>
                        <a:pt x="417" y="823"/>
                        <a:pt x="417" y="708"/>
                      </a:cubicBezTo>
                      <a:lnTo>
                        <a:pt x="417" y="208"/>
                      </a:lnTo>
                      <a:close/>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6" name="Rectangle 952">
                  <a:extLst>
                    <a:ext uri="{FF2B5EF4-FFF2-40B4-BE49-F238E27FC236}">
                      <a16:creationId xmlns:a16="http://schemas.microsoft.com/office/drawing/2014/main" id="{9465204C-5087-458A-9BFD-56C9260057FF}"/>
                    </a:ext>
                  </a:extLst>
                </p:cNvPr>
                <p:cNvSpPr>
                  <a:spLocks noChangeArrowheads="1"/>
                </p:cNvSpPr>
                <p:nvPr/>
              </p:nvSpPr>
              <p:spPr bwMode="auto">
                <a:xfrm>
                  <a:off x="7348538" y="5600700"/>
                  <a:ext cx="563563" cy="1995362"/>
                </a:xfrm>
                <a:prstGeom prst="rect">
                  <a:avLst/>
                </a:prstGeom>
                <a:solidFill>
                  <a:srgbClr val="70B8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7" name="Freeform 953">
                  <a:extLst>
                    <a:ext uri="{FF2B5EF4-FFF2-40B4-BE49-F238E27FC236}">
                      <a16:creationId xmlns:a16="http://schemas.microsoft.com/office/drawing/2014/main" id="{79FBEAE9-9733-4D6C-9E86-55CF9221F882}"/>
                    </a:ext>
                  </a:extLst>
                </p:cNvPr>
                <p:cNvSpPr>
                  <a:spLocks noEditPoints="1"/>
                </p:cNvSpPr>
                <p:nvPr/>
              </p:nvSpPr>
              <p:spPr bwMode="auto">
                <a:xfrm>
                  <a:off x="7405688" y="5700713"/>
                  <a:ext cx="63500" cy="65088"/>
                </a:xfrm>
                <a:custGeom>
                  <a:avLst/>
                  <a:gdLst>
                    <a:gd name="T0" fmla="*/ 78 w 157"/>
                    <a:gd name="T1" fmla="*/ 32 h 158"/>
                    <a:gd name="T2" fmla="*/ 31 w 157"/>
                    <a:gd name="T3" fmla="*/ 79 h 158"/>
                    <a:gd name="T4" fmla="*/ 78 w 157"/>
                    <a:gd name="T5" fmla="*/ 126 h 158"/>
                    <a:gd name="T6" fmla="*/ 126 w 157"/>
                    <a:gd name="T7" fmla="*/ 79 h 158"/>
                    <a:gd name="T8" fmla="*/ 78 w 157"/>
                    <a:gd name="T9" fmla="*/ 32 h 158"/>
                    <a:gd name="T10" fmla="*/ 78 w 157"/>
                    <a:gd name="T11" fmla="*/ 158 h 158"/>
                    <a:gd name="T12" fmla="*/ 0 w 157"/>
                    <a:gd name="T13" fmla="*/ 79 h 158"/>
                    <a:gd name="T14" fmla="*/ 78 w 157"/>
                    <a:gd name="T15" fmla="*/ 0 h 158"/>
                    <a:gd name="T16" fmla="*/ 157 w 157"/>
                    <a:gd name="T17" fmla="*/ 79 h 158"/>
                    <a:gd name="T18" fmla="*/ 78 w 157"/>
                    <a:gd name="T1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7" h="158">
                      <a:moveTo>
                        <a:pt x="78" y="32"/>
                      </a:moveTo>
                      <a:cubicBezTo>
                        <a:pt x="52" y="32"/>
                        <a:pt x="31" y="53"/>
                        <a:pt x="31" y="79"/>
                      </a:cubicBezTo>
                      <a:cubicBezTo>
                        <a:pt x="31" y="105"/>
                        <a:pt x="52" y="126"/>
                        <a:pt x="78" y="126"/>
                      </a:cubicBezTo>
                      <a:cubicBezTo>
                        <a:pt x="105" y="126"/>
                        <a:pt x="126" y="105"/>
                        <a:pt x="126" y="79"/>
                      </a:cubicBezTo>
                      <a:cubicBezTo>
                        <a:pt x="126" y="53"/>
                        <a:pt x="105" y="32"/>
                        <a:pt x="78" y="32"/>
                      </a:cubicBezTo>
                      <a:close/>
                      <a:moveTo>
                        <a:pt x="78" y="158"/>
                      </a:moveTo>
                      <a:cubicBezTo>
                        <a:pt x="35" y="158"/>
                        <a:pt x="0" y="123"/>
                        <a:pt x="0" y="79"/>
                      </a:cubicBezTo>
                      <a:cubicBezTo>
                        <a:pt x="0" y="36"/>
                        <a:pt x="35" y="0"/>
                        <a:pt x="78" y="0"/>
                      </a:cubicBezTo>
                      <a:cubicBezTo>
                        <a:pt x="122" y="0"/>
                        <a:pt x="157" y="36"/>
                        <a:pt x="157" y="79"/>
                      </a:cubicBezTo>
                      <a:cubicBezTo>
                        <a:pt x="157" y="123"/>
                        <a:pt x="122" y="158"/>
                        <a:pt x="78" y="158"/>
                      </a:cubicBez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8" name="Freeform 954">
                  <a:extLst>
                    <a:ext uri="{FF2B5EF4-FFF2-40B4-BE49-F238E27FC236}">
                      <a16:creationId xmlns:a16="http://schemas.microsoft.com/office/drawing/2014/main" id="{1AF76C14-5DA7-47A2-8DC5-F43700CF240C}"/>
                    </a:ext>
                  </a:extLst>
                </p:cNvPr>
                <p:cNvSpPr>
                  <a:spLocks noEditPoints="1"/>
                </p:cNvSpPr>
                <p:nvPr/>
              </p:nvSpPr>
              <p:spPr bwMode="auto">
                <a:xfrm>
                  <a:off x="7405688" y="5791200"/>
                  <a:ext cx="63500" cy="65088"/>
                </a:xfrm>
                <a:custGeom>
                  <a:avLst/>
                  <a:gdLst>
                    <a:gd name="T0" fmla="*/ 78 w 157"/>
                    <a:gd name="T1" fmla="*/ 32 h 158"/>
                    <a:gd name="T2" fmla="*/ 31 w 157"/>
                    <a:gd name="T3" fmla="*/ 79 h 158"/>
                    <a:gd name="T4" fmla="*/ 78 w 157"/>
                    <a:gd name="T5" fmla="*/ 126 h 158"/>
                    <a:gd name="T6" fmla="*/ 126 w 157"/>
                    <a:gd name="T7" fmla="*/ 79 h 158"/>
                    <a:gd name="T8" fmla="*/ 78 w 157"/>
                    <a:gd name="T9" fmla="*/ 32 h 158"/>
                    <a:gd name="T10" fmla="*/ 78 w 157"/>
                    <a:gd name="T11" fmla="*/ 158 h 158"/>
                    <a:gd name="T12" fmla="*/ 0 w 157"/>
                    <a:gd name="T13" fmla="*/ 79 h 158"/>
                    <a:gd name="T14" fmla="*/ 78 w 157"/>
                    <a:gd name="T15" fmla="*/ 0 h 158"/>
                    <a:gd name="T16" fmla="*/ 157 w 157"/>
                    <a:gd name="T17" fmla="*/ 79 h 158"/>
                    <a:gd name="T18" fmla="*/ 78 w 157"/>
                    <a:gd name="T1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7" h="158">
                      <a:moveTo>
                        <a:pt x="78" y="32"/>
                      </a:moveTo>
                      <a:cubicBezTo>
                        <a:pt x="52" y="32"/>
                        <a:pt x="31" y="53"/>
                        <a:pt x="31" y="79"/>
                      </a:cubicBezTo>
                      <a:cubicBezTo>
                        <a:pt x="31" y="105"/>
                        <a:pt x="52" y="126"/>
                        <a:pt x="78" y="126"/>
                      </a:cubicBezTo>
                      <a:cubicBezTo>
                        <a:pt x="105" y="126"/>
                        <a:pt x="126" y="105"/>
                        <a:pt x="126" y="79"/>
                      </a:cubicBezTo>
                      <a:cubicBezTo>
                        <a:pt x="126" y="53"/>
                        <a:pt x="105" y="32"/>
                        <a:pt x="78" y="32"/>
                      </a:cubicBezTo>
                      <a:close/>
                      <a:moveTo>
                        <a:pt x="78" y="158"/>
                      </a:moveTo>
                      <a:cubicBezTo>
                        <a:pt x="35" y="158"/>
                        <a:pt x="0" y="123"/>
                        <a:pt x="0" y="79"/>
                      </a:cubicBezTo>
                      <a:cubicBezTo>
                        <a:pt x="0" y="36"/>
                        <a:pt x="35" y="0"/>
                        <a:pt x="78" y="0"/>
                      </a:cubicBezTo>
                      <a:cubicBezTo>
                        <a:pt x="122" y="0"/>
                        <a:pt x="157" y="36"/>
                        <a:pt x="157" y="79"/>
                      </a:cubicBezTo>
                      <a:cubicBezTo>
                        <a:pt x="157" y="123"/>
                        <a:pt x="122" y="158"/>
                        <a:pt x="78" y="158"/>
                      </a:cubicBez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09" name="Freeform 955">
                  <a:extLst>
                    <a:ext uri="{FF2B5EF4-FFF2-40B4-BE49-F238E27FC236}">
                      <a16:creationId xmlns:a16="http://schemas.microsoft.com/office/drawing/2014/main" id="{A61E826F-CF0A-4D38-85F4-8202BD837D58}"/>
                    </a:ext>
                  </a:extLst>
                </p:cNvPr>
                <p:cNvSpPr>
                  <a:spLocks noEditPoints="1"/>
                </p:cNvSpPr>
                <p:nvPr/>
              </p:nvSpPr>
              <p:spPr bwMode="auto">
                <a:xfrm>
                  <a:off x="7405688" y="5881688"/>
                  <a:ext cx="63500" cy="65088"/>
                </a:xfrm>
                <a:custGeom>
                  <a:avLst/>
                  <a:gdLst>
                    <a:gd name="T0" fmla="*/ 78 w 157"/>
                    <a:gd name="T1" fmla="*/ 32 h 158"/>
                    <a:gd name="T2" fmla="*/ 31 w 157"/>
                    <a:gd name="T3" fmla="*/ 79 h 158"/>
                    <a:gd name="T4" fmla="*/ 78 w 157"/>
                    <a:gd name="T5" fmla="*/ 126 h 158"/>
                    <a:gd name="T6" fmla="*/ 126 w 157"/>
                    <a:gd name="T7" fmla="*/ 79 h 158"/>
                    <a:gd name="T8" fmla="*/ 78 w 157"/>
                    <a:gd name="T9" fmla="*/ 32 h 158"/>
                    <a:gd name="T10" fmla="*/ 78 w 157"/>
                    <a:gd name="T11" fmla="*/ 158 h 158"/>
                    <a:gd name="T12" fmla="*/ 0 w 157"/>
                    <a:gd name="T13" fmla="*/ 79 h 158"/>
                    <a:gd name="T14" fmla="*/ 78 w 157"/>
                    <a:gd name="T15" fmla="*/ 0 h 158"/>
                    <a:gd name="T16" fmla="*/ 157 w 157"/>
                    <a:gd name="T17" fmla="*/ 79 h 158"/>
                    <a:gd name="T18" fmla="*/ 78 w 157"/>
                    <a:gd name="T1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7" h="158">
                      <a:moveTo>
                        <a:pt x="78" y="32"/>
                      </a:moveTo>
                      <a:cubicBezTo>
                        <a:pt x="52" y="32"/>
                        <a:pt x="31" y="53"/>
                        <a:pt x="31" y="79"/>
                      </a:cubicBezTo>
                      <a:cubicBezTo>
                        <a:pt x="31" y="105"/>
                        <a:pt x="52" y="126"/>
                        <a:pt x="78" y="126"/>
                      </a:cubicBezTo>
                      <a:cubicBezTo>
                        <a:pt x="105" y="126"/>
                        <a:pt x="126" y="105"/>
                        <a:pt x="126" y="79"/>
                      </a:cubicBezTo>
                      <a:cubicBezTo>
                        <a:pt x="126" y="53"/>
                        <a:pt x="105" y="32"/>
                        <a:pt x="78" y="32"/>
                      </a:cubicBezTo>
                      <a:close/>
                      <a:moveTo>
                        <a:pt x="78" y="158"/>
                      </a:moveTo>
                      <a:cubicBezTo>
                        <a:pt x="35" y="158"/>
                        <a:pt x="0" y="123"/>
                        <a:pt x="0" y="79"/>
                      </a:cubicBezTo>
                      <a:cubicBezTo>
                        <a:pt x="0" y="36"/>
                        <a:pt x="35" y="0"/>
                        <a:pt x="78" y="0"/>
                      </a:cubicBezTo>
                      <a:cubicBezTo>
                        <a:pt x="122" y="0"/>
                        <a:pt x="157" y="36"/>
                        <a:pt x="157" y="79"/>
                      </a:cubicBezTo>
                      <a:cubicBezTo>
                        <a:pt x="157" y="123"/>
                        <a:pt x="122" y="158"/>
                        <a:pt x="78" y="158"/>
                      </a:cubicBez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11" name="Freeform 957">
                  <a:extLst>
                    <a:ext uri="{FF2B5EF4-FFF2-40B4-BE49-F238E27FC236}">
                      <a16:creationId xmlns:a16="http://schemas.microsoft.com/office/drawing/2014/main" id="{EDB2662C-D10E-4250-8615-D81B6D1A2BF9}"/>
                    </a:ext>
                  </a:extLst>
                </p:cNvPr>
                <p:cNvSpPr>
                  <a:spLocks/>
                </p:cNvSpPr>
                <p:nvPr/>
              </p:nvSpPr>
              <p:spPr bwMode="auto">
                <a:xfrm>
                  <a:off x="7224713" y="5181600"/>
                  <a:ext cx="349250" cy="171450"/>
                </a:xfrm>
                <a:custGeom>
                  <a:avLst/>
                  <a:gdLst>
                    <a:gd name="T0" fmla="*/ 850 w 850"/>
                    <a:gd name="T1" fmla="*/ 0 h 417"/>
                    <a:gd name="T2" fmla="*/ 210 w 850"/>
                    <a:gd name="T3" fmla="*/ 0 h 417"/>
                    <a:gd name="T4" fmla="*/ 0 w 850"/>
                    <a:gd name="T5" fmla="*/ 201 h 417"/>
                    <a:gd name="T6" fmla="*/ 0 w 850"/>
                    <a:gd name="T7" fmla="*/ 203 h 417"/>
                    <a:gd name="T8" fmla="*/ 210 w 850"/>
                    <a:gd name="T9" fmla="*/ 417 h 417"/>
                    <a:gd name="T10" fmla="*/ 638 w 850"/>
                    <a:gd name="T11" fmla="*/ 417 h 417"/>
                    <a:gd name="T12" fmla="*/ 850 w 850"/>
                    <a:gd name="T13" fmla="*/ 203 h 417"/>
                    <a:gd name="T14" fmla="*/ 850 w 850"/>
                    <a:gd name="T15" fmla="*/ 201 h 417"/>
                    <a:gd name="T16" fmla="*/ 847 w 850"/>
                    <a:gd name="T17" fmla="*/ 200 h 417"/>
                    <a:gd name="T18" fmla="*/ 850 w 850"/>
                    <a:gd name="T19" fmla="*/ 200 h 417"/>
                    <a:gd name="T20" fmla="*/ 850 w 850"/>
                    <a:gd name="T21" fmla="*/ 0 h 4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50" h="417">
                      <a:moveTo>
                        <a:pt x="850" y="0"/>
                      </a:moveTo>
                      <a:lnTo>
                        <a:pt x="210" y="0"/>
                      </a:lnTo>
                      <a:cubicBezTo>
                        <a:pt x="94" y="0"/>
                        <a:pt x="0" y="86"/>
                        <a:pt x="0" y="201"/>
                      </a:cubicBezTo>
                      <a:lnTo>
                        <a:pt x="0" y="203"/>
                      </a:lnTo>
                      <a:cubicBezTo>
                        <a:pt x="0" y="318"/>
                        <a:pt x="94" y="417"/>
                        <a:pt x="210" y="417"/>
                      </a:cubicBezTo>
                      <a:lnTo>
                        <a:pt x="638" y="417"/>
                      </a:lnTo>
                      <a:cubicBezTo>
                        <a:pt x="753" y="417"/>
                        <a:pt x="850" y="318"/>
                        <a:pt x="850" y="203"/>
                      </a:cubicBezTo>
                      <a:lnTo>
                        <a:pt x="850" y="201"/>
                      </a:lnTo>
                      <a:cubicBezTo>
                        <a:pt x="850" y="199"/>
                        <a:pt x="847" y="200"/>
                        <a:pt x="847" y="200"/>
                      </a:cubicBezTo>
                      <a:lnTo>
                        <a:pt x="850" y="200"/>
                      </a:lnTo>
                      <a:lnTo>
                        <a:pt x="850" y="0"/>
                      </a:lnTo>
                      <a:close/>
                    </a:path>
                  </a:pathLst>
                </a:custGeom>
                <a:solidFill>
                  <a:srgbClr val="B9E1F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grpSp>
      <p:grpSp>
        <p:nvGrpSpPr>
          <p:cNvPr id="961" name="Group 960">
            <a:extLst>
              <a:ext uri="{FF2B5EF4-FFF2-40B4-BE49-F238E27FC236}">
                <a16:creationId xmlns:a16="http://schemas.microsoft.com/office/drawing/2014/main" id="{9793C637-BCAA-435E-B60D-2D23031B908A}"/>
              </a:ext>
            </a:extLst>
          </p:cNvPr>
          <p:cNvGrpSpPr/>
          <p:nvPr/>
        </p:nvGrpSpPr>
        <p:grpSpPr>
          <a:xfrm>
            <a:off x="6254448" y="1576330"/>
            <a:ext cx="4108018" cy="1218987"/>
            <a:chOff x="2294416" y="2700642"/>
            <a:chExt cx="3410381" cy="1218987"/>
          </a:xfrm>
        </p:grpSpPr>
        <p:sp>
          <p:nvSpPr>
            <p:cNvPr id="962" name="Rectangle 961">
              <a:extLst>
                <a:ext uri="{FF2B5EF4-FFF2-40B4-BE49-F238E27FC236}">
                  <a16:creationId xmlns:a16="http://schemas.microsoft.com/office/drawing/2014/main" id="{17C1FC05-0371-4367-8BC1-60B6380A02FF}"/>
                </a:ext>
              </a:extLst>
            </p:cNvPr>
            <p:cNvSpPr/>
            <p:nvPr/>
          </p:nvSpPr>
          <p:spPr>
            <a:xfrm>
              <a:off x="2294416" y="3088632"/>
              <a:ext cx="3410381" cy="830997"/>
            </a:xfrm>
            <a:prstGeom prst="rect">
              <a:avLst/>
            </a:prstGeom>
          </p:spPr>
          <p:txBody>
            <a:bodyPr wrap="square">
              <a:spAutoFit/>
            </a:bodyPr>
            <a:lstStyle/>
            <a:p>
              <a:pPr lvl="0" algn="justLow"/>
              <a:r>
                <a:rPr lang="ar-EG" sz="16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a:t>
              </a:r>
            </a:p>
          </p:txBody>
        </p:sp>
        <p:sp>
          <p:nvSpPr>
            <p:cNvPr id="963" name="Rectangle 962">
              <a:extLst>
                <a:ext uri="{FF2B5EF4-FFF2-40B4-BE49-F238E27FC236}">
                  <a16:creationId xmlns:a16="http://schemas.microsoft.com/office/drawing/2014/main" id="{1F2F8B5E-FBD1-4896-8275-F0CF37B09AA9}"/>
                </a:ext>
              </a:extLst>
            </p:cNvPr>
            <p:cNvSpPr/>
            <p:nvPr/>
          </p:nvSpPr>
          <p:spPr>
            <a:xfrm>
              <a:off x="2294416" y="2700642"/>
              <a:ext cx="3408754" cy="461665"/>
            </a:xfrm>
            <a:prstGeom prst="rect">
              <a:avLst/>
            </a:prstGeom>
          </p:spPr>
          <p:txBody>
            <a:bodyPr wrap="square">
              <a:spAutoFit/>
            </a:bodyPr>
            <a:lstStyle/>
            <a:p>
              <a:pPr lvl="0"/>
              <a:r>
                <a:rPr lang="ar-EG" sz="2400" b="1" dirty="0">
                  <a:solidFill>
                    <a:prstClr val="white"/>
                  </a:solidFill>
                  <a:latin typeface="JF Flat" panose="02000500000000000000" pitchFamily="2" charset="-78"/>
                </a:rPr>
                <a:t>أضف هنا العنوان</a:t>
              </a:r>
            </a:p>
          </p:txBody>
        </p:sp>
      </p:grpSp>
      <p:grpSp>
        <p:nvGrpSpPr>
          <p:cNvPr id="237" name="Group 236">
            <a:extLst>
              <a:ext uri="{FF2B5EF4-FFF2-40B4-BE49-F238E27FC236}">
                <a16:creationId xmlns:a16="http://schemas.microsoft.com/office/drawing/2014/main" id="{13D24917-54CD-4223-8B0B-2C286C45271A}"/>
              </a:ext>
            </a:extLst>
          </p:cNvPr>
          <p:cNvGrpSpPr>
            <a:grpSpLocks noChangeAspect="1"/>
          </p:cNvGrpSpPr>
          <p:nvPr/>
        </p:nvGrpSpPr>
        <p:grpSpPr>
          <a:xfrm>
            <a:off x="10570353" y="1825823"/>
            <a:ext cx="1216332" cy="720000"/>
            <a:chOff x="6180138" y="5375275"/>
            <a:chExt cx="906463" cy="536575"/>
          </a:xfrm>
        </p:grpSpPr>
        <p:sp>
          <p:nvSpPr>
            <p:cNvPr id="257" name="Freeform 838">
              <a:extLst>
                <a:ext uri="{FF2B5EF4-FFF2-40B4-BE49-F238E27FC236}">
                  <a16:creationId xmlns:a16="http://schemas.microsoft.com/office/drawing/2014/main" id="{9BA80B86-D85C-4A09-963D-036933ABB731}"/>
                </a:ext>
              </a:extLst>
            </p:cNvPr>
            <p:cNvSpPr>
              <a:spLocks/>
            </p:cNvSpPr>
            <p:nvPr/>
          </p:nvSpPr>
          <p:spPr bwMode="auto">
            <a:xfrm>
              <a:off x="6224588" y="5737225"/>
              <a:ext cx="862013" cy="174625"/>
            </a:xfrm>
            <a:custGeom>
              <a:avLst/>
              <a:gdLst>
                <a:gd name="T0" fmla="*/ 0 w 2099"/>
                <a:gd name="T1" fmla="*/ 388 h 424"/>
                <a:gd name="T2" fmla="*/ 27 w 2099"/>
                <a:gd name="T3" fmla="*/ 388 h 424"/>
                <a:gd name="T4" fmla="*/ 43 w 2099"/>
                <a:gd name="T5" fmla="*/ 371 h 424"/>
                <a:gd name="T6" fmla="*/ 43 w 2099"/>
                <a:gd name="T7" fmla="*/ 54 h 424"/>
                <a:gd name="T8" fmla="*/ 27 w 2099"/>
                <a:gd name="T9" fmla="*/ 36 h 424"/>
                <a:gd name="T10" fmla="*/ 0 w 2099"/>
                <a:gd name="T11" fmla="*/ 36 h 424"/>
                <a:gd name="T12" fmla="*/ 0 w 2099"/>
                <a:gd name="T13" fmla="*/ 0 h 424"/>
                <a:gd name="T14" fmla="*/ 2051 w 2099"/>
                <a:gd name="T15" fmla="*/ 0 h 424"/>
                <a:gd name="T16" fmla="*/ 2099 w 2099"/>
                <a:gd name="T17" fmla="*/ 54 h 424"/>
                <a:gd name="T18" fmla="*/ 2099 w 2099"/>
                <a:gd name="T19" fmla="*/ 371 h 424"/>
                <a:gd name="T20" fmla="*/ 2051 w 2099"/>
                <a:gd name="T21" fmla="*/ 424 h 424"/>
                <a:gd name="T22" fmla="*/ 0 w 2099"/>
                <a:gd name="T23" fmla="*/ 424 h 424"/>
                <a:gd name="T24" fmla="*/ 0 w 2099"/>
                <a:gd name="T25" fmla="*/ 388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99" h="424">
                  <a:moveTo>
                    <a:pt x="0" y="388"/>
                  </a:moveTo>
                  <a:lnTo>
                    <a:pt x="27" y="388"/>
                  </a:lnTo>
                  <a:cubicBezTo>
                    <a:pt x="36" y="388"/>
                    <a:pt x="43" y="380"/>
                    <a:pt x="43" y="371"/>
                  </a:cubicBezTo>
                  <a:lnTo>
                    <a:pt x="43" y="54"/>
                  </a:lnTo>
                  <a:cubicBezTo>
                    <a:pt x="43" y="44"/>
                    <a:pt x="36" y="36"/>
                    <a:pt x="27" y="36"/>
                  </a:cubicBezTo>
                  <a:lnTo>
                    <a:pt x="0" y="36"/>
                  </a:lnTo>
                  <a:lnTo>
                    <a:pt x="0" y="0"/>
                  </a:lnTo>
                  <a:lnTo>
                    <a:pt x="2051" y="0"/>
                  </a:lnTo>
                  <a:cubicBezTo>
                    <a:pt x="2077" y="0"/>
                    <a:pt x="2099" y="24"/>
                    <a:pt x="2099" y="54"/>
                  </a:cubicBezTo>
                  <a:lnTo>
                    <a:pt x="2099" y="371"/>
                  </a:lnTo>
                  <a:cubicBezTo>
                    <a:pt x="2099" y="400"/>
                    <a:pt x="2077" y="424"/>
                    <a:pt x="2051" y="424"/>
                  </a:cubicBezTo>
                  <a:lnTo>
                    <a:pt x="0" y="424"/>
                  </a:lnTo>
                  <a:lnTo>
                    <a:pt x="0" y="388"/>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8" name="Freeform 839">
              <a:extLst>
                <a:ext uri="{FF2B5EF4-FFF2-40B4-BE49-F238E27FC236}">
                  <a16:creationId xmlns:a16="http://schemas.microsoft.com/office/drawing/2014/main" id="{3201239C-9A3C-4FCA-BF78-D1DE20F723CD}"/>
                </a:ext>
              </a:extLst>
            </p:cNvPr>
            <p:cNvSpPr>
              <a:spLocks/>
            </p:cNvSpPr>
            <p:nvPr/>
          </p:nvSpPr>
          <p:spPr bwMode="auto">
            <a:xfrm>
              <a:off x="6224588" y="5737225"/>
              <a:ext cx="504825" cy="174625"/>
            </a:xfrm>
            <a:custGeom>
              <a:avLst/>
              <a:gdLst>
                <a:gd name="T0" fmla="*/ 0 w 1231"/>
                <a:gd name="T1" fmla="*/ 388 h 424"/>
                <a:gd name="T2" fmla="*/ 27 w 1231"/>
                <a:gd name="T3" fmla="*/ 388 h 424"/>
                <a:gd name="T4" fmla="*/ 43 w 1231"/>
                <a:gd name="T5" fmla="*/ 371 h 424"/>
                <a:gd name="T6" fmla="*/ 43 w 1231"/>
                <a:gd name="T7" fmla="*/ 54 h 424"/>
                <a:gd name="T8" fmla="*/ 27 w 1231"/>
                <a:gd name="T9" fmla="*/ 36 h 424"/>
                <a:gd name="T10" fmla="*/ 0 w 1231"/>
                <a:gd name="T11" fmla="*/ 36 h 424"/>
                <a:gd name="T12" fmla="*/ 0 w 1231"/>
                <a:gd name="T13" fmla="*/ 0 h 424"/>
                <a:gd name="T14" fmla="*/ 1231 w 1231"/>
                <a:gd name="T15" fmla="*/ 0 h 424"/>
                <a:gd name="T16" fmla="*/ 1231 w 1231"/>
                <a:gd name="T17" fmla="*/ 424 h 424"/>
                <a:gd name="T18" fmla="*/ 0 w 1231"/>
                <a:gd name="T19" fmla="*/ 424 h 424"/>
                <a:gd name="T20" fmla="*/ 0 w 1231"/>
                <a:gd name="T21" fmla="*/ 388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31" h="424">
                  <a:moveTo>
                    <a:pt x="0" y="388"/>
                  </a:moveTo>
                  <a:lnTo>
                    <a:pt x="27" y="388"/>
                  </a:lnTo>
                  <a:cubicBezTo>
                    <a:pt x="36" y="388"/>
                    <a:pt x="43" y="380"/>
                    <a:pt x="43" y="371"/>
                  </a:cubicBezTo>
                  <a:lnTo>
                    <a:pt x="43" y="54"/>
                  </a:lnTo>
                  <a:cubicBezTo>
                    <a:pt x="43" y="44"/>
                    <a:pt x="36" y="36"/>
                    <a:pt x="27" y="36"/>
                  </a:cubicBezTo>
                  <a:lnTo>
                    <a:pt x="0" y="36"/>
                  </a:lnTo>
                  <a:lnTo>
                    <a:pt x="0" y="0"/>
                  </a:lnTo>
                  <a:lnTo>
                    <a:pt x="1231" y="0"/>
                  </a:lnTo>
                  <a:lnTo>
                    <a:pt x="1231" y="424"/>
                  </a:lnTo>
                  <a:lnTo>
                    <a:pt x="0" y="424"/>
                  </a:lnTo>
                  <a:lnTo>
                    <a:pt x="0" y="388"/>
                  </a:lnTo>
                  <a:close/>
                </a:path>
              </a:pathLst>
            </a:custGeom>
            <a:solidFill>
              <a:srgbClr val="1A234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9" name="Freeform 840">
              <a:extLst>
                <a:ext uri="{FF2B5EF4-FFF2-40B4-BE49-F238E27FC236}">
                  <a16:creationId xmlns:a16="http://schemas.microsoft.com/office/drawing/2014/main" id="{447AE4EC-8CB8-48ED-A709-DE74C5C8D8D6}"/>
                </a:ext>
              </a:extLst>
            </p:cNvPr>
            <p:cNvSpPr>
              <a:spLocks/>
            </p:cNvSpPr>
            <p:nvPr/>
          </p:nvSpPr>
          <p:spPr bwMode="auto">
            <a:xfrm>
              <a:off x="6235701" y="5753100"/>
              <a:ext cx="836613" cy="144463"/>
            </a:xfrm>
            <a:custGeom>
              <a:avLst/>
              <a:gdLst>
                <a:gd name="T0" fmla="*/ 16 w 2040"/>
                <a:gd name="T1" fmla="*/ 335 h 352"/>
                <a:gd name="T2" fmla="*/ 16 w 2040"/>
                <a:gd name="T3" fmla="*/ 18 h 352"/>
                <a:gd name="T4" fmla="*/ 0 w 2040"/>
                <a:gd name="T5" fmla="*/ 0 h 352"/>
                <a:gd name="T6" fmla="*/ 2024 w 2040"/>
                <a:gd name="T7" fmla="*/ 0 h 352"/>
                <a:gd name="T8" fmla="*/ 2040 w 2040"/>
                <a:gd name="T9" fmla="*/ 18 h 352"/>
                <a:gd name="T10" fmla="*/ 2040 w 2040"/>
                <a:gd name="T11" fmla="*/ 335 h 352"/>
                <a:gd name="T12" fmla="*/ 2024 w 2040"/>
                <a:gd name="T13" fmla="*/ 352 h 352"/>
                <a:gd name="T14" fmla="*/ 0 w 2040"/>
                <a:gd name="T15" fmla="*/ 352 h 352"/>
                <a:gd name="T16" fmla="*/ 16 w 2040"/>
                <a:gd name="T17" fmla="*/ 335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40" h="352">
                  <a:moveTo>
                    <a:pt x="16" y="335"/>
                  </a:moveTo>
                  <a:lnTo>
                    <a:pt x="16" y="18"/>
                  </a:lnTo>
                  <a:cubicBezTo>
                    <a:pt x="16" y="8"/>
                    <a:pt x="9" y="0"/>
                    <a:pt x="0" y="0"/>
                  </a:cubicBezTo>
                  <a:lnTo>
                    <a:pt x="2024" y="0"/>
                  </a:lnTo>
                  <a:cubicBezTo>
                    <a:pt x="2033" y="0"/>
                    <a:pt x="2040" y="8"/>
                    <a:pt x="2040" y="18"/>
                  </a:cubicBezTo>
                  <a:lnTo>
                    <a:pt x="2040" y="335"/>
                  </a:lnTo>
                  <a:cubicBezTo>
                    <a:pt x="2040" y="344"/>
                    <a:pt x="2033" y="352"/>
                    <a:pt x="2024" y="352"/>
                  </a:cubicBezTo>
                  <a:lnTo>
                    <a:pt x="0" y="352"/>
                  </a:lnTo>
                  <a:cubicBezTo>
                    <a:pt x="9" y="352"/>
                    <a:pt x="16" y="344"/>
                    <a:pt x="16" y="3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0" name="Freeform 841">
              <a:extLst>
                <a:ext uri="{FF2B5EF4-FFF2-40B4-BE49-F238E27FC236}">
                  <a16:creationId xmlns:a16="http://schemas.microsoft.com/office/drawing/2014/main" id="{3759E6F8-523C-44C6-87FE-D47AD32DE7E2}"/>
                </a:ext>
              </a:extLst>
            </p:cNvPr>
            <p:cNvSpPr>
              <a:spLocks/>
            </p:cNvSpPr>
            <p:nvPr/>
          </p:nvSpPr>
          <p:spPr bwMode="auto">
            <a:xfrm>
              <a:off x="6235701" y="5753100"/>
              <a:ext cx="512763" cy="144463"/>
            </a:xfrm>
            <a:custGeom>
              <a:avLst/>
              <a:gdLst>
                <a:gd name="T0" fmla="*/ 16 w 1252"/>
                <a:gd name="T1" fmla="*/ 335 h 352"/>
                <a:gd name="T2" fmla="*/ 16 w 1252"/>
                <a:gd name="T3" fmla="*/ 18 h 352"/>
                <a:gd name="T4" fmla="*/ 0 w 1252"/>
                <a:gd name="T5" fmla="*/ 0 h 352"/>
                <a:gd name="T6" fmla="*/ 1236 w 1252"/>
                <a:gd name="T7" fmla="*/ 0 h 352"/>
                <a:gd name="T8" fmla="*/ 1252 w 1252"/>
                <a:gd name="T9" fmla="*/ 18 h 352"/>
                <a:gd name="T10" fmla="*/ 1252 w 1252"/>
                <a:gd name="T11" fmla="*/ 335 h 352"/>
                <a:gd name="T12" fmla="*/ 1236 w 1252"/>
                <a:gd name="T13" fmla="*/ 352 h 352"/>
                <a:gd name="T14" fmla="*/ 0 w 1252"/>
                <a:gd name="T15" fmla="*/ 352 h 352"/>
                <a:gd name="T16" fmla="*/ 16 w 1252"/>
                <a:gd name="T17" fmla="*/ 335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52" h="352">
                  <a:moveTo>
                    <a:pt x="16" y="335"/>
                  </a:moveTo>
                  <a:lnTo>
                    <a:pt x="16" y="18"/>
                  </a:lnTo>
                  <a:cubicBezTo>
                    <a:pt x="16" y="8"/>
                    <a:pt x="9" y="0"/>
                    <a:pt x="0" y="0"/>
                  </a:cubicBezTo>
                  <a:lnTo>
                    <a:pt x="1236" y="0"/>
                  </a:lnTo>
                  <a:cubicBezTo>
                    <a:pt x="1245" y="0"/>
                    <a:pt x="1252" y="8"/>
                    <a:pt x="1252" y="18"/>
                  </a:cubicBezTo>
                  <a:lnTo>
                    <a:pt x="1252" y="335"/>
                  </a:lnTo>
                  <a:cubicBezTo>
                    <a:pt x="1252" y="344"/>
                    <a:pt x="1245" y="352"/>
                    <a:pt x="1236" y="352"/>
                  </a:cubicBezTo>
                  <a:lnTo>
                    <a:pt x="0" y="352"/>
                  </a:lnTo>
                  <a:cubicBezTo>
                    <a:pt x="9" y="352"/>
                    <a:pt x="16" y="344"/>
                    <a:pt x="16" y="335"/>
                  </a:cubicBezTo>
                  <a:close/>
                </a:path>
              </a:pathLst>
            </a:custGeom>
            <a:solidFill>
              <a:srgbClr val="A0D9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1" name="Freeform 842">
              <a:extLst>
                <a:ext uri="{FF2B5EF4-FFF2-40B4-BE49-F238E27FC236}">
                  <a16:creationId xmlns:a16="http://schemas.microsoft.com/office/drawing/2014/main" id="{44C63A04-8B79-4825-82B0-ED0F89DD6DE4}"/>
                </a:ext>
              </a:extLst>
            </p:cNvPr>
            <p:cNvSpPr>
              <a:spLocks/>
            </p:cNvSpPr>
            <p:nvPr/>
          </p:nvSpPr>
          <p:spPr bwMode="auto">
            <a:xfrm>
              <a:off x="6729413" y="5751513"/>
              <a:ext cx="338138" cy="1588"/>
            </a:xfrm>
            <a:custGeom>
              <a:avLst/>
              <a:gdLst>
                <a:gd name="T0" fmla="*/ 823 w 823"/>
                <a:gd name="T1" fmla="*/ 2 h 2"/>
                <a:gd name="T2" fmla="*/ 820 w 823"/>
                <a:gd name="T3" fmla="*/ 2 h 2"/>
                <a:gd name="T4" fmla="*/ 0 w 823"/>
                <a:gd name="T5" fmla="*/ 2 h 2"/>
                <a:gd name="T6" fmla="*/ 0 w 823"/>
                <a:gd name="T7" fmla="*/ 0 h 2"/>
                <a:gd name="T8" fmla="*/ 823 w 823"/>
                <a:gd name="T9" fmla="*/ 0 h 2"/>
                <a:gd name="T10" fmla="*/ 823 w 823"/>
                <a:gd name="T11" fmla="*/ 2 h 2"/>
              </a:gdLst>
              <a:ahLst/>
              <a:cxnLst>
                <a:cxn ang="0">
                  <a:pos x="T0" y="T1"/>
                </a:cxn>
                <a:cxn ang="0">
                  <a:pos x="T2" y="T3"/>
                </a:cxn>
                <a:cxn ang="0">
                  <a:pos x="T4" y="T5"/>
                </a:cxn>
                <a:cxn ang="0">
                  <a:pos x="T6" y="T7"/>
                </a:cxn>
                <a:cxn ang="0">
                  <a:pos x="T8" y="T9"/>
                </a:cxn>
                <a:cxn ang="0">
                  <a:pos x="T10" y="T11"/>
                </a:cxn>
              </a:cxnLst>
              <a:rect l="0" t="0" r="r" b="b"/>
              <a:pathLst>
                <a:path w="823" h="2">
                  <a:moveTo>
                    <a:pt x="823" y="2"/>
                  </a:moveTo>
                  <a:cubicBezTo>
                    <a:pt x="822" y="2"/>
                    <a:pt x="821" y="2"/>
                    <a:pt x="820" y="2"/>
                  </a:cubicBezTo>
                  <a:lnTo>
                    <a:pt x="0" y="2"/>
                  </a:lnTo>
                  <a:lnTo>
                    <a:pt x="0" y="0"/>
                  </a:lnTo>
                  <a:lnTo>
                    <a:pt x="823" y="0"/>
                  </a:lnTo>
                  <a:lnTo>
                    <a:pt x="823" y="2"/>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2" name="Rectangle 843">
              <a:extLst>
                <a:ext uri="{FF2B5EF4-FFF2-40B4-BE49-F238E27FC236}">
                  <a16:creationId xmlns:a16="http://schemas.microsoft.com/office/drawing/2014/main" id="{825EDD60-69E9-43DF-AF24-552203067DC9}"/>
                </a:ext>
              </a:extLst>
            </p:cNvPr>
            <p:cNvSpPr>
              <a:spLocks noChangeArrowheads="1"/>
            </p:cNvSpPr>
            <p:nvPr/>
          </p:nvSpPr>
          <p:spPr bwMode="auto">
            <a:xfrm>
              <a:off x="6240463" y="5753100"/>
              <a:ext cx="488950" cy="1588"/>
            </a:xfrm>
            <a:prstGeom prst="rect">
              <a:avLst/>
            </a:prstGeom>
            <a:solidFill>
              <a:srgbClr val="1C274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3" name="Freeform 844">
              <a:extLst>
                <a:ext uri="{FF2B5EF4-FFF2-40B4-BE49-F238E27FC236}">
                  <a16:creationId xmlns:a16="http://schemas.microsoft.com/office/drawing/2014/main" id="{B220545F-8812-46F0-82BE-D413DEDCD7E1}"/>
                </a:ext>
              </a:extLst>
            </p:cNvPr>
            <p:cNvSpPr>
              <a:spLocks/>
            </p:cNvSpPr>
            <p:nvPr/>
          </p:nvSpPr>
          <p:spPr bwMode="auto">
            <a:xfrm>
              <a:off x="6240463" y="5753100"/>
              <a:ext cx="827088" cy="4763"/>
            </a:xfrm>
            <a:custGeom>
              <a:avLst/>
              <a:gdLst>
                <a:gd name="T0" fmla="*/ 2012 w 2012"/>
                <a:gd name="T1" fmla="*/ 11 h 11"/>
                <a:gd name="T2" fmla="*/ 1236 w 2012"/>
                <a:gd name="T3" fmla="*/ 11 h 11"/>
                <a:gd name="T4" fmla="*/ 1221 w 2012"/>
                <a:gd name="T5" fmla="*/ 0 h 11"/>
                <a:gd name="T6" fmla="*/ 0 w 2012"/>
                <a:gd name="T7" fmla="*/ 0 h 11"/>
                <a:gd name="T8" fmla="*/ 1189 w 2012"/>
                <a:gd name="T9" fmla="*/ 0 h 11"/>
                <a:gd name="T10" fmla="*/ 2009 w 2012"/>
                <a:gd name="T11" fmla="*/ 0 h 11"/>
                <a:gd name="T12" fmla="*/ 2012 w 2012"/>
                <a:gd name="T13" fmla="*/ 0 h 11"/>
                <a:gd name="T14" fmla="*/ 2012 w 2012"/>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2" h="11">
                  <a:moveTo>
                    <a:pt x="2012" y="11"/>
                  </a:moveTo>
                  <a:lnTo>
                    <a:pt x="1236" y="11"/>
                  </a:lnTo>
                  <a:cubicBezTo>
                    <a:pt x="1234" y="4"/>
                    <a:pt x="1228" y="0"/>
                    <a:pt x="1221" y="0"/>
                  </a:cubicBezTo>
                  <a:lnTo>
                    <a:pt x="0" y="0"/>
                  </a:lnTo>
                  <a:lnTo>
                    <a:pt x="1189" y="0"/>
                  </a:lnTo>
                  <a:lnTo>
                    <a:pt x="2009" y="0"/>
                  </a:lnTo>
                  <a:cubicBezTo>
                    <a:pt x="2010" y="0"/>
                    <a:pt x="2011" y="0"/>
                    <a:pt x="2012" y="0"/>
                  </a:cubicBezTo>
                  <a:lnTo>
                    <a:pt x="2012" y="11"/>
                  </a:lnTo>
                  <a:close/>
                </a:path>
              </a:pathLst>
            </a:custGeom>
            <a:solidFill>
              <a:srgbClr val="E9EF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4" name="Freeform 845">
              <a:extLst>
                <a:ext uri="{FF2B5EF4-FFF2-40B4-BE49-F238E27FC236}">
                  <a16:creationId xmlns:a16="http://schemas.microsoft.com/office/drawing/2014/main" id="{1B39C18E-B734-4370-9EB9-3F9B3FAAF38B}"/>
                </a:ext>
              </a:extLst>
            </p:cNvPr>
            <p:cNvSpPr>
              <a:spLocks/>
            </p:cNvSpPr>
            <p:nvPr/>
          </p:nvSpPr>
          <p:spPr bwMode="auto">
            <a:xfrm>
              <a:off x="6240463" y="5753100"/>
              <a:ext cx="508000" cy="4763"/>
            </a:xfrm>
            <a:custGeom>
              <a:avLst/>
              <a:gdLst>
                <a:gd name="T0" fmla="*/ 1236 w 1236"/>
                <a:gd name="T1" fmla="*/ 11 h 11"/>
                <a:gd name="T2" fmla="*/ 0 w 1236"/>
                <a:gd name="T3" fmla="*/ 11 h 11"/>
                <a:gd name="T4" fmla="*/ 0 w 1236"/>
                <a:gd name="T5" fmla="*/ 0 h 11"/>
                <a:gd name="T6" fmla="*/ 1221 w 1236"/>
                <a:gd name="T7" fmla="*/ 0 h 11"/>
                <a:gd name="T8" fmla="*/ 1236 w 1236"/>
                <a:gd name="T9" fmla="*/ 11 h 11"/>
              </a:gdLst>
              <a:ahLst/>
              <a:cxnLst>
                <a:cxn ang="0">
                  <a:pos x="T0" y="T1"/>
                </a:cxn>
                <a:cxn ang="0">
                  <a:pos x="T2" y="T3"/>
                </a:cxn>
                <a:cxn ang="0">
                  <a:pos x="T4" y="T5"/>
                </a:cxn>
                <a:cxn ang="0">
                  <a:pos x="T6" y="T7"/>
                </a:cxn>
                <a:cxn ang="0">
                  <a:pos x="T8" y="T9"/>
                </a:cxn>
              </a:cxnLst>
              <a:rect l="0" t="0" r="r" b="b"/>
              <a:pathLst>
                <a:path w="1236" h="11">
                  <a:moveTo>
                    <a:pt x="1236" y="11"/>
                  </a:moveTo>
                  <a:lnTo>
                    <a:pt x="0" y="11"/>
                  </a:lnTo>
                  <a:lnTo>
                    <a:pt x="0" y="0"/>
                  </a:lnTo>
                  <a:lnTo>
                    <a:pt x="1221" y="0"/>
                  </a:lnTo>
                  <a:cubicBezTo>
                    <a:pt x="1228" y="0"/>
                    <a:pt x="1234" y="4"/>
                    <a:pt x="1236" y="11"/>
                  </a:cubicBezTo>
                  <a:close/>
                </a:path>
              </a:pathLst>
            </a:custGeom>
            <a:solidFill>
              <a:srgbClr val="90CAE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5" name="Rectangle 846">
              <a:extLst>
                <a:ext uri="{FF2B5EF4-FFF2-40B4-BE49-F238E27FC236}">
                  <a16:creationId xmlns:a16="http://schemas.microsoft.com/office/drawing/2014/main" id="{D46B88DF-DC6E-404B-8F79-E5DCD0C6250F}"/>
                </a:ext>
              </a:extLst>
            </p:cNvPr>
            <p:cNvSpPr>
              <a:spLocks noChangeArrowheads="1"/>
            </p:cNvSpPr>
            <p:nvPr/>
          </p:nvSpPr>
          <p:spPr bwMode="auto">
            <a:xfrm>
              <a:off x="6240463" y="5883275"/>
              <a:ext cx="1588" cy="4763"/>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6" name="Rectangle 847">
              <a:extLst>
                <a:ext uri="{FF2B5EF4-FFF2-40B4-BE49-F238E27FC236}">
                  <a16:creationId xmlns:a16="http://schemas.microsoft.com/office/drawing/2014/main" id="{1965C188-6618-495A-8683-E3F90A618FE3}"/>
                </a:ext>
              </a:extLst>
            </p:cNvPr>
            <p:cNvSpPr>
              <a:spLocks noChangeArrowheads="1"/>
            </p:cNvSpPr>
            <p:nvPr/>
          </p:nvSpPr>
          <p:spPr bwMode="auto">
            <a:xfrm>
              <a:off x="6748463" y="5883275"/>
              <a:ext cx="319088" cy="4763"/>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7" name="Rectangle 848">
              <a:extLst>
                <a:ext uri="{FF2B5EF4-FFF2-40B4-BE49-F238E27FC236}">
                  <a16:creationId xmlns:a16="http://schemas.microsoft.com/office/drawing/2014/main" id="{ADAAFBDD-B36B-4688-B6FB-3F0D5DAA632E}"/>
                </a:ext>
              </a:extLst>
            </p:cNvPr>
            <p:cNvSpPr>
              <a:spLocks noChangeArrowheads="1"/>
            </p:cNvSpPr>
            <p:nvPr/>
          </p:nvSpPr>
          <p:spPr bwMode="auto">
            <a:xfrm>
              <a:off x="6242051" y="5883275"/>
              <a:ext cx="506413" cy="4763"/>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8" name="Rectangle 849">
              <a:extLst>
                <a:ext uri="{FF2B5EF4-FFF2-40B4-BE49-F238E27FC236}">
                  <a16:creationId xmlns:a16="http://schemas.microsoft.com/office/drawing/2014/main" id="{8C5DCF1D-3900-4AD4-8EF3-0781547CD31C}"/>
                </a:ext>
              </a:extLst>
            </p:cNvPr>
            <p:cNvSpPr>
              <a:spLocks noChangeArrowheads="1"/>
            </p:cNvSpPr>
            <p:nvPr/>
          </p:nvSpPr>
          <p:spPr bwMode="auto">
            <a:xfrm>
              <a:off x="6240463" y="5765800"/>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9" name="Rectangle 850">
              <a:extLst>
                <a:ext uri="{FF2B5EF4-FFF2-40B4-BE49-F238E27FC236}">
                  <a16:creationId xmlns:a16="http://schemas.microsoft.com/office/drawing/2014/main" id="{5B89AD8F-9CA9-4DDF-90E1-04F27C171A11}"/>
                </a:ext>
              </a:extLst>
            </p:cNvPr>
            <p:cNvSpPr>
              <a:spLocks noChangeArrowheads="1"/>
            </p:cNvSpPr>
            <p:nvPr/>
          </p:nvSpPr>
          <p:spPr bwMode="auto">
            <a:xfrm>
              <a:off x="6748463" y="5765800"/>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0" name="Rectangle 851">
              <a:extLst>
                <a:ext uri="{FF2B5EF4-FFF2-40B4-BE49-F238E27FC236}">
                  <a16:creationId xmlns:a16="http://schemas.microsoft.com/office/drawing/2014/main" id="{9D301EC7-AA58-40BE-AD73-8B1315C16199}"/>
                </a:ext>
              </a:extLst>
            </p:cNvPr>
            <p:cNvSpPr>
              <a:spLocks noChangeArrowheads="1"/>
            </p:cNvSpPr>
            <p:nvPr/>
          </p:nvSpPr>
          <p:spPr bwMode="auto">
            <a:xfrm>
              <a:off x="6242051" y="5765800"/>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1" name="Rectangle 852">
              <a:extLst>
                <a:ext uri="{FF2B5EF4-FFF2-40B4-BE49-F238E27FC236}">
                  <a16:creationId xmlns:a16="http://schemas.microsoft.com/office/drawing/2014/main" id="{98EF0C2B-7091-4F8A-A167-E4AE639E76EE}"/>
                </a:ext>
              </a:extLst>
            </p:cNvPr>
            <p:cNvSpPr>
              <a:spLocks noChangeArrowheads="1"/>
            </p:cNvSpPr>
            <p:nvPr/>
          </p:nvSpPr>
          <p:spPr bwMode="auto">
            <a:xfrm>
              <a:off x="6240463" y="5800725"/>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2" name="Rectangle 853">
              <a:extLst>
                <a:ext uri="{FF2B5EF4-FFF2-40B4-BE49-F238E27FC236}">
                  <a16:creationId xmlns:a16="http://schemas.microsoft.com/office/drawing/2014/main" id="{3D9CA0AC-DCD7-4B10-959F-2EA83210F469}"/>
                </a:ext>
              </a:extLst>
            </p:cNvPr>
            <p:cNvSpPr>
              <a:spLocks noChangeArrowheads="1"/>
            </p:cNvSpPr>
            <p:nvPr/>
          </p:nvSpPr>
          <p:spPr bwMode="auto">
            <a:xfrm>
              <a:off x="6748463" y="5800725"/>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3" name="Rectangle 854">
              <a:extLst>
                <a:ext uri="{FF2B5EF4-FFF2-40B4-BE49-F238E27FC236}">
                  <a16:creationId xmlns:a16="http://schemas.microsoft.com/office/drawing/2014/main" id="{36AF3B75-C68C-4977-A773-C63B5B8483A5}"/>
                </a:ext>
              </a:extLst>
            </p:cNvPr>
            <p:cNvSpPr>
              <a:spLocks noChangeArrowheads="1"/>
            </p:cNvSpPr>
            <p:nvPr/>
          </p:nvSpPr>
          <p:spPr bwMode="auto">
            <a:xfrm>
              <a:off x="6242051" y="5800725"/>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4" name="Rectangle 855">
              <a:extLst>
                <a:ext uri="{FF2B5EF4-FFF2-40B4-BE49-F238E27FC236}">
                  <a16:creationId xmlns:a16="http://schemas.microsoft.com/office/drawing/2014/main" id="{18F68EE4-4D72-4DD4-8E12-18BDE5EEB2A7}"/>
                </a:ext>
              </a:extLst>
            </p:cNvPr>
            <p:cNvSpPr>
              <a:spLocks noChangeArrowheads="1"/>
            </p:cNvSpPr>
            <p:nvPr/>
          </p:nvSpPr>
          <p:spPr bwMode="auto">
            <a:xfrm>
              <a:off x="6240463" y="5837238"/>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5" name="Rectangle 856">
              <a:extLst>
                <a:ext uri="{FF2B5EF4-FFF2-40B4-BE49-F238E27FC236}">
                  <a16:creationId xmlns:a16="http://schemas.microsoft.com/office/drawing/2014/main" id="{CA9BEA76-624A-4679-A9A4-F3DF0FF535FD}"/>
                </a:ext>
              </a:extLst>
            </p:cNvPr>
            <p:cNvSpPr>
              <a:spLocks noChangeArrowheads="1"/>
            </p:cNvSpPr>
            <p:nvPr/>
          </p:nvSpPr>
          <p:spPr bwMode="auto">
            <a:xfrm>
              <a:off x="6748463" y="5837238"/>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6" name="Rectangle 857">
              <a:extLst>
                <a:ext uri="{FF2B5EF4-FFF2-40B4-BE49-F238E27FC236}">
                  <a16:creationId xmlns:a16="http://schemas.microsoft.com/office/drawing/2014/main" id="{58ADC740-B441-43CA-97A7-30BF7331007E}"/>
                </a:ext>
              </a:extLst>
            </p:cNvPr>
            <p:cNvSpPr>
              <a:spLocks noChangeArrowheads="1"/>
            </p:cNvSpPr>
            <p:nvPr/>
          </p:nvSpPr>
          <p:spPr bwMode="auto">
            <a:xfrm>
              <a:off x="6242051" y="5837238"/>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7" name="Rectangle 858">
              <a:extLst>
                <a:ext uri="{FF2B5EF4-FFF2-40B4-BE49-F238E27FC236}">
                  <a16:creationId xmlns:a16="http://schemas.microsoft.com/office/drawing/2014/main" id="{B2756511-A34F-42BD-B079-F424F46F1DA6}"/>
                </a:ext>
              </a:extLst>
            </p:cNvPr>
            <p:cNvSpPr>
              <a:spLocks noChangeArrowheads="1"/>
            </p:cNvSpPr>
            <p:nvPr/>
          </p:nvSpPr>
          <p:spPr bwMode="auto">
            <a:xfrm>
              <a:off x="6240463" y="5854700"/>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8" name="Rectangle 859">
              <a:extLst>
                <a:ext uri="{FF2B5EF4-FFF2-40B4-BE49-F238E27FC236}">
                  <a16:creationId xmlns:a16="http://schemas.microsoft.com/office/drawing/2014/main" id="{94F079F6-7316-4AE3-A6C0-D50A7704F46E}"/>
                </a:ext>
              </a:extLst>
            </p:cNvPr>
            <p:cNvSpPr>
              <a:spLocks noChangeArrowheads="1"/>
            </p:cNvSpPr>
            <p:nvPr/>
          </p:nvSpPr>
          <p:spPr bwMode="auto">
            <a:xfrm>
              <a:off x="6748463" y="5854700"/>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79" name="Rectangle 860">
              <a:extLst>
                <a:ext uri="{FF2B5EF4-FFF2-40B4-BE49-F238E27FC236}">
                  <a16:creationId xmlns:a16="http://schemas.microsoft.com/office/drawing/2014/main" id="{3263FF73-D5A1-4A53-8061-694262DF849F}"/>
                </a:ext>
              </a:extLst>
            </p:cNvPr>
            <p:cNvSpPr>
              <a:spLocks noChangeArrowheads="1"/>
            </p:cNvSpPr>
            <p:nvPr/>
          </p:nvSpPr>
          <p:spPr bwMode="auto">
            <a:xfrm>
              <a:off x="6242051" y="5854700"/>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0" name="Rectangle 861">
              <a:extLst>
                <a:ext uri="{FF2B5EF4-FFF2-40B4-BE49-F238E27FC236}">
                  <a16:creationId xmlns:a16="http://schemas.microsoft.com/office/drawing/2014/main" id="{D3854E73-8481-4E85-92D8-5171F9620B53}"/>
                </a:ext>
              </a:extLst>
            </p:cNvPr>
            <p:cNvSpPr>
              <a:spLocks noChangeArrowheads="1"/>
            </p:cNvSpPr>
            <p:nvPr/>
          </p:nvSpPr>
          <p:spPr bwMode="auto">
            <a:xfrm>
              <a:off x="6240463" y="5772150"/>
              <a:ext cx="1588" cy="3175"/>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1" name="Rectangle 862">
              <a:extLst>
                <a:ext uri="{FF2B5EF4-FFF2-40B4-BE49-F238E27FC236}">
                  <a16:creationId xmlns:a16="http://schemas.microsoft.com/office/drawing/2014/main" id="{93B29F57-DFC2-4328-8EAE-8979245DBEDD}"/>
                </a:ext>
              </a:extLst>
            </p:cNvPr>
            <p:cNvSpPr>
              <a:spLocks noChangeArrowheads="1"/>
            </p:cNvSpPr>
            <p:nvPr/>
          </p:nvSpPr>
          <p:spPr bwMode="auto">
            <a:xfrm>
              <a:off x="6748463" y="5772150"/>
              <a:ext cx="319088" cy="3175"/>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2" name="Rectangle 863">
              <a:extLst>
                <a:ext uri="{FF2B5EF4-FFF2-40B4-BE49-F238E27FC236}">
                  <a16:creationId xmlns:a16="http://schemas.microsoft.com/office/drawing/2014/main" id="{69850A98-CF86-4B05-A439-B1C254EF4116}"/>
                </a:ext>
              </a:extLst>
            </p:cNvPr>
            <p:cNvSpPr>
              <a:spLocks noChangeArrowheads="1"/>
            </p:cNvSpPr>
            <p:nvPr/>
          </p:nvSpPr>
          <p:spPr bwMode="auto">
            <a:xfrm>
              <a:off x="6242051" y="5772150"/>
              <a:ext cx="506413" cy="3175"/>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3" name="Rectangle 864">
              <a:extLst>
                <a:ext uri="{FF2B5EF4-FFF2-40B4-BE49-F238E27FC236}">
                  <a16:creationId xmlns:a16="http://schemas.microsoft.com/office/drawing/2014/main" id="{C6A558F6-F173-4AE4-9F3B-C12133D4EC9C}"/>
                </a:ext>
              </a:extLst>
            </p:cNvPr>
            <p:cNvSpPr>
              <a:spLocks noChangeArrowheads="1"/>
            </p:cNvSpPr>
            <p:nvPr/>
          </p:nvSpPr>
          <p:spPr bwMode="auto">
            <a:xfrm>
              <a:off x="6240463" y="5788025"/>
              <a:ext cx="1588" cy="6350"/>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4" name="Rectangle 865">
              <a:extLst>
                <a:ext uri="{FF2B5EF4-FFF2-40B4-BE49-F238E27FC236}">
                  <a16:creationId xmlns:a16="http://schemas.microsoft.com/office/drawing/2014/main" id="{B8E784AD-43BA-47A9-A232-D243BC9EB7EB}"/>
                </a:ext>
              </a:extLst>
            </p:cNvPr>
            <p:cNvSpPr>
              <a:spLocks noChangeArrowheads="1"/>
            </p:cNvSpPr>
            <p:nvPr/>
          </p:nvSpPr>
          <p:spPr bwMode="auto">
            <a:xfrm>
              <a:off x="6748463" y="5788025"/>
              <a:ext cx="319088" cy="6350"/>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5" name="Rectangle 866">
              <a:extLst>
                <a:ext uri="{FF2B5EF4-FFF2-40B4-BE49-F238E27FC236}">
                  <a16:creationId xmlns:a16="http://schemas.microsoft.com/office/drawing/2014/main" id="{07919C85-FD23-4366-B541-FFC3DB354D9A}"/>
                </a:ext>
              </a:extLst>
            </p:cNvPr>
            <p:cNvSpPr>
              <a:spLocks noChangeArrowheads="1"/>
            </p:cNvSpPr>
            <p:nvPr/>
          </p:nvSpPr>
          <p:spPr bwMode="auto">
            <a:xfrm>
              <a:off x="6242051" y="5788025"/>
              <a:ext cx="506413" cy="6350"/>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6" name="Rectangle 867">
              <a:extLst>
                <a:ext uri="{FF2B5EF4-FFF2-40B4-BE49-F238E27FC236}">
                  <a16:creationId xmlns:a16="http://schemas.microsoft.com/office/drawing/2014/main" id="{7105E699-87A0-45DF-88FC-6551D5EB1D96}"/>
                </a:ext>
              </a:extLst>
            </p:cNvPr>
            <p:cNvSpPr>
              <a:spLocks noChangeArrowheads="1"/>
            </p:cNvSpPr>
            <p:nvPr/>
          </p:nvSpPr>
          <p:spPr bwMode="auto">
            <a:xfrm>
              <a:off x="6240463" y="5810250"/>
              <a:ext cx="1588" cy="1588"/>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7" name="Rectangle 868">
              <a:extLst>
                <a:ext uri="{FF2B5EF4-FFF2-40B4-BE49-F238E27FC236}">
                  <a16:creationId xmlns:a16="http://schemas.microsoft.com/office/drawing/2014/main" id="{7A81B6C7-4D31-447A-ADB3-5A572109A390}"/>
                </a:ext>
              </a:extLst>
            </p:cNvPr>
            <p:cNvSpPr>
              <a:spLocks noChangeArrowheads="1"/>
            </p:cNvSpPr>
            <p:nvPr/>
          </p:nvSpPr>
          <p:spPr bwMode="auto">
            <a:xfrm>
              <a:off x="6748463" y="5810250"/>
              <a:ext cx="319088" cy="1588"/>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8" name="Rectangle 869">
              <a:extLst>
                <a:ext uri="{FF2B5EF4-FFF2-40B4-BE49-F238E27FC236}">
                  <a16:creationId xmlns:a16="http://schemas.microsoft.com/office/drawing/2014/main" id="{A2CFA7CA-79F9-4050-AF11-E1F3104A95CE}"/>
                </a:ext>
              </a:extLst>
            </p:cNvPr>
            <p:cNvSpPr>
              <a:spLocks noChangeArrowheads="1"/>
            </p:cNvSpPr>
            <p:nvPr/>
          </p:nvSpPr>
          <p:spPr bwMode="auto">
            <a:xfrm>
              <a:off x="6242051" y="5810250"/>
              <a:ext cx="506413" cy="1588"/>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89" name="Rectangle 870">
              <a:extLst>
                <a:ext uri="{FF2B5EF4-FFF2-40B4-BE49-F238E27FC236}">
                  <a16:creationId xmlns:a16="http://schemas.microsoft.com/office/drawing/2014/main" id="{4DCE8A00-7DBD-41C6-934C-C4BA73A6895D}"/>
                </a:ext>
              </a:extLst>
            </p:cNvPr>
            <p:cNvSpPr>
              <a:spLocks noChangeArrowheads="1"/>
            </p:cNvSpPr>
            <p:nvPr/>
          </p:nvSpPr>
          <p:spPr bwMode="auto">
            <a:xfrm>
              <a:off x="6240463" y="5865813"/>
              <a:ext cx="1588" cy="3175"/>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0" name="Rectangle 871">
              <a:extLst>
                <a:ext uri="{FF2B5EF4-FFF2-40B4-BE49-F238E27FC236}">
                  <a16:creationId xmlns:a16="http://schemas.microsoft.com/office/drawing/2014/main" id="{F074FA08-8B9B-4316-8FBF-D178D05D8779}"/>
                </a:ext>
              </a:extLst>
            </p:cNvPr>
            <p:cNvSpPr>
              <a:spLocks noChangeArrowheads="1"/>
            </p:cNvSpPr>
            <p:nvPr/>
          </p:nvSpPr>
          <p:spPr bwMode="auto">
            <a:xfrm>
              <a:off x="6748463" y="5865813"/>
              <a:ext cx="319088" cy="3175"/>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1" name="Rectangle 872">
              <a:extLst>
                <a:ext uri="{FF2B5EF4-FFF2-40B4-BE49-F238E27FC236}">
                  <a16:creationId xmlns:a16="http://schemas.microsoft.com/office/drawing/2014/main" id="{65ED6A9C-2EA2-4E6C-ABAD-7AFEC416514D}"/>
                </a:ext>
              </a:extLst>
            </p:cNvPr>
            <p:cNvSpPr>
              <a:spLocks noChangeArrowheads="1"/>
            </p:cNvSpPr>
            <p:nvPr/>
          </p:nvSpPr>
          <p:spPr bwMode="auto">
            <a:xfrm>
              <a:off x="6242051" y="5865813"/>
              <a:ext cx="506413" cy="3175"/>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2" name="Rectangle 873">
              <a:extLst>
                <a:ext uri="{FF2B5EF4-FFF2-40B4-BE49-F238E27FC236}">
                  <a16:creationId xmlns:a16="http://schemas.microsoft.com/office/drawing/2014/main" id="{300A73E6-DCEA-4186-A20F-AB9A6016102D}"/>
                </a:ext>
              </a:extLst>
            </p:cNvPr>
            <p:cNvSpPr>
              <a:spLocks noChangeArrowheads="1"/>
            </p:cNvSpPr>
            <p:nvPr/>
          </p:nvSpPr>
          <p:spPr bwMode="auto">
            <a:xfrm>
              <a:off x="6240463" y="5827713"/>
              <a:ext cx="1588" cy="3175"/>
            </a:xfrm>
            <a:prstGeom prst="rect">
              <a:avLst/>
            </a:prstGeom>
            <a:solidFill>
              <a:srgbClr val="E34D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3" name="Rectangle 874">
              <a:extLst>
                <a:ext uri="{FF2B5EF4-FFF2-40B4-BE49-F238E27FC236}">
                  <a16:creationId xmlns:a16="http://schemas.microsoft.com/office/drawing/2014/main" id="{B3FCB43A-BB65-4B87-BA03-D4DD1624C67F}"/>
                </a:ext>
              </a:extLst>
            </p:cNvPr>
            <p:cNvSpPr>
              <a:spLocks noChangeArrowheads="1"/>
            </p:cNvSpPr>
            <p:nvPr/>
          </p:nvSpPr>
          <p:spPr bwMode="auto">
            <a:xfrm>
              <a:off x="6748463" y="5827713"/>
              <a:ext cx="319088" cy="3175"/>
            </a:xfrm>
            <a:prstGeom prst="rect">
              <a:avLst/>
            </a:prstGeom>
            <a:solidFill>
              <a:srgbClr val="E9EFF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4" name="Rectangle 875">
              <a:extLst>
                <a:ext uri="{FF2B5EF4-FFF2-40B4-BE49-F238E27FC236}">
                  <a16:creationId xmlns:a16="http://schemas.microsoft.com/office/drawing/2014/main" id="{00421DF5-9E05-4C3B-B6F8-E2248ABCF542}"/>
                </a:ext>
              </a:extLst>
            </p:cNvPr>
            <p:cNvSpPr>
              <a:spLocks noChangeArrowheads="1"/>
            </p:cNvSpPr>
            <p:nvPr/>
          </p:nvSpPr>
          <p:spPr bwMode="auto">
            <a:xfrm>
              <a:off x="6242051" y="5827713"/>
              <a:ext cx="506413" cy="3175"/>
            </a:xfrm>
            <a:prstGeom prst="rect">
              <a:avLst/>
            </a:prstGeom>
            <a:solidFill>
              <a:srgbClr val="90CAE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5" name="Freeform 876">
              <a:extLst>
                <a:ext uri="{FF2B5EF4-FFF2-40B4-BE49-F238E27FC236}">
                  <a16:creationId xmlns:a16="http://schemas.microsoft.com/office/drawing/2014/main" id="{768AEC30-7415-492E-9F37-7EC324B3FBDF}"/>
                </a:ext>
              </a:extLst>
            </p:cNvPr>
            <p:cNvSpPr>
              <a:spLocks/>
            </p:cNvSpPr>
            <p:nvPr/>
          </p:nvSpPr>
          <p:spPr bwMode="auto">
            <a:xfrm>
              <a:off x="6294438" y="5502275"/>
              <a:ext cx="492125" cy="127000"/>
            </a:xfrm>
            <a:custGeom>
              <a:avLst/>
              <a:gdLst>
                <a:gd name="T0" fmla="*/ 3 w 1200"/>
                <a:gd name="T1" fmla="*/ 0 h 306"/>
                <a:gd name="T2" fmla="*/ 15 w 1200"/>
                <a:gd name="T3" fmla="*/ 144 h 306"/>
                <a:gd name="T4" fmla="*/ 0 w 1200"/>
                <a:gd name="T5" fmla="*/ 306 h 306"/>
                <a:gd name="T6" fmla="*/ 1200 w 1200"/>
                <a:gd name="T7" fmla="*/ 306 h 306"/>
                <a:gd name="T8" fmla="*/ 1200 w 1200"/>
                <a:gd name="T9" fmla="*/ 0 h 306"/>
                <a:gd name="T10" fmla="*/ 3 w 1200"/>
                <a:gd name="T11" fmla="*/ 0 h 306"/>
              </a:gdLst>
              <a:ahLst/>
              <a:cxnLst>
                <a:cxn ang="0">
                  <a:pos x="T0" y="T1"/>
                </a:cxn>
                <a:cxn ang="0">
                  <a:pos x="T2" y="T3"/>
                </a:cxn>
                <a:cxn ang="0">
                  <a:pos x="T4" y="T5"/>
                </a:cxn>
                <a:cxn ang="0">
                  <a:pos x="T6" y="T7"/>
                </a:cxn>
                <a:cxn ang="0">
                  <a:pos x="T8" y="T9"/>
                </a:cxn>
                <a:cxn ang="0">
                  <a:pos x="T10" y="T11"/>
                </a:cxn>
              </a:cxnLst>
              <a:rect l="0" t="0" r="r" b="b"/>
              <a:pathLst>
                <a:path w="1200" h="306">
                  <a:moveTo>
                    <a:pt x="3" y="0"/>
                  </a:moveTo>
                  <a:cubicBezTo>
                    <a:pt x="11" y="45"/>
                    <a:pt x="15" y="94"/>
                    <a:pt x="15" y="144"/>
                  </a:cubicBezTo>
                  <a:cubicBezTo>
                    <a:pt x="15" y="201"/>
                    <a:pt x="10" y="255"/>
                    <a:pt x="0" y="306"/>
                  </a:cubicBezTo>
                  <a:lnTo>
                    <a:pt x="1200" y="306"/>
                  </a:lnTo>
                  <a:lnTo>
                    <a:pt x="1200" y="0"/>
                  </a:lnTo>
                  <a:lnTo>
                    <a:pt x="3" y="0"/>
                  </a:lnTo>
                </a:path>
              </a:pathLst>
            </a:custGeom>
            <a:solidFill>
              <a:srgbClr val="A0D9F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6" name="Freeform 877">
              <a:extLst>
                <a:ext uri="{FF2B5EF4-FFF2-40B4-BE49-F238E27FC236}">
                  <a16:creationId xmlns:a16="http://schemas.microsoft.com/office/drawing/2014/main" id="{26852499-6AA7-4E1C-952A-EE1EF06990A7}"/>
                </a:ext>
              </a:extLst>
            </p:cNvPr>
            <p:cNvSpPr>
              <a:spLocks/>
            </p:cNvSpPr>
            <p:nvPr/>
          </p:nvSpPr>
          <p:spPr bwMode="auto">
            <a:xfrm>
              <a:off x="6296026" y="5502275"/>
              <a:ext cx="1588" cy="14288"/>
            </a:xfrm>
            <a:custGeom>
              <a:avLst/>
              <a:gdLst>
                <a:gd name="T0" fmla="*/ 5 w 5"/>
                <a:gd name="T1" fmla="*/ 32 h 32"/>
                <a:gd name="T2" fmla="*/ 5 w 5"/>
                <a:gd name="T3" fmla="*/ 32 h 32"/>
                <a:gd name="T4" fmla="*/ 0 w 5"/>
                <a:gd name="T5" fmla="*/ 0 h 32"/>
                <a:gd name="T6" fmla="*/ 0 w 5"/>
                <a:gd name="T7" fmla="*/ 0 h 32"/>
                <a:gd name="T8" fmla="*/ 5 w 5"/>
                <a:gd name="T9" fmla="*/ 32 h 32"/>
              </a:gdLst>
              <a:ahLst/>
              <a:cxnLst>
                <a:cxn ang="0">
                  <a:pos x="T0" y="T1"/>
                </a:cxn>
                <a:cxn ang="0">
                  <a:pos x="T2" y="T3"/>
                </a:cxn>
                <a:cxn ang="0">
                  <a:pos x="T4" y="T5"/>
                </a:cxn>
                <a:cxn ang="0">
                  <a:pos x="T6" y="T7"/>
                </a:cxn>
                <a:cxn ang="0">
                  <a:pos x="T8" y="T9"/>
                </a:cxn>
              </a:cxnLst>
              <a:rect l="0" t="0" r="r" b="b"/>
              <a:pathLst>
                <a:path w="5" h="32">
                  <a:moveTo>
                    <a:pt x="5" y="32"/>
                  </a:moveTo>
                  <a:lnTo>
                    <a:pt x="5" y="32"/>
                  </a:lnTo>
                  <a:cubicBezTo>
                    <a:pt x="3" y="21"/>
                    <a:pt x="2" y="10"/>
                    <a:pt x="0" y="0"/>
                  </a:cubicBezTo>
                  <a:lnTo>
                    <a:pt x="0" y="0"/>
                  </a:lnTo>
                  <a:cubicBezTo>
                    <a:pt x="2" y="10"/>
                    <a:pt x="3" y="21"/>
                    <a:pt x="5" y="32"/>
                  </a:cubicBezTo>
                </a:path>
              </a:pathLst>
            </a:custGeom>
            <a:solidFill>
              <a:srgbClr val="D359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7" name="Freeform 878">
              <a:extLst>
                <a:ext uri="{FF2B5EF4-FFF2-40B4-BE49-F238E27FC236}">
                  <a16:creationId xmlns:a16="http://schemas.microsoft.com/office/drawing/2014/main" id="{32A2E936-BC53-4614-841E-E4B0EBAF860E}"/>
                </a:ext>
              </a:extLst>
            </p:cNvPr>
            <p:cNvSpPr>
              <a:spLocks/>
            </p:cNvSpPr>
            <p:nvPr/>
          </p:nvSpPr>
          <p:spPr bwMode="auto">
            <a:xfrm>
              <a:off x="6296026" y="5502275"/>
              <a:ext cx="225425" cy="14288"/>
            </a:xfrm>
            <a:custGeom>
              <a:avLst/>
              <a:gdLst>
                <a:gd name="T0" fmla="*/ 551 w 551"/>
                <a:gd name="T1" fmla="*/ 32 h 32"/>
                <a:gd name="T2" fmla="*/ 5 w 551"/>
                <a:gd name="T3" fmla="*/ 32 h 32"/>
                <a:gd name="T4" fmla="*/ 0 w 551"/>
                <a:gd name="T5" fmla="*/ 0 h 32"/>
                <a:gd name="T6" fmla="*/ 551 w 551"/>
                <a:gd name="T7" fmla="*/ 0 h 32"/>
                <a:gd name="T8" fmla="*/ 551 w 551"/>
                <a:gd name="T9" fmla="*/ 32 h 32"/>
              </a:gdLst>
              <a:ahLst/>
              <a:cxnLst>
                <a:cxn ang="0">
                  <a:pos x="T0" y="T1"/>
                </a:cxn>
                <a:cxn ang="0">
                  <a:pos x="T2" y="T3"/>
                </a:cxn>
                <a:cxn ang="0">
                  <a:pos x="T4" y="T5"/>
                </a:cxn>
                <a:cxn ang="0">
                  <a:pos x="T6" y="T7"/>
                </a:cxn>
                <a:cxn ang="0">
                  <a:pos x="T8" y="T9"/>
                </a:cxn>
              </a:cxnLst>
              <a:rect l="0" t="0" r="r" b="b"/>
              <a:pathLst>
                <a:path w="551" h="32">
                  <a:moveTo>
                    <a:pt x="551" y="32"/>
                  </a:moveTo>
                  <a:lnTo>
                    <a:pt x="5" y="32"/>
                  </a:lnTo>
                  <a:cubicBezTo>
                    <a:pt x="3" y="21"/>
                    <a:pt x="2" y="10"/>
                    <a:pt x="0" y="0"/>
                  </a:cubicBezTo>
                  <a:lnTo>
                    <a:pt x="551" y="0"/>
                  </a:lnTo>
                  <a:lnTo>
                    <a:pt x="551" y="32"/>
                  </a:lnTo>
                </a:path>
              </a:pathLst>
            </a:custGeom>
            <a:solidFill>
              <a:srgbClr val="8DCD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8" name="Freeform 879">
              <a:extLst>
                <a:ext uri="{FF2B5EF4-FFF2-40B4-BE49-F238E27FC236}">
                  <a16:creationId xmlns:a16="http://schemas.microsoft.com/office/drawing/2014/main" id="{1060536B-5BC0-4E36-8C0E-F7E869536A2A}"/>
                </a:ext>
              </a:extLst>
            </p:cNvPr>
            <p:cNvSpPr>
              <a:spLocks/>
            </p:cNvSpPr>
            <p:nvPr/>
          </p:nvSpPr>
          <p:spPr bwMode="auto">
            <a:xfrm>
              <a:off x="6284913" y="5483225"/>
              <a:ext cx="528638" cy="165100"/>
            </a:xfrm>
            <a:custGeom>
              <a:avLst/>
              <a:gdLst>
                <a:gd name="T0" fmla="*/ 1272 w 1286"/>
                <a:gd name="T1" fmla="*/ 0 h 402"/>
                <a:gd name="T2" fmla="*/ 14 w 1286"/>
                <a:gd name="T3" fmla="*/ 0 h 402"/>
                <a:gd name="T4" fmla="*/ 0 w 1286"/>
                <a:gd name="T5" fmla="*/ 13 h 402"/>
                <a:gd name="T6" fmla="*/ 0 w 1286"/>
                <a:gd name="T7" fmla="*/ 48 h 402"/>
                <a:gd name="T8" fmla="*/ 578 w 1286"/>
                <a:gd name="T9" fmla="*/ 48 h 402"/>
                <a:gd name="T10" fmla="*/ 578 w 1286"/>
                <a:gd name="T11" fmla="*/ 354 h 402"/>
                <a:gd name="T12" fmla="*/ 0 w 1286"/>
                <a:gd name="T13" fmla="*/ 354 h 402"/>
                <a:gd name="T14" fmla="*/ 0 w 1286"/>
                <a:gd name="T15" fmla="*/ 388 h 402"/>
                <a:gd name="T16" fmla="*/ 14 w 1286"/>
                <a:gd name="T17" fmla="*/ 402 h 402"/>
                <a:gd name="T18" fmla="*/ 1272 w 1286"/>
                <a:gd name="T19" fmla="*/ 402 h 402"/>
                <a:gd name="T20" fmla="*/ 1286 w 1286"/>
                <a:gd name="T21" fmla="*/ 388 h 402"/>
                <a:gd name="T22" fmla="*/ 1286 w 1286"/>
                <a:gd name="T23" fmla="*/ 13 h 402"/>
                <a:gd name="T24" fmla="*/ 1272 w 1286"/>
                <a:gd name="T25" fmla="*/ 0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86" h="402">
                  <a:moveTo>
                    <a:pt x="1272" y="0"/>
                  </a:moveTo>
                  <a:lnTo>
                    <a:pt x="14" y="0"/>
                  </a:lnTo>
                  <a:cubicBezTo>
                    <a:pt x="6" y="0"/>
                    <a:pt x="0" y="6"/>
                    <a:pt x="0" y="13"/>
                  </a:cubicBezTo>
                  <a:lnTo>
                    <a:pt x="0" y="48"/>
                  </a:lnTo>
                  <a:lnTo>
                    <a:pt x="578" y="48"/>
                  </a:lnTo>
                  <a:lnTo>
                    <a:pt x="578" y="354"/>
                  </a:lnTo>
                  <a:lnTo>
                    <a:pt x="0" y="354"/>
                  </a:lnTo>
                  <a:lnTo>
                    <a:pt x="0" y="388"/>
                  </a:lnTo>
                  <a:cubicBezTo>
                    <a:pt x="0" y="395"/>
                    <a:pt x="6" y="402"/>
                    <a:pt x="14" y="402"/>
                  </a:cubicBezTo>
                  <a:lnTo>
                    <a:pt x="1272" y="402"/>
                  </a:lnTo>
                  <a:cubicBezTo>
                    <a:pt x="1280" y="402"/>
                    <a:pt x="1286" y="395"/>
                    <a:pt x="1286" y="388"/>
                  </a:cubicBezTo>
                  <a:lnTo>
                    <a:pt x="1286" y="13"/>
                  </a:lnTo>
                  <a:cubicBezTo>
                    <a:pt x="1286" y="6"/>
                    <a:pt x="1280" y="0"/>
                    <a:pt x="1272" y="0"/>
                  </a:cubicBezTo>
                  <a:close/>
                </a:path>
              </a:pathLst>
            </a:custGeom>
            <a:solidFill>
              <a:srgbClr val="C99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99" name="Freeform 880">
              <a:extLst>
                <a:ext uri="{FF2B5EF4-FFF2-40B4-BE49-F238E27FC236}">
                  <a16:creationId xmlns:a16="http://schemas.microsoft.com/office/drawing/2014/main" id="{0E7DD578-561A-4B30-97A4-E70304544A5B}"/>
                </a:ext>
              </a:extLst>
            </p:cNvPr>
            <p:cNvSpPr>
              <a:spLocks/>
            </p:cNvSpPr>
            <p:nvPr/>
          </p:nvSpPr>
          <p:spPr bwMode="auto">
            <a:xfrm>
              <a:off x="6535738" y="5483225"/>
              <a:ext cx="404813" cy="165100"/>
            </a:xfrm>
            <a:custGeom>
              <a:avLst/>
              <a:gdLst>
                <a:gd name="T0" fmla="*/ 973 w 987"/>
                <a:gd name="T1" fmla="*/ 0 h 402"/>
                <a:gd name="T2" fmla="*/ 0 w 987"/>
                <a:gd name="T3" fmla="*/ 0 h 402"/>
                <a:gd name="T4" fmla="*/ 14 w 987"/>
                <a:gd name="T5" fmla="*/ 13 h 402"/>
                <a:gd name="T6" fmla="*/ 14 w 987"/>
                <a:gd name="T7" fmla="*/ 388 h 402"/>
                <a:gd name="T8" fmla="*/ 0 w 987"/>
                <a:gd name="T9" fmla="*/ 402 h 402"/>
                <a:gd name="T10" fmla="*/ 973 w 987"/>
                <a:gd name="T11" fmla="*/ 402 h 402"/>
                <a:gd name="T12" fmla="*/ 987 w 987"/>
                <a:gd name="T13" fmla="*/ 388 h 402"/>
                <a:gd name="T14" fmla="*/ 987 w 987"/>
                <a:gd name="T15" fmla="*/ 13 h 402"/>
                <a:gd name="T16" fmla="*/ 973 w 987"/>
                <a:gd name="T17" fmla="*/ 0 h 4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87" h="402">
                  <a:moveTo>
                    <a:pt x="973" y="0"/>
                  </a:moveTo>
                  <a:lnTo>
                    <a:pt x="0" y="0"/>
                  </a:lnTo>
                  <a:cubicBezTo>
                    <a:pt x="8" y="0"/>
                    <a:pt x="14" y="6"/>
                    <a:pt x="14" y="13"/>
                  </a:cubicBezTo>
                  <a:lnTo>
                    <a:pt x="14" y="388"/>
                  </a:lnTo>
                  <a:cubicBezTo>
                    <a:pt x="14" y="395"/>
                    <a:pt x="8" y="402"/>
                    <a:pt x="0" y="402"/>
                  </a:cubicBezTo>
                  <a:lnTo>
                    <a:pt x="973" y="402"/>
                  </a:lnTo>
                  <a:cubicBezTo>
                    <a:pt x="980" y="402"/>
                    <a:pt x="987" y="395"/>
                    <a:pt x="987" y="388"/>
                  </a:cubicBezTo>
                  <a:lnTo>
                    <a:pt x="987" y="13"/>
                  </a:lnTo>
                  <a:cubicBezTo>
                    <a:pt x="987" y="6"/>
                    <a:pt x="980" y="0"/>
                    <a:pt x="973" y="0"/>
                  </a:cubicBezTo>
                  <a:close/>
                </a:path>
              </a:pathLst>
            </a:custGeom>
            <a:solidFill>
              <a:srgbClr val="F5BF3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0" name="Freeform 881">
              <a:extLst>
                <a:ext uri="{FF2B5EF4-FFF2-40B4-BE49-F238E27FC236}">
                  <a16:creationId xmlns:a16="http://schemas.microsoft.com/office/drawing/2014/main" id="{FBE4FD7B-5F47-47B9-963F-2F3AB62E0795}"/>
                </a:ext>
              </a:extLst>
            </p:cNvPr>
            <p:cNvSpPr>
              <a:spLocks/>
            </p:cNvSpPr>
            <p:nvPr/>
          </p:nvSpPr>
          <p:spPr bwMode="auto">
            <a:xfrm>
              <a:off x="6535738" y="5483225"/>
              <a:ext cx="404813" cy="23813"/>
            </a:xfrm>
            <a:custGeom>
              <a:avLst/>
              <a:gdLst>
                <a:gd name="T0" fmla="*/ 987 w 987"/>
                <a:gd name="T1" fmla="*/ 59 h 59"/>
                <a:gd name="T2" fmla="*/ 14 w 987"/>
                <a:gd name="T3" fmla="*/ 59 h 59"/>
                <a:gd name="T4" fmla="*/ 14 w 987"/>
                <a:gd name="T5" fmla="*/ 13 h 59"/>
                <a:gd name="T6" fmla="*/ 0 w 987"/>
                <a:gd name="T7" fmla="*/ 0 h 59"/>
                <a:gd name="T8" fmla="*/ 973 w 987"/>
                <a:gd name="T9" fmla="*/ 0 h 59"/>
                <a:gd name="T10" fmla="*/ 987 w 987"/>
                <a:gd name="T11" fmla="*/ 13 h 59"/>
                <a:gd name="T12" fmla="*/ 987 w 987"/>
                <a:gd name="T13" fmla="*/ 59 h 59"/>
              </a:gdLst>
              <a:ahLst/>
              <a:cxnLst>
                <a:cxn ang="0">
                  <a:pos x="T0" y="T1"/>
                </a:cxn>
                <a:cxn ang="0">
                  <a:pos x="T2" y="T3"/>
                </a:cxn>
                <a:cxn ang="0">
                  <a:pos x="T4" y="T5"/>
                </a:cxn>
                <a:cxn ang="0">
                  <a:pos x="T6" y="T7"/>
                </a:cxn>
                <a:cxn ang="0">
                  <a:pos x="T8" y="T9"/>
                </a:cxn>
                <a:cxn ang="0">
                  <a:pos x="T10" y="T11"/>
                </a:cxn>
                <a:cxn ang="0">
                  <a:pos x="T12" y="T13"/>
                </a:cxn>
              </a:cxnLst>
              <a:rect l="0" t="0" r="r" b="b"/>
              <a:pathLst>
                <a:path w="987" h="59">
                  <a:moveTo>
                    <a:pt x="987" y="59"/>
                  </a:moveTo>
                  <a:lnTo>
                    <a:pt x="14" y="59"/>
                  </a:lnTo>
                  <a:lnTo>
                    <a:pt x="14" y="13"/>
                  </a:lnTo>
                  <a:cubicBezTo>
                    <a:pt x="14" y="6"/>
                    <a:pt x="8" y="0"/>
                    <a:pt x="0" y="0"/>
                  </a:cubicBezTo>
                  <a:lnTo>
                    <a:pt x="973" y="0"/>
                  </a:lnTo>
                  <a:cubicBezTo>
                    <a:pt x="980" y="0"/>
                    <a:pt x="987" y="6"/>
                    <a:pt x="987" y="13"/>
                  </a:cubicBezTo>
                  <a:lnTo>
                    <a:pt x="987" y="59"/>
                  </a:lnTo>
                  <a:close/>
                </a:path>
              </a:pathLst>
            </a:custGeom>
            <a:solidFill>
              <a:srgbClr val="F6AC2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1" name="Freeform 882">
              <a:extLst>
                <a:ext uri="{FF2B5EF4-FFF2-40B4-BE49-F238E27FC236}">
                  <a16:creationId xmlns:a16="http://schemas.microsoft.com/office/drawing/2014/main" id="{1FD2E716-344C-427B-A732-939DDD342907}"/>
                </a:ext>
              </a:extLst>
            </p:cNvPr>
            <p:cNvSpPr>
              <a:spLocks/>
            </p:cNvSpPr>
            <p:nvPr/>
          </p:nvSpPr>
          <p:spPr bwMode="auto">
            <a:xfrm>
              <a:off x="6310313" y="5648325"/>
              <a:ext cx="638175" cy="98425"/>
            </a:xfrm>
            <a:custGeom>
              <a:avLst/>
              <a:gdLst>
                <a:gd name="T0" fmla="*/ 1554 w 1554"/>
                <a:gd name="T1" fmla="*/ 209 h 238"/>
                <a:gd name="T2" fmla="*/ 1530 w 1554"/>
                <a:gd name="T3" fmla="*/ 209 h 238"/>
                <a:gd name="T4" fmla="*/ 1516 w 1554"/>
                <a:gd name="T5" fmla="*/ 195 h 238"/>
                <a:gd name="T6" fmla="*/ 1516 w 1554"/>
                <a:gd name="T7" fmla="*/ 43 h 238"/>
                <a:gd name="T8" fmla="*/ 1530 w 1554"/>
                <a:gd name="T9" fmla="*/ 29 h 238"/>
                <a:gd name="T10" fmla="*/ 1554 w 1554"/>
                <a:gd name="T11" fmla="*/ 29 h 238"/>
                <a:gd name="T12" fmla="*/ 1554 w 1554"/>
                <a:gd name="T13" fmla="*/ 0 h 238"/>
                <a:gd name="T14" fmla="*/ 43 w 1554"/>
                <a:gd name="T15" fmla="*/ 0 h 238"/>
                <a:gd name="T16" fmla="*/ 0 w 1554"/>
                <a:gd name="T17" fmla="*/ 43 h 238"/>
                <a:gd name="T18" fmla="*/ 0 w 1554"/>
                <a:gd name="T19" fmla="*/ 195 h 238"/>
                <a:gd name="T20" fmla="*/ 43 w 1554"/>
                <a:gd name="T21" fmla="*/ 238 h 238"/>
                <a:gd name="T22" fmla="*/ 1554 w 1554"/>
                <a:gd name="T23" fmla="*/ 238 h 238"/>
                <a:gd name="T24" fmla="*/ 1554 w 1554"/>
                <a:gd name="T25" fmla="*/ 209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54" h="238">
                  <a:moveTo>
                    <a:pt x="1554" y="209"/>
                  </a:moveTo>
                  <a:lnTo>
                    <a:pt x="1530" y="209"/>
                  </a:lnTo>
                  <a:cubicBezTo>
                    <a:pt x="1523" y="209"/>
                    <a:pt x="1516" y="203"/>
                    <a:pt x="1516" y="195"/>
                  </a:cubicBezTo>
                  <a:lnTo>
                    <a:pt x="1516" y="43"/>
                  </a:lnTo>
                  <a:cubicBezTo>
                    <a:pt x="1516" y="35"/>
                    <a:pt x="1523" y="29"/>
                    <a:pt x="1530" y="29"/>
                  </a:cubicBezTo>
                  <a:lnTo>
                    <a:pt x="1554" y="29"/>
                  </a:lnTo>
                  <a:lnTo>
                    <a:pt x="1554" y="0"/>
                  </a:lnTo>
                  <a:lnTo>
                    <a:pt x="43" y="0"/>
                  </a:lnTo>
                  <a:cubicBezTo>
                    <a:pt x="20" y="0"/>
                    <a:pt x="0" y="19"/>
                    <a:pt x="0" y="43"/>
                  </a:cubicBezTo>
                  <a:lnTo>
                    <a:pt x="0" y="195"/>
                  </a:lnTo>
                  <a:cubicBezTo>
                    <a:pt x="0" y="219"/>
                    <a:pt x="20" y="238"/>
                    <a:pt x="43" y="238"/>
                  </a:cubicBezTo>
                  <a:lnTo>
                    <a:pt x="1554" y="238"/>
                  </a:lnTo>
                  <a:lnTo>
                    <a:pt x="1554" y="209"/>
                  </a:ln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2" name="Freeform 883">
              <a:extLst>
                <a:ext uri="{FF2B5EF4-FFF2-40B4-BE49-F238E27FC236}">
                  <a16:creationId xmlns:a16="http://schemas.microsoft.com/office/drawing/2014/main" id="{A5C9C635-3576-4149-BB4E-81D0DC503459}"/>
                </a:ext>
              </a:extLst>
            </p:cNvPr>
            <p:cNvSpPr>
              <a:spLocks/>
            </p:cNvSpPr>
            <p:nvPr/>
          </p:nvSpPr>
          <p:spPr bwMode="auto">
            <a:xfrm>
              <a:off x="6626226" y="5648325"/>
              <a:ext cx="322263" cy="98425"/>
            </a:xfrm>
            <a:custGeom>
              <a:avLst/>
              <a:gdLst>
                <a:gd name="T0" fmla="*/ 784 w 784"/>
                <a:gd name="T1" fmla="*/ 209 h 238"/>
                <a:gd name="T2" fmla="*/ 760 w 784"/>
                <a:gd name="T3" fmla="*/ 209 h 238"/>
                <a:gd name="T4" fmla="*/ 746 w 784"/>
                <a:gd name="T5" fmla="*/ 195 h 238"/>
                <a:gd name="T6" fmla="*/ 746 w 784"/>
                <a:gd name="T7" fmla="*/ 43 h 238"/>
                <a:gd name="T8" fmla="*/ 760 w 784"/>
                <a:gd name="T9" fmla="*/ 29 h 238"/>
                <a:gd name="T10" fmla="*/ 784 w 784"/>
                <a:gd name="T11" fmla="*/ 29 h 238"/>
                <a:gd name="T12" fmla="*/ 784 w 784"/>
                <a:gd name="T13" fmla="*/ 0 h 238"/>
                <a:gd name="T14" fmla="*/ 0 w 784"/>
                <a:gd name="T15" fmla="*/ 0 h 238"/>
                <a:gd name="T16" fmla="*/ 0 w 784"/>
                <a:gd name="T17" fmla="*/ 238 h 238"/>
                <a:gd name="T18" fmla="*/ 784 w 784"/>
                <a:gd name="T19" fmla="*/ 238 h 238"/>
                <a:gd name="T20" fmla="*/ 784 w 784"/>
                <a:gd name="T21" fmla="*/ 209 h 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84" h="238">
                  <a:moveTo>
                    <a:pt x="784" y="209"/>
                  </a:moveTo>
                  <a:lnTo>
                    <a:pt x="760" y="209"/>
                  </a:lnTo>
                  <a:cubicBezTo>
                    <a:pt x="753" y="209"/>
                    <a:pt x="746" y="203"/>
                    <a:pt x="746" y="195"/>
                  </a:cubicBezTo>
                  <a:lnTo>
                    <a:pt x="746" y="43"/>
                  </a:lnTo>
                  <a:cubicBezTo>
                    <a:pt x="746" y="35"/>
                    <a:pt x="753" y="29"/>
                    <a:pt x="760" y="29"/>
                  </a:cubicBezTo>
                  <a:lnTo>
                    <a:pt x="784" y="29"/>
                  </a:lnTo>
                  <a:lnTo>
                    <a:pt x="784" y="0"/>
                  </a:lnTo>
                  <a:lnTo>
                    <a:pt x="0" y="0"/>
                  </a:lnTo>
                  <a:lnTo>
                    <a:pt x="0" y="238"/>
                  </a:lnTo>
                  <a:lnTo>
                    <a:pt x="784" y="238"/>
                  </a:lnTo>
                  <a:lnTo>
                    <a:pt x="784" y="209"/>
                  </a:lnTo>
                  <a:close/>
                </a:path>
              </a:pathLst>
            </a:custGeom>
            <a:solidFill>
              <a:srgbClr val="4B95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3" name="Freeform 884">
              <a:extLst>
                <a:ext uri="{FF2B5EF4-FFF2-40B4-BE49-F238E27FC236}">
                  <a16:creationId xmlns:a16="http://schemas.microsoft.com/office/drawing/2014/main" id="{1B71270D-6CB1-432B-9B68-CDC438F4B4DF}"/>
                </a:ext>
              </a:extLst>
            </p:cNvPr>
            <p:cNvSpPr>
              <a:spLocks/>
            </p:cNvSpPr>
            <p:nvPr/>
          </p:nvSpPr>
          <p:spPr bwMode="auto">
            <a:xfrm>
              <a:off x="6321426" y="5661025"/>
              <a:ext cx="617538" cy="73025"/>
            </a:xfrm>
            <a:custGeom>
              <a:avLst/>
              <a:gdLst>
                <a:gd name="T0" fmla="*/ 1487 w 1501"/>
                <a:gd name="T1" fmla="*/ 166 h 180"/>
                <a:gd name="T2" fmla="*/ 1487 w 1501"/>
                <a:gd name="T3" fmla="*/ 14 h 180"/>
                <a:gd name="T4" fmla="*/ 1501 w 1501"/>
                <a:gd name="T5" fmla="*/ 0 h 180"/>
                <a:gd name="T6" fmla="*/ 14 w 1501"/>
                <a:gd name="T7" fmla="*/ 0 h 180"/>
                <a:gd name="T8" fmla="*/ 0 w 1501"/>
                <a:gd name="T9" fmla="*/ 14 h 180"/>
                <a:gd name="T10" fmla="*/ 0 w 1501"/>
                <a:gd name="T11" fmla="*/ 166 h 180"/>
                <a:gd name="T12" fmla="*/ 14 w 1501"/>
                <a:gd name="T13" fmla="*/ 180 h 180"/>
                <a:gd name="T14" fmla="*/ 1501 w 1501"/>
                <a:gd name="T15" fmla="*/ 180 h 180"/>
                <a:gd name="T16" fmla="*/ 1487 w 1501"/>
                <a:gd name="T17" fmla="*/ 166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01" h="180">
                  <a:moveTo>
                    <a:pt x="1487" y="166"/>
                  </a:moveTo>
                  <a:lnTo>
                    <a:pt x="1487" y="14"/>
                  </a:lnTo>
                  <a:cubicBezTo>
                    <a:pt x="1487" y="6"/>
                    <a:pt x="1494" y="0"/>
                    <a:pt x="1501" y="0"/>
                  </a:cubicBezTo>
                  <a:lnTo>
                    <a:pt x="14" y="0"/>
                  </a:lnTo>
                  <a:cubicBezTo>
                    <a:pt x="6" y="0"/>
                    <a:pt x="0" y="6"/>
                    <a:pt x="0" y="14"/>
                  </a:cubicBezTo>
                  <a:lnTo>
                    <a:pt x="0" y="166"/>
                  </a:lnTo>
                  <a:cubicBezTo>
                    <a:pt x="0" y="174"/>
                    <a:pt x="6" y="180"/>
                    <a:pt x="14" y="180"/>
                  </a:cubicBezTo>
                  <a:lnTo>
                    <a:pt x="1501" y="180"/>
                  </a:lnTo>
                  <a:cubicBezTo>
                    <a:pt x="1494" y="180"/>
                    <a:pt x="1487" y="174"/>
                    <a:pt x="1487" y="166"/>
                  </a:cubicBezTo>
                  <a:close/>
                </a:path>
              </a:pathLst>
            </a:custGeom>
            <a:solidFill>
              <a:srgbClr val="74C3E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4" name="Freeform 885">
              <a:extLst>
                <a:ext uri="{FF2B5EF4-FFF2-40B4-BE49-F238E27FC236}">
                  <a16:creationId xmlns:a16="http://schemas.microsoft.com/office/drawing/2014/main" id="{D17A0424-F9EB-4FEF-84A2-C20CD3651497}"/>
                </a:ext>
              </a:extLst>
            </p:cNvPr>
            <p:cNvSpPr>
              <a:spLocks/>
            </p:cNvSpPr>
            <p:nvPr/>
          </p:nvSpPr>
          <p:spPr bwMode="auto">
            <a:xfrm>
              <a:off x="6608763" y="5661025"/>
              <a:ext cx="330200" cy="73025"/>
            </a:xfrm>
            <a:custGeom>
              <a:avLst/>
              <a:gdLst>
                <a:gd name="T0" fmla="*/ 789 w 803"/>
                <a:gd name="T1" fmla="*/ 166 h 180"/>
                <a:gd name="T2" fmla="*/ 789 w 803"/>
                <a:gd name="T3" fmla="*/ 14 h 180"/>
                <a:gd name="T4" fmla="*/ 803 w 803"/>
                <a:gd name="T5" fmla="*/ 0 h 180"/>
                <a:gd name="T6" fmla="*/ 15 w 803"/>
                <a:gd name="T7" fmla="*/ 0 h 180"/>
                <a:gd name="T8" fmla="*/ 0 w 803"/>
                <a:gd name="T9" fmla="*/ 14 h 180"/>
                <a:gd name="T10" fmla="*/ 0 w 803"/>
                <a:gd name="T11" fmla="*/ 166 h 180"/>
                <a:gd name="T12" fmla="*/ 15 w 803"/>
                <a:gd name="T13" fmla="*/ 180 h 180"/>
                <a:gd name="T14" fmla="*/ 803 w 803"/>
                <a:gd name="T15" fmla="*/ 180 h 180"/>
                <a:gd name="T16" fmla="*/ 789 w 803"/>
                <a:gd name="T17" fmla="*/ 166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03" h="180">
                  <a:moveTo>
                    <a:pt x="789" y="166"/>
                  </a:moveTo>
                  <a:lnTo>
                    <a:pt x="789" y="14"/>
                  </a:lnTo>
                  <a:cubicBezTo>
                    <a:pt x="789" y="6"/>
                    <a:pt x="796" y="0"/>
                    <a:pt x="803" y="0"/>
                  </a:cubicBezTo>
                  <a:lnTo>
                    <a:pt x="15" y="0"/>
                  </a:lnTo>
                  <a:cubicBezTo>
                    <a:pt x="7" y="0"/>
                    <a:pt x="0" y="6"/>
                    <a:pt x="0" y="14"/>
                  </a:cubicBezTo>
                  <a:lnTo>
                    <a:pt x="0" y="166"/>
                  </a:lnTo>
                  <a:cubicBezTo>
                    <a:pt x="0" y="174"/>
                    <a:pt x="7" y="180"/>
                    <a:pt x="15" y="180"/>
                  </a:cubicBezTo>
                  <a:lnTo>
                    <a:pt x="803" y="180"/>
                  </a:lnTo>
                  <a:cubicBezTo>
                    <a:pt x="796" y="180"/>
                    <a:pt x="789" y="174"/>
                    <a:pt x="789" y="166"/>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5" name="Freeform 886">
              <a:extLst>
                <a:ext uri="{FF2B5EF4-FFF2-40B4-BE49-F238E27FC236}">
                  <a16:creationId xmlns:a16="http://schemas.microsoft.com/office/drawing/2014/main" id="{78A99B2E-5CC7-40F9-B3A0-98F087A6A107}"/>
                </a:ext>
              </a:extLst>
            </p:cNvPr>
            <p:cNvSpPr>
              <a:spLocks/>
            </p:cNvSpPr>
            <p:nvPr/>
          </p:nvSpPr>
          <p:spPr bwMode="auto">
            <a:xfrm>
              <a:off x="6326188" y="5665788"/>
              <a:ext cx="282575" cy="4763"/>
            </a:xfrm>
            <a:custGeom>
              <a:avLst/>
              <a:gdLst>
                <a:gd name="T0" fmla="*/ 689 w 690"/>
                <a:gd name="T1" fmla="*/ 11 h 11"/>
                <a:gd name="T2" fmla="*/ 0 w 690"/>
                <a:gd name="T3" fmla="*/ 11 h 11"/>
                <a:gd name="T4" fmla="*/ 0 w 690"/>
                <a:gd name="T5" fmla="*/ 0 h 11"/>
                <a:gd name="T6" fmla="*/ 690 w 690"/>
                <a:gd name="T7" fmla="*/ 0 h 11"/>
                <a:gd name="T8" fmla="*/ 689 w 690"/>
                <a:gd name="T9" fmla="*/ 1 h 11"/>
                <a:gd name="T10" fmla="*/ 689 w 690"/>
                <a:gd name="T11" fmla="*/ 11 h 11"/>
              </a:gdLst>
              <a:ahLst/>
              <a:cxnLst>
                <a:cxn ang="0">
                  <a:pos x="T0" y="T1"/>
                </a:cxn>
                <a:cxn ang="0">
                  <a:pos x="T2" y="T3"/>
                </a:cxn>
                <a:cxn ang="0">
                  <a:pos x="T4" y="T5"/>
                </a:cxn>
                <a:cxn ang="0">
                  <a:pos x="T6" y="T7"/>
                </a:cxn>
                <a:cxn ang="0">
                  <a:pos x="T8" y="T9"/>
                </a:cxn>
                <a:cxn ang="0">
                  <a:pos x="T10" y="T11"/>
                </a:cxn>
              </a:cxnLst>
              <a:rect l="0" t="0" r="r" b="b"/>
              <a:pathLst>
                <a:path w="690" h="11">
                  <a:moveTo>
                    <a:pt x="689" y="11"/>
                  </a:moveTo>
                  <a:lnTo>
                    <a:pt x="0" y="11"/>
                  </a:lnTo>
                  <a:lnTo>
                    <a:pt x="0" y="0"/>
                  </a:lnTo>
                  <a:lnTo>
                    <a:pt x="690" y="0"/>
                  </a:lnTo>
                  <a:cubicBezTo>
                    <a:pt x="689" y="0"/>
                    <a:pt x="689" y="1"/>
                    <a:pt x="689" y="1"/>
                  </a:cubicBezTo>
                  <a:lnTo>
                    <a:pt x="689" y="11"/>
                  </a:lnTo>
                  <a:close/>
                </a:path>
              </a:pathLst>
            </a:custGeom>
            <a:solidFill>
              <a:srgbClr val="5EA8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6" name="Freeform 887">
              <a:extLst>
                <a:ext uri="{FF2B5EF4-FFF2-40B4-BE49-F238E27FC236}">
                  <a16:creationId xmlns:a16="http://schemas.microsoft.com/office/drawing/2014/main" id="{C9424C0F-CF9D-4FA1-8B4E-8BE3712B3DE2}"/>
                </a:ext>
              </a:extLst>
            </p:cNvPr>
            <p:cNvSpPr>
              <a:spLocks/>
            </p:cNvSpPr>
            <p:nvPr/>
          </p:nvSpPr>
          <p:spPr bwMode="auto">
            <a:xfrm>
              <a:off x="6608763" y="5665788"/>
              <a:ext cx="319088" cy="4763"/>
            </a:xfrm>
            <a:custGeom>
              <a:avLst/>
              <a:gdLst>
                <a:gd name="T0" fmla="*/ 778 w 778"/>
                <a:gd name="T1" fmla="*/ 11 h 11"/>
                <a:gd name="T2" fmla="*/ 0 w 778"/>
                <a:gd name="T3" fmla="*/ 11 h 11"/>
                <a:gd name="T4" fmla="*/ 0 w 778"/>
                <a:gd name="T5" fmla="*/ 1 h 11"/>
                <a:gd name="T6" fmla="*/ 1 w 778"/>
                <a:gd name="T7" fmla="*/ 0 h 11"/>
                <a:gd name="T8" fmla="*/ 778 w 778"/>
                <a:gd name="T9" fmla="*/ 0 h 11"/>
                <a:gd name="T10" fmla="*/ 778 w 778"/>
                <a:gd name="T11" fmla="*/ 11 h 11"/>
              </a:gdLst>
              <a:ahLst/>
              <a:cxnLst>
                <a:cxn ang="0">
                  <a:pos x="T0" y="T1"/>
                </a:cxn>
                <a:cxn ang="0">
                  <a:pos x="T2" y="T3"/>
                </a:cxn>
                <a:cxn ang="0">
                  <a:pos x="T4" y="T5"/>
                </a:cxn>
                <a:cxn ang="0">
                  <a:pos x="T6" y="T7"/>
                </a:cxn>
                <a:cxn ang="0">
                  <a:pos x="T8" y="T9"/>
                </a:cxn>
                <a:cxn ang="0">
                  <a:pos x="T10" y="T11"/>
                </a:cxn>
              </a:cxnLst>
              <a:rect l="0" t="0" r="r" b="b"/>
              <a:pathLst>
                <a:path w="778" h="11">
                  <a:moveTo>
                    <a:pt x="778" y="11"/>
                  </a:moveTo>
                  <a:lnTo>
                    <a:pt x="0" y="11"/>
                  </a:lnTo>
                  <a:lnTo>
                    <a:pt x="0" y="1"/>
                  </a:lnTo>
                  <a:cubicBezTo>
                    <a:pt x="0" y="1"/>
                    <a:pt x="0" y="0"/>
                    <a:pt x="1" y="0"/>
                  </a:cubicBezTo>
                  <a:lnTo>
                    <a:pt x="778" y="0"/>
                  </a:lnTo>
                  <a:lnTo>
                    <a:pt x="778" y="11"/>
                  </a:lnTo>
                  <a:close/>
                </a:path>
              </a:pathLst>
            </a:custGeom>
            <a:solidFill>
              <a:srgbClr val="D0DE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7" name="Rectangle 888">
              <a:extLst>
                <a:ext uri="{FF2B5EF4-FFF2-40B4-BE49-F238E27FC236}">
                  <a16:creationId xmlns:a16="http://schemas.microsoft.com/office/drawing/2014/main" id="{61C686FF-ECF6-4976-99CC-8049AE74AF82}"/>
                </a:ext>
              </a:extLst>
            </p:cNvPr>
            <p:cNvSpPr>
              <a:spLocks noChangeArrowheads="1"/>
            </p:cNvSpPr>
            <p:nvPr/>
          </p:nvSpPr>
          <p:spPr bwMode="auto">
            <a:xfrm>
              <a:off x="6326188" y="5675313"/>
              <a:ext cx="282575" cy="4763"/>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8" name="Rectangle 889">
              <a:extLst>
                <a:ext uri="{FF2B5EF4-FFF2-40B4-BE49-F238E27FC236}">
                  <a16:creationId xmlns:a16="http://schemas.microsoft.com/office/drawing/2014/main" id="{C1742C25-D069-41EE-B610-C26E23FE1CD0}"/>
                </a:ext>
              </a:extLst>
            </p:cNvPr>
            <p:cNvSpPr>
              <a:spLocks noChangeArrowheads="1"/>
            </p:cNvSpPr>
            <p:nvPr/>
          </p:nvSpPr>
          <p:spPr bwMode="auto">
            <a:xfrm>
              <a:off x="6608763" y="5675313"/>
              <a:ext cx="319088" cy="4763"/>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09" name="Rectangle 890">
              <a:extLst>
                <a:ext uri="{FF2B5EF4-FFF2-40B4-BE49-F238E27FC236}">
                  <a16:creationId xmlns:a16="http://schemas.microsoft.com/office/drawing/2014/main" id="{527CEBFE-73AF-4AB5-B8C0-B175D52AD6A4}"/>
                </a:ext>
              </a:extLst>
            </p:cNvPr>
            <p:cNvSpPr>
              <a:spLocks noChangeArrowheads="1"/>
            </p:cNvSpPr>
            <p:nvPr/>
          </p:nvSpPr>
          <p:spPr bwMode="auto">
            <a:xfrm>
              <a:off x="6326188" y="5686425"/>
              <a:ext cx="282575" cy="3175"/>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0" name="Rectangle 891">
              <a:extLst>
                <a:ext uri="{FF2B5EF4-FFF2-40B4-BE49-F238E27FC236}">
                  <a16:creationId xmlns:a16="http://schemas.microsoft.com/office/drawing/2014/main" id="{B2BC1ACE-3213-4228-959A-5A48ECF1D700}"/>
                </a:ext>
              </a:extLst>
            </p:cNvPr>
            <p:cNvSpPr>
              <a:spLocks noChangeArrowheads="1"/>
            </p:cNvSpPr>
            <p:nvPr/>
          </p:nvSpPr>
          <p:spPr bwMode="auto">
            <a:xfrm>
              <a:off x="6608763" y="5686425"/>
              <a:ext cx="319088" cy="3175"/>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1" name="Rectangle 892">
              <a:extLst>
                <a:ext uri="{FF2B5EF4-FFF2-40B4-BE49-F238E27FC236}">
                  <a16:creationId xmlns:a16="http://schemas.microsoft.com/office/drawing/2014/main" id="{6739EA3B-4BC4-4E9C-BFCB-FB951A5528AF}"/>
                </a:ext>
              </a:extLst>
            </p:cNvPr>
            <p:cNvSpPr>
              <a:spLocks noChangeArrowheads="1"/>
            </p:cNvSpPr>
            <p:nvPr/>
          </p:nvSpPr>
          <p:spPr bwMode="auto">
            <a:xfrm>
              <a:off x="6326188" y="5695950"/>
              <a:ext cx="282575" cy="4763"/>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2" name="Rectangle 893">
              <a:extLst>
                <a:ext uri="{FF2B5EF4-FFF2-40B4-BE49-F238E27FC236}">
                  <a16:creationId xmlns:a16="http://schemas.microsoft.com/office/drawing/2014/main" id="{B67C294F-1C01-4CA2-9BD5-5C2127C0FD33}"/>
                </a:ext>
              </a:extLst>
            </p:cNvPr>
            <p:cNvSpPr>
              <a:spLocks noChangeArrowheads="1"/>
            </p:cNvSpPr>
            <p:nvPr/>
          </p:nvSpPr>
          <p:spPr bwMode="auto">
            <a:xfrm>
              <a:off x="6608763" y="5695950"/>
              <a:ext cx="319088" cy="4763"/>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3" name="Rectangle 894">
              <a:extLst>
                <a:ext uri="{FF2B5EF4-FFF2-40B4-BE49-F238E27FC236}">
                  <a16:creationId xmlns:a16="http://schemas.microsoft.com/office/drawing/2014/main" id="{84456E78-D6E4-41C2-9576-F80177AB8164}"/>
                </a:ext>
              </a:extLst>
            </p:cNvPr>
            <p:cNvSpPr>
              <a:spLocks noChangeArrowheads="1"/>
            </p:cNvSpPr>
            <p:nvPr/>
          </p:nvSpPr>
          <p:spPr bwMode="auto">
            <a:xfrm>
              <a:off x="6326188" y="5705475"/>
              <a:ext cx="282575" cy="4763"/>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4" name="Rectangle 895">
              <a:extLst>
                <a:ext uri="{FF2B5EF4-FFF2-40B4-BE49-F238E27FC236}">
                  <a16:creationId xmlns:a16="http://schemas.microsoft.com/office/drawing/2014/main" id="{AE9A8DB3-DEBB-4CDA-B29E-2F1E4F2297DC}"/>
                </a:ext>
              </a:extLst>
            </p:cNvPr>
            <p:cNvSpPr>
              <a:spLocks noChangeArrowheads="1"/>
            </p:cNvSpPr>
            <p:nvPr/>
          </p:nvSpPr>
          <p:spPr bwMode="auto">
            <a:xfrm>
              <a:off x="6608763" y="5705475"/>
              <a:ext cx="319088" cy="4763"/>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5" name="Rectangle 896">
              <a:extLst>
                <a:ext uri="{FF2B5EF4-FFF2-40B4-BE49-F238E27FC236}">
                  <a16:creationId xmlns:a16="http://schemas.microsoft.com/office/drawing/2014/main" id="{4E2DAD76-F292-4CA9-BC6E-CC15F577F083}"/>
                </a:ext>
              </a:extLst>
            </p:cNvPr>
            <p:cNvSpPr>
              <a:spLocks noChangeArrowheads="1"/>
            </p:cNvSpPr>
            <p:nvPr/>
          </p:nvSpPr>
          <p:spPr bwMode="auto">
            <a:xfrm>
              <a:off x="6326188" y="5715000"/>
              <a:ext cx="282575" cy="4763"/>
            </a:xfrm>
            <a:prstGeom prst="rect">
              <a:avLst/>
            </a:prstGeom>
            <a:solidFill>
              <a:srgbClr val="5EA8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6" name="Rectangle 897">
              <a:extLst>
                <a:ext uri="{FF2B5EF4-FFF2-40B4-BE49-F238E27FC236}">
                  <a16:creationId xmlns:a16="http://schemas.microsoft.com/office/drawing/2014/main" id="{0BF35B32-7233-4FC7-9917-FA2D989BBDA7}"/>
                </a:ext>
              </a:extLst>
            </p:cNvPr>
            <p:cNvSpPr>
              <a:spLocks noChangeArrowheads="1"/>
            </p:cNvSpPr>
            <p:nvPr/>
          </p:nvSpPr>
          <p:spPr bwMode="auto">
            <a:xfrm>
              <a:off x="6608763" y="5715000"/>
              <a:ext cx="319088" cy="4763"/>
            </a:xfrm>
            <a:prstGeom prst="rect">
              <a:avLst/>
            </a:prstGeom>
            <a:solidFill>
              <a:srgbClr val="D0DE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7" name="Freeform 898">
              <a:extLst>
                <a:ext uri="{FF2B5EF4-FFF2-40B4-BE49-F238E27FC236}">
                  <a16:creationId xmlns:a16="http://schemas.microsoft.com/office/drawing/2014/main" id="{8EC6C7FA-6154-4F65-B917-1318F1D6AE2B}"/>
                </a:ext>
              </a:extLst>
            </p:cNvPr>
            <p:cNvSpPr>
              <a:spLocks/>
            </p:cNvSpPr>
            <p:nvPr/>
          </p:nvSpPr>
          <p:spPr bwMode="auto">
            <a:xfrm>
              <a:off x="6326188" y="5724525"/>
              <a:ext cx="282575" cy="4763"/>
            </a:xfrm>
            <a:custGeom>
              <a:avLst/>
              <a:gdLst>
                <a:gd name="T0" fmla="*/ 690 w 690"/>
                <a:gd name="T1" fmla="*/ 11 h 11"/>
                <a:gd name="T2" fmla="*/ 0 w 690"/>
                <a:gd name="T3" fmla="*/ 11 h 11"/>
                <a:gd name="T4" fmla="*/ 0 w 690"/>
                <a:gd name="T5" fmla="*/ 0 h 11"/>
                <a:gd name="T6" fmla="*/ 689 w 690"/>
                <a:gd name="T7" fmla="*/ 0 h 11"/>
                <a:gd name="T8" fmla="*/ 689 w 690"/>
                <a:gd name="T9" fmla="*/ 9 h 11"/>
                <a:gd name="T10" fmla="*/ 690 w 690"/>
                <a:gd name="T11" fmla="*/ 11 h 11"/>
              </a:gdLst>
              <a:ahLst/>
              <a:cxnLst>
                <a:cxn ang="0">
                  <a:pos x="T0" y="T1"/>
                </a:cxn>
                <a:cxn ang="0">
                  <a:pos x="T2" y="T3"/>
                </a:cxn>
                <a:cxn ang="0">
                  <a:pos x="T4" y="T5"/>
                </a:cxn>
                <a:cxn ang="0">
                  <a:pos x="T6" y="T7"/>
                </a:cxn>
                <a:cxn ang="0">
                  <a:pos x="T8" y="T9"/>
                </a:cxn>
                <a:cxn ang="0">
                  <a:pos x="T10" y="T11"/>
                </a:cxn>
              </a:cxnLst>
              <a:rect l="0" t="0" r="r" b="b"/>
              <a:pathLst>
                <a:path w="690" h="11">
                  <a:moveTo>
                    <a:pt x="690" y="11"/>
                  </a:moveTo>
                  <a:lnTo>
                    <a:pt x="0" y="11"/>
                  </a:lnTo>
                  <a:lnTo>
                    <a:pt x="0" y="0"/>
                  </a:lnTo>
                  <a:lnTo>
                    <a:pt x="689" y="0"/>
                  </a:lnTo>
                  <a:lnTo>
                    <a:pt x="689" y="9"/>
                  </a:lnTo>
                  <a:cubicBezTo>
                    <a:pt x="689" y="10"/>
                    <a:pt x="690" y="10"/>
                    <a:pt x="690" y="11"/>
                  </a:cubicBezTo>
                </a:path>
              </a:pathLst>
            </a:custGeom>
            <a:solidFill>
              <a:srgbClr val="5EA8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8" name="Freeform 899">
              <a:extLst>
                <a:ext uri="{FF2B5EF4-FFF2-40B4-BE49-F238E27FC236}">
                  <a16:creationId xmlns:a16="http://schemas.microsoft.com/office/drawing/2014/main" id="{DAE7CAAE-032A-47EE-8FFD-40DEF9E947AB}"/>
                </a:ext>
              </a:extLst>
            </p:cNvPr>
            <p:cNvSpPr>
              <a:spLocks/>
            </p:cNvSpPr>
            <p:nvPr/>
          </p:nvSpPr>
          <p:spPr bwMode="auto">
            <a:xfrm>
              <a:off x="6608763" y="5724525"/>
              <a:ext cx="319088" cy="4763"/>
            </a:xfrm>
            <a:custGeom>
              <a:avLst/>
              <a:gdLst>
                <a:gd name="T0" fmla="*/ 778 w 778"/>
                <a:gd name="T1" fmla="*/ 11 h 11"/>
                <a:gd name="T2" fmla="*/ 1 w 778"/>
                <a:gd name="T3" fmla="*/ 11 h 11"/>
                <a:gd name="T4" fmla="*/ 0 w 778"/>
                <a:gd name="T5" fmla="*/ 9 h 11"/>
                <a:gd name="T6" fmla="*/ 0 w 778"/>
                <a:gd name="T7" fmla="*/ 0 h 11"/>
                <a:gd name="T8" fmla="*/ 778 w 778"/>
                <a:gd name="T9" fmla="*/ 0 h 11"/>
                <a:gd name="T10" fmla="*/ 778 w 778"/>
                <a:gd name="T11" fmla="*/ 11 h 11"/>
              </a:gdLst>
              <a:ahLst/>
              <a:cxnLst>
                <a:cxn ang="0">
                  <a:pos x="T0" y="T1"/>
                </a:cxn>
                <a:cxn ang="0">
                  <a:pos x="T2" y="T3"/>
                </a:cxn>
                <a:cxn ang="0">
                  <a:pos x="T4" y="T5"/>
                </a:cxn>
                <a:cxn ang="0">
                  <a:pos x="T6" y="T7"/>
                </a:cxn>
                <a:cxn ang="0">
                  <a:pos x="T8" y="T9"/>
                </a:cxn>
                <a:cxn ang="0">
                  <a:pos x="T10" y="T11"/>
                </a:cxn>
              </a:cxnLst>
              <a:rect l="0" t="0" r="r" b="b"/>
              <a:pathLst>
                <a:path w="778" h="11">
                  <a:moveTo>
                    <a:pt x="778" y="11"/>
                  </a:moveTo>
                  <a:lnTo>
                    <a:pt x="1" y="11"/>
                  </a:lnTo>
                  <a:cubicBezTo>
                    <a:pt x="1" y="10"/>
                    <a:pt x="0" y="10"/>
                    <a:pt x="0" y="9"/>
                  </a:cubicBezTo>
                  <a:lnTo>
                    <a:pt x="0" y="0"/>
                  </a:lnTo>
                  <a:lnTo>
                    <a:pt x="778" y="0"/>
                  </a:lnTo>
                  <a:lnTo>
                    <a:pt x="778" y="11"/>
                  </a:lnTo>
                </a:path>
              </a:pathLst>
            </a:custGeom>
            <a:solidFill>
              <a:srgbClr val="D0DEE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19" name="Freeform 900">
              <a:extLst>
                <a:ext uri="{FF2B5EF4-FFF2-40B4-BE49-F238E27FC236}">
                  <a16:creationId xmlns:a16="http://schemas.microsoft.com/office/drawing/2014/main" id="{F6B2E07C-72A6-488E-B834-54CBA2CAB05D}"/>
                </a:ext>
              </a:extLst>
            </p:cNvPr>
            <p:cNvSpPr>
              <a:spLocks/>
            </p:cNvSpPr>
            <p:nvPr/>
          </p:nvSpPr>
          <p:spPr bwMode="auto">
            <a:xfrm>
              <a:off x="6672263" y="5375275"/>
              <a:ext cx="276225" cy="47625"/>
            </a:xfrm>
            <a:custGeom>
              <a:avLst/>
              <a:gdLst>
                <a:gd name="T0" fmla="*/ 0 w 673"/>
                <a:gd name="T1" fmla="*/ 115 h 115"/>
                <a:gd name="T2" fmla="*/ 0 w 673"/>
                <a:gd name="T3" fmla="*/ 94 h 115"/>
                <a:gd name="T4" fmla="*/ 667 w 673"/>
                <a:gd name="T5" fmla="*/ 0 h 115"/>
                <a:gd name="T6" fmla="*/ 673 w 673"/>
                <a:gd name="T7" fmla="*/ 20 h 115"/>
                <a:gd name="T8" fmla="*/ 0 w 673"/>
                <a:gd name="T9" fmla="*/ 115 h 115"/>
              </a:gdLst>
              <a:ahLst/>
              <a:cxnLst>
                <a:cxn ang="0">
                  <a:pos x="T0" y="T1"/>
                </a:cxn>
                <a:cxn ang="0">
                  <a:pos x="T2" y="T3"/>
                </a:cxn>
                <a:cxn ang="0">
                  <a:pos x="T4" y="T5"/>
                </a:cxn>
                <a:cxn ang="0">
                  <a:pos x="T6" y="T7"/>
                </a:cxn>
                <a:cxn ang="0">
                  <a:pos x="T8" y="T9"/>
                </a:cxn>
              </a:cxnLst>
              <a:rect l="0" t="0" r="r" b="b"/>
              <a:pathLst>
                <a:path w="673" h="115">
                  <a:moveTo>
                    <a:pt x="0" y="115"/>
                  </a:moveTo>
                  <a:lnTo>
                    <a:pt x="0" y="94"/>
                  </a:lnTo>
                  <a:cubicBezTo>
                    <a:pt x="245" y="94"/>
                    <a:pt x="481" y="61"/>
                    <a:pt x="667" y="0"/>
                  </a:cubicBezTo>
                  <a:lnTo>
                    <a:pt x="673" y="20"/>
                  </a:lnTo>
                  <a:cubicBezTo>
                    <a:pt x="486" y="81"/>
                    <a:pt x="247" y="115"/>
                    <a:pt x="0" y="115"/>
                  </a:cubicBez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0" name="Rectangle 901">
              <a:extLst>
                <a:ext uri="{FF2B5EF4-FFF2-40B4-BE49-F238E27FC236}">
                  <a16:creationId xmlns:a16="http://schemas.microsoft.com/office/drawing/2014/main" id="{F952D6CE-6893-4F4B-BC87-70825D906093}"/>
                </a:ext>
              </a:extLst>
            </p:cNvPr>
            <p:cNvSpPr>
              <a:spLocks noChangeArrowheads="1"/>
            </p:cNvSpPr>
            <p:nvPr/>
          </p:nvSpPr>
          <p:spPr bwMode="auto">
            <a:xfrm>
              <a:off x="6180138" y="5414963"/>
              <a:ext cx="498475" cy="9525"/>
            </a:xfrm>
            <a:prstGeom prst="rect">
              <a:avLst/>
            </a:prstGeom>
            <a:solidFill>
              <a:srgbClr val="346B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1" name="Rectangle 902">
              <a:extLst>
                <a:ext uri="{FF2B5EF4-FFF2-40B4-BE49-F238E27FC236}">
                  <a16:creationId xmlns:a16="http://schemas.microsoft.com/office/drawing/2014/main" id="{EC5363FC-5FFF-45B8-A7BF-BA8D052740E6}"/>
                </a:ext>
              </a:extLst>
            </p:cNvPr>
            <p:cNvSpPr>
              <a:spLocks noChangeArrowheads="1"/>
            </p:cNvSpPr>
            <p:nvPr/>
          </p:nvSpPr>
          <p:spPr bwMode="auto">
            <a:xfrm>
              <a:off x="6180138" y="5424488"/>
              <a:ext cx="498475" cy="60325"/>
            </a:xfrm>
            <a:prstGeom prst="rect">
              <a:avLst/>
            </a:prstGeom>
            <a:solidFill>
              <a:srgbClr val="346BB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2" name="Freeform 903">
              <a:extLst>
                <a:ext uri="{FF2B5EF4-FFF2-40B4-BE49-F238E27FC236}">
                  <a16:creationId xmlns:a16="http://schemas.microsoft.com/office/drawing/2014/main" id="{36680E6F-DBC3-42CA-AC72-8DA1ACB8459A}"/>
                </a:ext>
              </a:extLst>
            </p:cNvPr>
            <p:cNvSpPr>
              <a:spLocks/>
            </p:cNvSpPr>
            <p:nvPr/>
          </p:nvSpPr>
          <p:spPr bwMode="auto">
            <a:xfrm>
              <a:off x="6394451" y="5383213"/>
              <a:ext cx="554038" cy="39688"/>
            </a:xfrm>
            <a:custGeom>
              <a:avLst/>
              <a:gdLst>
                <a:gd name="T0" fmla="*/ 625 w 1352"/>
                <a:gd name="T1" fmla="*/ 95 h 95"/>
                <a:gd name="T2" fmla="*/ 0 w 1352"/>
                <a:gd name="T3" fmla="*/ 95 h 95"/>
                <a:gd name="T4" fmla="*/ 492 w 1352"/>
                <a:gd name="T5" fmla="*/ 0 h 95"/>
                <a:gd name="T6" fmla="*/ 1352 w 1352"/>
                <a:gd name="T7" fmla="*/ 0 h 95"/>
                <a:gd name="T8" fmla="*/ 625 w 1352"/>
                <a:gd name="T9" fmla="*/ 95 h 95"/>
              </a:gdLst>
              <a:ahLst/>
              <a:cxnLst>
                <a:cxn ang="0">
                  <a:pos x="T0" y="T1"/>
                </a:cxn>
                <a:cxn ang="0">
                  <a:pos x="T2" y="T3"/>
                </a:cxn>
                <a:cxn ang="0">
                  <a:pos x="T4" y="T5"/>
                </a:cxn>
                <a:cxn ang="0">
                  <a:pos x="T6" y="T7"/>
                </a:cxn>
                <a:cxn ang="0">
                  <a:pos x="T8" y="T9"/>
                </a:cxn>
              </a:cxnLst>
              <a:rect l="0" t="0" r="r" b="b"/>
              <a:pathLst>
                <a:path w="1352" h="95">
                  <a:moveTo>
                    <a:pt x="625" y="95"/>
                  </a:moveTo>
                  <a:lnTo>
                    <a:pt x="0" y="95"/>
                  </a:lnTo>
                  <a:cubicBezTo>
                    <a:pt x="153" y="75"/>
                    <a:pt x="291" y="62"/>
                    <a:pt x="492" y="0"/>
                  </a:cubicBezTo>
                  <a:lnTo>
                    <a:pt x="1352" y="0"/>
                  </a:lnTo>
                  <a:cubicBezTo>
                    <a:pt x="1142" y="61"/>
                    <a:pt x="887" y="95"/>
                    <a:pt x="625" y="95"/>
                  </a:cubicBezTo>
                  <a:close/>
                </a:path>
              </a:pathLst>
            </a:custGeom>
            <a:solidFill>
              <a:srgbClr val="2147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3" name="Freeform 904">
              <a:extLst>
                <a:ext uri="{FF2B5EF4-FFF2-40B4-BE49-F238E27FC236}">
                  <a16:creationId xmlns:a16="http://schemas.microsoft.com/office/drawing/2014/main" id="{2828262C-D9A4-48EF-B03E-7F317ECAD253}"/>
                </a:ext>
              </a:extLst>
            </p:cNvPr>
            <p:cNvSpPr>
              <a:spLocks/>
            </p:cNvSpPr>
            <p:nvPr/>
          </p:nvSpPr>
          <p:spPr bwMode="auto">
            <a:xfrm>
              <a:off x="6394451" y="5402263"/>
              <a:ext cx="554038" cy="20638"/>
            </a:xfrm>
            <a:custGeom>
              <a:avLst/>
              <a:gdLst>
                <a:gd name="T0" fmla="*/ 625 w 1352"/>
                <a:gd name="T1" fmla="*/ 49 h 49"/>
                <a:gd name="T2" fmla="*/ 0 w 1352"/>
                <a:gd name="T3" fmla="*/ 49 h 49"/>
                <a:gd name="T4" fmla="*/ 492 w 1352"/>
                <a:gd name="T5" fmla="*/ 0 h 49"/>
                <a:gd name="T6" fmla="*/ 1352 w 1352"/>
                <a:gd name="T7" fmla="*/ 0 h 49"/>
                <a:gd name="T8" fmla="*/ 625 w 1352"/>
                <a:gd name="T9" fmla="*/ 49 h 49"/>
              </a:gdLst>
              <a:ahLst/>
              <a:cxnLst>
                <a:cxn ang="0">
                  <a:pos x="T0" y="T1"/>
                </a:cxn>
                <a:cxn ang="0">
                  <a:pos x="T2" y="T3"/>
                </a:cxn>
                <a:cxn ang="0">
                  <a:pos x="T4" y="T5"/>
                </a:cxn>
                <a:cxn ang="0">
                  <a:pos x="T6" y="T7"/>
                </a:cxn>
                <a:cxn ang="0">
                  <a:pos x="T8" y="T9"/>
                </a:cxn>
              </a:cxnLst>
              <a:rect l="0" t="0" r="r" b="b"/>
              <a:pathLst>
                <a:path w="1352" h="49">
                  <a:moveTo>
                    <a:pt x="625" y="49"/>
                  </a:moveTo>
                  <a:lnTo>
                    <a:pt x="0" y="49"/>
                  </a:lnTo>
                  <a:cubicBezTo>
                    <a:pt x="153" y="38"/>
                    <a:pt x="291" y="32"/>
                    <a:pt x="492" y="0"/>
                  </a:cubicBezTo>
                  <a:lnTo>
                    <a:pt x="1352" y="0"/>
                  </a:lnTo>
                  <a:cubicBezTo>
                    <a:pt x="1142" y="31"/>
                    <a:pt x="887" y="48"/>
                    <a:pt x="625" y="49"/>
                  </a:cubicBez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4" name="Rectangle 905">
              <a:extLst>
                <a:ext uri="{FF2B5EF4-FFF2-40B4-BE49-F238E27FC236}">
                  <a16:creationId xmlns:a16="http://schemas.microsoft.com/office/drawing/2014/main" id="{EE659AA7-7720-436C-9102-BE33F8CE8E55}"/>
                </a:ext>
              </a:extLst>
            </p:cNvPr>
            <p:cNvSpPr>
              <a:spLocks noChangeArrowheads="1"/>
            </p:cNvSpPr>
            <p:nvPr/>
          </p:nvSpPr>
          <p:spPr bwMode="auto">
            <a:xfrm>
              <a:off x="6643688" y="5475288"/>
              <a:ext cx="322263" cy="9525"/>
            </a:xfrm>
            <a:prstGeom prst="rect">
              <a:avLst/>
            </a:prstGeom>
            <a:solidFill>
              <a:srgbClr val="4B9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5" name="Rectangle 906">
              <a:extLst>
                <a:ext uri="{FF2B5EF4-FFF2-40B4-BE49-F238E27FC236}">
                  <a16:creationId xmlns:a16="http://schemas.microsoft.com/office/drawing/2014/main" id="{A9934A20-1DD1-4AF8-B21A-CED842719E6B}"/>
                </a:ext>
              </a:extLst>
            </p:cNvPr>
            <p:cNvSpPr>
              <a:spLocks noChangeArrowheads="1"/>
            </p:cNvSpPr>
            <p:nvPr/>
          </p:nvSpPr>
          <p:spPr bwMode="auto">
            <a:xfrm>
              <a:off x="6604001" y="5375275"/>
              <a:ext cx="344488" cy="7938"/>
            </a:xfrm>
            <a:prstGeom prst="rect">
              <a:avLst/>
            </a:prstGeom>
            <a:solidFill>
              <a:srgbClr val="4B95D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6" name="Freeform 907">
              <a:extLst>
                <a:ext uri="{FF2B5EF4-FFF2-40B4-BE49-F238E27FC236}">
                  <a16:creationId xmlns:a16="http://schemas.microsoft.com/office/drawing/2014/main" id="{39995627-5590-4917-A568-48FD7CBC8A32}"/>
                </a:ext>
              </a:extLst>
            </p:cNvPr>
            <p:cNvSpPr>
              <a:spLocks/>
            </p:cNvSpPr>
            <p:nvPr/>
          </p:nvSpPr>
          <p:spPr bwMode="auto">
            <a:xfrm>
              <a:off x="6329363" y="5375275"/>
              <a:ext cx="276225" cy="47625"/>
            </a:xfrm>
            <a:custGeom>
              <a:avLst/>
              <a:gdLst>
                <a:gd name="T0" fmla="*/ 0 w 674"/>
                <a:gd name="T1" fmla="*/ 115 h 115"/>
                <a:gd name="T2" fmla="*/ 0 w 674"/>
                <a:gd name="T3" fmla="*/ 94 h 115"/>
                <a:gd name="T4" fmla="*/ 667 w 674"/>
                <a:gd name="T5" fmla="*/ 0 h 115"/>
                <a:gd name="T6" fmla="*/ 674 w 674"/>
                <a:gd name="T7" fmla="*/ 20 h 115"/>
                <a:gd name="T8" fmla="*/ 0 w 674"/>
                <a:gd name="T9" fmla="*/ 115 h 115"/>
              </a:gdLst>
              <a:ahLst/>
              <a:cxnLst>
                <a:cxn ang="0">
                  <a:pos x="T0" y="T1"/>
                </a:cxn>
                <a:cxn ang="0">
                  <a:pos x="T2" y="T3"/>
                </a:cxn>
                <a:cxn ang="0">
                  <a:pos x="T4" y="T5"/>
                </a:cxn>
                <a:cxn ang="0">
                  <a:pos x="T6" y="T7"/>
                </a:cxn>
                <a:cxn ang="0">
                  <a:pos x="T8" y="T9"/>
                </a:cxn>
              </a:cxnLst>
              <a:rect l="0" t="0" r="r" b="b"/>
              <a:pathLst>
                <a:path w="674" h="115">
                  <a:moveTo>
                    <a:pt x="0" y="115"/>
                  </a:moveTo>
                  <a:lnTo>
                    <a:pt x="0" y="94"/>
                  </a:lnTo>
                  <a:cubicBezTo>
                    <a:pt x="245" y="94"/>
                    <a:pt x="482" y="61"/>
                    <a:pt x="667" y="0"/>
                  </a:cubicBezTo>
                  <a:lnTo>
                    <a:pt x="674" y="20"/>
                  </a:lnTo>
                  <a:cubicBezTo>
                    <a:pt x="486" y="81"/>
                    <a:pt x="247" y="115"/>
                    <a:pt x="0" y="115"/>
                  </a:cubicBez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7" name="Rectangle 908">
              <a:extLst>
                <a:ext uri="{FF2B5EF4-FFF2-40B4-BE49-F238E27FC236}">
                  <a16:creationId xmlns:a16="http://schemas.microsoft.com/office/drawing/2014/main" id="{5378A877-33F3-43A9-A029-C6B1FC151DD2}"/>
                </a:ext>
              </a:extLst>
            </p:cNvPr>
            <p:cNvSpPr>
              <a:spLocks noChangeArrowheads="1"/>
            </p:cNvSpPr>
            <p:nvPr/>
          </p:nvSpPr>
          <p:spPr bwMode="auto">
            <a:xfrm>
              <a:off x="6635751" y="5422900"/>
              <a:ext cx="312738" cy="523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8" name="Rectangle 909">
              <a:extLst>
                <a:ext uri="{FF2B5EF4-FFF2-40B4-BE49-F238E27FC236}">
                  <a16:creationId xmlns:a16="http://schemas.microsoft.com/office/drawing/2014/main" id="{B4A648DE-8CF1-4C12-B570-83C27B833BDC}"/>
                </a:ext>
              </a:extLst>
            </p:cNvPr>
            <p:cNvSpPr>
              <a:spLocks noChangeArrowheads="1"/>
            </p:cNvSpPr>
            <p:nvPr/>
          </p:nvSpPr>
          <p:spPr bwMode="auto">
            <a:xfrm>
              <a:off x="6191251" y="5422900"/>
              <a:ext cx="446088" cy="52388"/>
            </a:xfrm>
            <a:prstGeom prst="rect">
              <a:avLst/>
            </a:prstGeom>
            <a:solidFill>
              <a:srgbClr val="5EA9E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29" name="Freeform 910">
              <a:extLst>
                <a:ext uri="{FF2B5EF4-FFF2-40B4-BE49-F238E27FC236}">
                  <a16:creationId xmlns:a16="http://schemas.microsoft.com/office/drawing/2014/main" id="{26234CFC-8B2F-4DAF-9934-A61C0D42AEBB}"/>
                </a:ext>
              </a:extLst>
            </p:cNvPr>
            <p:cNvSpPr>
              <a:spLocks/>
            </p:cNvSpPr>
            <p:nvPr/>
          </p:nvSpPr>
          <p:spPr bwMode="auto">
            <a:xfrm>
              <a:off x="6373813" y="5695950"/>
              <a:ext cx="65088" cy="101600"/>
            </a:xfrm>
            <a:custGeom>
              <a:avLst/>
              <a:gdLst>
                <a:gd name="T0" fmla="*/ 0 w 41"/>
                <a:gd name="T1" fmla="*/ 64 h 64"/>
                <a:gd name="T2" fmla="*/ 21 w 41"/>
                <a:gd name="T3" fmla="*/ 51 h 64"/>
                <a:gd name="T4" fmla="*/ 41 w 41"/>
                <a:gd name="T5" fmla="*/ 64 h 64"/>
                <a:gd name="T6" fmla="*/ 41 w 41"/>
                <a:gd name="T7" fmla="*/ 0 h 64"/>
                <a:gd name="T8" fmla="*/ 21 w 41"/>
                <a:gd name="T9" fmla="*/ 0 h 64"/>
                <a:gd name="T10" fmla="*/ 0 w 41"/>
                <a:gd name="T11" fmla="*/ 0 h 64"/>
                <a:gd name="T12" fmla="*/ 0 w 41"/>
                <a:gd name="T13" fmla="*/ 64 h 64"/>
              </a:gdLst>
              <a:ahLst/>
              <a:cxnLst>
                <a:cxn ang="0">
                  <a:pos x="T0" y="T1"/>
                </a:cxn>
                <a:cxn ang="0">
                  <a:pos x="T2" y="T3"/>
                </a:cxn>
                <a:cxn ang="0">
                  <a:pos x="T4" y="T5"/>
                </a:cxn>
                <a:cxn ang="0">
                  <a:pos x="T6" y="T7"/>
                </a:cxn>
                <a:cxn ang="0">
                  <a:pos x="T8" y="T9"/>
                </a:cxn>
                <a:cxn ang="0">
                  <a:pos x="T10" y="T11"/>
                </a:cxn>
                <a:cxn ang="0">
                  <a:pos x="T12" y="T13"/>
                </a:cxn>
              </a:cxnLst>
              <a:rect l="0" t="0" r="r" b="b"/>
              <a:pathLst>
                <a:path w="41" h="64">
                  <a:moveTo>
                    <a:pt x="0" y="64"/>
                  </a:moveTo>
                  <a:lnTo>
                    <a:pt x="21" y="51"/>
                  </a:lnTo>
                  <a:lnTo>
                    <a:pt x="41" y="64"/>
                  </a:lnTo>
                  <a:lnTo>
                    <a:pt x="41" y="0"/>
                  </a:lnTo>
                  <a:lnTo>
                    <a:pt x="21" y="0"/>
                  </a:lnTo>
                  <a:lnTo>
                    <a:pt x="0" y="0"/>
                  </a:lnTo>
                  <a:lnTo>
                    <a:pt x="0" y="64"/>
                  </a:lnTo>
                  <a:close/>
                </a:path>
              </a:pathLst>
            </a:custGeom>
            <a:solidFill>
              <a:srgbClr val="C99E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330" name="Group 329">
            <a:extLst>
              <a:ext uri="{FF2B5EF4-FFF2-40B4-BE49-F238E27FC236}">
                <a16:creationId xmlns:a16="http://schemas.microsoft.com/office/drawing/2014/main" id="{2C91F529-2F14-44C5-B7A3-12090EA63602}"/>
              </a:ext>
            </a:extLst>
          </p:cNvPr>
          <p:cNvGrpSpPr>
            <a:grpSpLocks noChangeAspect="1"/>
          </p:cNvGrpSpPr>
          <p:nvPr/>
        </p:nvGrpSpPr>
        <p:grpSpPr>
          <a:xfrm>
            <a:off x="10923062" y="4445456"/>
            <a:ext cx="510915" cy="720000"/>
            <a:chOff x="8369301" y="5268913"/>
            <a:chExt cx="481013" cy="677862"/>
          </a:xfrm>
        </p:grpSpPr>
        <p:sp>
          <p:nvSpPr>
            <p:cNvPr id="331" name="Freeform 911">
              <a:extLst>
                <a:ext uri="{FF2B5EF4-FFF2-40B4-BE49-F238E27FC236}">
                  <a16:creationId xmlns:a16="http://schemas.microsoft.com/office/drawing/2014/main" id="{68F31D50-012C-4186-A058-867C680C2171}"/>
                </a:ext>
              </a:extLst>
            </p:cNvPr>
            <p:cNvSpPr>
              <a:spLocks/>
            </p:cNvSpPr>
            <p:nvPr/>
          </p:nvSpPr>
          <p:spPr bwMode="auto">
            <a:xfrm>
              <a:off x="8369301" y="5268913"/>
              <a:ext cx="481013" cy="547688"/>
            </a:xfrm>
            <a:custGeom>
              <a:avLst/>
              <a:gdLst>
                <a:gd name="T0" fmla="*/ 286 w 1168"/>
                <a:gd name="T1" fmla="*/ 1334 h 1334"/>
                <a:gd name="T2" fmla="*/ 882 w 1168"/>
                <a:gd name="T3" fmla="*/ 1333 h 1334"/>
                <a:gd name="T4" fmla="*/ 934 w 1168"/>
                <a:gd name="T5" fmla="*/ 1157 h 1334"/>
                <a:gd name="T6" fmla="*/ 1168 w 1168"/>
                <a:gd name="T7" fmla="*/ 584 h 1334"/>
                <a:gd name="T8" fmla="*/ 584 w 1168"/>
                <a:gd name="T9" fmla="*/ 1 h 1334"/>
                <a:gd name="T10" fmla="*/ 0 w 1168"/>
                <a:gd name="T11" fmla="*/ 585 h 1334"/>
                <a:gd name="T12" fmla="*/ 234 w 1168"/>
                <a:gd name="T13" fmla="*/ 1157 h 1334"/>
                <a:gd name="T14" fmla="*/ 286 w 1168"/>
                <a:gd name="T15" fmla="*/ 1334 h 13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68" h="1334">
                  <a:moveTo>
                    <a:pt x="286" y="1334"/>
                  </a:moveTo>
                  <a:lnTo>
                    <a:pt x="882" y="1333"/>
                  </a:lnTo>
                  <a:cubicBezTo>
                    <a:pt x="886" y="1277"/>
                    <a:pt x="899" y="1204"/>
                    <a:pt x="934" y="1157"/>
                  </a:cubicBezTo>
                  <a:cubicBezTo>
                    <a:pt x="1154" y="873"/>
                    <a:pt x="1168" y="603"/>
                    <a:pt x="1168" y="584"/>
                  </a:cubicBezTo>
                  <a:cubicBezTo>
                    <a:pt x="1168" y="262"/>
                    <a:pt x="907" y="0"/>
                    <a:pt x="584" y="1"/>
                  </a:cubicBezTo>
                  <a:cubicBezTo>
                    <a:pt x="261" y="1"/>
                    <a:pt x="0" y="262"/>
                    <a:pt x="0" y="585"/>
                  </a:cubicBezTo>
                  <a:cubicBezTo>
                    <a:pt x="0" y="604"/>
                    <a:pt x="14" y="873"/>
                    <a:pt x="234" y="1157"/>
                  </a:cubicBezTo>
                  <a:cubicBezTo>
                    <a:pt x="270" y="1204"/>
                    <a:pt x="282" y="1277"/>
                    <a:pt x="286" y="1334"/>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32" name="Freeform 912">
              <a:extLst>
                <a:ext uri="{FF2B5EF4-FFF2-40B4-BE49-F238E27FC236}">
                  <a16:creationId xmlns:a16="http://schemas.microsoft.com/office/drawing/2014/main" id="{2AFC0558-C0B0-47B6-B855-B9B9A3659BFE}"/>
                </a:ext>
              </a:extLst>
            </p:cNvPr>
            <p:cNvSpPr>
              <a:spLocks/>
            </p:cNvSpPr>
            <p:nvPr/>
          </p:nvSpPr>
          <p:spPr bwMode="auto">
            <a:xfrm>
              <a:off x="8469313" y="5822950"/>
              <a:ext cx="279400" cy="119063"/>
            </a:xfrm>
            <a:custGeom>
              <a:avLst/>
              <a:gdLst>
                <a:gd name="T0" fmla="*/ 176 w 176"/>
                <a:gd name="T1" fmla="*/ 75 h 75"/>
                <a:gd name="T2" fmla="*/ 1 w 176"/>
                <a:gd name="T3" fmla="*/ 75 h 75"/>
                <a:gd name="T4" fmla="*/ 0 w 176"/>
                <a:gd name="T5" fmla="*/ 0 h 75"/>
                <a:gd name="T6" fmla="*/ 176 w 176"/>
                <a:gd name="T7" fmla="*/ 0 h 75"/>
                <a:gd name="T8" fmla="*/ 176 w 176"/>
                <a:gd name="T9" fmla="*/ 75 h 75"/>
              </a:gdLst>
              <a:ahLst/>
              <a:cxnLst>
                <a:cxn ang="0">
                  <a:pos x="T0" y="T1"/>
                </a:cxn>
                <a:cxn ang="0">
                  <a:pos x="T2" y="T3"/>
                </a:cxn>
                <a:cxn ang="0">
                  <a:pos x="T4" y="T5"/>
                </a:cxn>
                <a:cxn ang="0">
                  <a:pos x="T6" y="T7"/>
                </a:cxn>
                <a:cxn ang="0">
                  <a:pos x="T8" y="T9"/>
                </a:cxn>
              </a:cxnLst>
              <a:rect l="0" t="0" r="r" b="b"/>
              <a:pathLst>
                <a:path w="176" h="75">
                  <a:moveTo>
                    <a:pt x="176" y="75"/>
                  </a:moveTo>
                  <a:lnTo>
                    <a:pt x="1" y="75"/>
                  </a:lnTo>
                  <a:lnTo>
                    <a:pt x="0" y="0"/>
                  </a:lnTo>
                  <a:lnTo>
                    <a:pt x="176" y="0"/>
                  </a:lnTo>
                  <a:lnTo>
                    <a:pt x="176" y="75"/>
                  </a:lnTo>
                  <a:close/>
                </a:path>
              </a:pathLst>
            </a:custGeom>
            <a:solidFill>
              <a:srgbClr val="346B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33" name="Rectangle 913">
              <a:extLst>
                <a:ext uri="{FF2B5EF4-FFF2-40B4-BE49-F238E27FC236}">
                  <a16:creationId xmlns:a16="http://schemas.microsoft.com/office/drawing/2014/main" id="{AC21ABF2-B085-4442-8A47-663874CFFB97}"/>
                </a:ext>
              </a:extLst>
            </p:cNvPr>
            <p:cNvSpPr>
              <a:spLocks noChangeArrowheads="1"/>
            </p:cNvSpPr>
            <p:nvPr/>
          </p:nvSpPr>
          <p:spPr bwMode="auto">
            <a:xfrm>
              <a:off x="8504238" y="5822950"/>
              <a:ext cx="93663" cy="119063"/>
            </a:xfrm>
            <a:prstGeom prst="rect">
              <a:avLst/>
            </a:prstGeom>
            <a:solidFill>
              <a:srgbClr val="3C75C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34" name="Rectangle 915">
              <a:extLst>
                <a:ext uri="{FF2B5EF4-FFF2-40B4-BE49-F238E27FC236}">
                  <a16:creationId xmlns:a16="http://schemas.microsoft.com/office/drawing/2014/main" id="{7FF2A5B2-B606-4DFB-8751-43C2C224EA8B}"/>
                </a:ext>
              </a:extLst>
            </p:cNvPr>
            <p:cNvSpPr>
              <a:spLocks noChangeArrowheads="1"/>
            </p:cNvSpPr>
            <p:nvPr/>
          </p:nvSpPr>
          <p:spPr bwMode="auto">
            <a:xfrm>
              <a:off x="8453438" y="5813425"/>
              <a:ext cx="312738" cy="12700"/>
            </a:xfrm>
            <a:prstGeom prst="rect">
              <a:avLst/>
            </a:prstGeom>
            <a:solidFill>
              <a:srgbClr val="2628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35" name="Rectangle 916">
              <a:extLst>
                <a:ext uri="{FF2B5EF4-FFF2-40B4-BE49-F238E27FC236}">
                  <a16:creationId xmlns:a16="http://schemas.microsoft.com/office/drawing/2014/main" id="{2E594405-ABBA-42BB-99A3-3E4B43BDA198}"/>
                </a:ext>
              </a:extLst>
            </p:cNvPr>
            <p:cNvSpPr>
              <a:spLocks noChangeArrowheads="1"/>
            </p:cNvSpPr>
            <p:nvPr/>
          </p:nvSpPr>
          <p:spPr bwMode="auto">
            <a:xfrm>
              <a:off x="8453438" y="5873750"/>
              <a:ext cx="312738" cy="12700"/>
            </a:xfrm>
            <a:prstGeom prst="rect">
              <a:avLst/>
            </a:prstGeom>
            <a:solidFill>
              <a:srgbClr val="2628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36" name="Rectangle 917">
              <a:extLst>
                <a:ext uri="{FF2B5EF4-FFF2-40B4-BE49-F238E27FC236}">
                  <a16:creationId xmlns:a16="http://schemas.microsoft.com/office/drawing/2014/main" id="{6542CA34-72D7-41A1-8287-8D64B0372C59}"/>
                </a:ext>
              </a:extLst>
            </p:cNvPr>
            <p:cNvSpPr>
              <a:spLocks noChangeArrowheads="1"/>
            </p:cNvSpPr>
            <p:nvPr/>
          </p:nvSpPr>
          <p:spPr bwMode="auto">
            <a:xfrm>
              <a:off x="8453438" y="5934075"/>
              <a:ext cx="312738" cy="12700"/>
            </a:xfrm>
            <a:prstGeom prst="rect">
              <a:avLst/>
            </a:prstGeom>
            <a:solidFill>
              <a:srgbClr val="2628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37" name="Rectangle 919">
              <a:extLst>
                <a:ext uri="{FF2B5EF4-FFF2-40B4-BE49-F238E27FC236}">
                  <a16:creationId xmlns:a16="http://schemas.microsoft.com/office/drawing/2014/main" id="{073C02CB-9332-428E-8CCD-98E958681A4E}"/>
                </a:ext>
              </a:extLst>
            </p:cNvPr>
            <p:cNvSpPr>
              <a:spLocks noChangeArrowheads="1"/>
            </p:cNvSpPr>
            <p:nvPr/>
          </p:nvSpPr>
          <p:spPr bwMode="auto">
            <a:xfrm>
              <a:off x="8483601" y="5822950"/>
              <a:ext cx="12700" cy="115888"/>
            </a:xfrm>
            <a:prstGeom prst="rect">
              <a:avLst/>
            </a:prstGeom>
            <a:solidFill>
              <a:srgbClr val="26282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38" name="Freeform 920">
              <a:extLst>
                <a:ext uri="{FF2B5EF4-FFF2-40B4-BE49-F238E27FC236}">
                  <a16:creationId xmlns:a16="http://schemas.microsoft.com/office/drawing/2014/main" id="{3F306A08-8242-48A7-A511-D3E418D9E16C}"/>
                </a:ext>
              </a:extLst>
            </p:cNvPr>
            <p:cNvSpPr>
              <a:spLocks/>
            </p:cNvSpPr>
            <p:nvPr/>
          </p:nvSpPr>
          <p:spPr bwMode="auto">
            <a:xfrm>
              <a:off x="8482013" y="5522913"/>
              <a:ext cx="65088" cy="290513"/>
            </a:xfrm>
            <a:custGeom>
              <a:avLst/>
              <a:gdLst>
                <a:gd name="T0" fmla="*/ 33 w 41"/>
                <a:gd name="T1" fmla="*/ 183 h 183"/>
                <a:gd name="T2" fmla="*/ 0 w 41"/>
                <a:gd name="T3" fmla="*/ 1 h 183"/>
                <a:gd name="T4" fmla="*/ 8 w 41"/>
                <a:gd name="T5" fmla="*/ 0 h 183"/>
                <a:gd name="T6" fmla="*/ 41 w 41"/>
                <a:gd name="T7" fmla="*/ 182 h 183"/>
                <a:gd name="T8" fmla="*/ 33 w 41"/>
                <a:gd name="T9" fmla="*/ 183 h 183"/>
              </a:gdLst>
              <a:ahLst/>
              <a:cxnLst>
                <a:cxn ang="0">
                  <a:pos x="T0" y="T1"/>
                </a:cxn>
                <a:cxn ang="0">
                  <a:pos x="T2" y="T3"/>
                </a:cxn>
                <a:cxn ang="0">
                  <a:pos x="T4" y="T5"/>
                </a:cxn>
                <a:cxn ang="0">
                  <a:pos x="T6" y="T7"/>
                </a:cxn>
                <a:cxn ang="0">
                  <a:pos x="T8" y="T9"/>
                </a:cxn>
              </a:cxnLst>
              <a:rect l="0" t="0" r="r" b="b"/>
              <a:pathLst>
                <a:path w="41" h="183">
                  <a:moveTo>
                    <a:pt x="33" y="183"/>
                  </a:moveTo>
                  <a:lnTo>
                    <a:pt x="0" y="1"/>
                  </a:lnTo>
                  <a:lnTo>
                    <a:pt x="8" y="0"/>
                  </a:lnTo>
                  <a:lnTo>
                    <a:pt x="41" y="182"/>
                  </a:lnTo>
                  <a:lnTo>
                    <a:pt x="33" y="183"/>
                  </a:ln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39" name="Freeform 921">
              <a:extLst>
                <a:ext uri="{FF2B5EF4-FFF2-40B4-BE49-F238E27FC236}">
                  <a16:creationId xmlns:a16="http://schemas.microsoft.com/office/drawing/2014/main" id="{04928D93-AA8F-4B62-8F5C-637BEA372A25}"/>
                </a:ext>
              </a:extLst>
            </p:cNvPr>
            <p:cNvSpPr>
              <a:spLocks/>
            </p:cNvSpPr>
            <p:nvPr/>
          </p:nvSpPr>
          <p:spPr bwMode="auto">
            <a:xfrm>
              <a:off x="8674101" y="5522913"/>
              <a:ext cx="63500" cy="290513"/>
            </a:xfrm>
            <a:custGeom>
              <a:avLst/>
              <a:gdLst>
                <a:gd name="T0" fmla="*/ 8 w 40"/>
                <a:gd name="T1" fmla="*/ 183 h 183"/>
                <a:gd name="T2" fmla="*/ 0 w 40"/>
                <a:gd name="T3" fmla="*/ 182 h 183"/>
                <a:gd name="T4" fmla="*/ 32 w 40"/>
                <a:gd name="T5" fmla="*/ 0 h 183"/>
                <a:gd name="T6" fmla="*/ 40 w 40"/>
                <a:gd name="T7" fmla="*/ 1 h 183"/>
                <a:gd name="T8" fmla="*/ 8 w 40"/>
                <a:gd name="T9" fmla="*/ 183 h 183"/>
              </a:gdLst>
              <a:ahLst/>
              <a:cxnLst>
                <a:cxn ang="0">
                  <a:pos x="T0" y="T1"/>
                </a:cxn>
                <a:cxn ang="0">
                  <a:pos x="T2" y="T3"/>
                </a:cxn>
                <a:cxn ang="0">
                  <a:pos x="T4" y="T5"/>
                </a:cxn>
                <a:cxn ang="0">
                  <a:pos x="T6" y="T7"/>
                </a:cxn>
                <a:cxn ang="0">
                  <a:pos x="T8" y="T9"/>
                </a:cxn>
              </a:cxnLst>
              <a:rect l="0" t="0" r="r" b="b"/>
              <a:pathLst>
                <a:path w="40" h="183">
                  <a:moveTo>
                    <a:pt x="8" y="183"/>
                  </a:moveTo>
                  <a:lnTo>
                    <a:pt x="0" y="182"/>
                  </a:lnTo>
                  <a:lnTo>
                    <a:pt x="32" y="0"/>
                  </a:lnTo>
                  <a:lnTo>
                    <a:pt x="40" y="1"/>
                  </a:lnTo>
                  <a:lnTo>
                    <a:pt x="8" y="183"/>
                  </a:ln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40" name="Freeform 922">
              <a:extLst>
                <a:ext uri="{FF2B5EF4-FFF2-40B4-BE49-F238E27FC236}">
                  <a16:creationId xmlns:a16="http://schemas.microsoft.com/office/drawing/2014/main" id="{C953C59C-E38A-4063-8428-8D94F0592CD7}"/>
                </a:ext>
              </a:extLst>
            </p:cNvPr>
            <p:cNvSpPr>
              <a:spLocks/>
            </p:cNvSpPr>
            <p:nvPr/>
          </p:nvSpPr>
          <p:spPr bwMode="auto">
            <a:xfrm>
              <a:off x="8486776" y="5538788"/>
              <a:ext cx="246063" cy="26988"/>
            </a:xfrm>
            <a:custGeom>
              <a:avLst/>
              <a:gdLst>
                <a:gd name="T0" fmla="*/ 16 w 155"/>
                <a:gd name="T1" fmla="*/ 17 h 17"/>
                <a:gd name="T2" fmla="*/ 0 w 155"/>
                <a:gd name="T3" fmla="*/ 7 h 17"/>
                <a:gd name="T4" fmla="*/ 4 w 155"/>
                <a:gd name="T5" fmla="*/ 0 h 17"/>
                <a:gd name="T6" fmla="*/ 19 w 155"/>
                <a:gd name="T7" fmla="*/ 9 h 17"/>
                <a:gd name="T8" fmla="*/ 33 w 155"/>
                <a:gd name="T9" fmla="*/ 0 h 17"/>
                <a:gd name="T10" fmla="*/ 38 w 155"/>
                <a:gd name="T11" fmla="*/ 0 h 17"/>
                <a:gd name="T12" fmla="*/ 52 w 155"/>
                <a:gd name="T13" fmla="*/ 9 h 17"/>
                <a:gd name="T14" fmla="*/ 67 w 155"/>
                <a:gd name="T15" fmla="*/ 0 h 17"/>
                <a:gd name="T16" fmla="*/ 71 w 155"/>
                <a:gd name="T17" fmla="*/ 0 h 17"/>
                <a:gd name="T18" fmla="*/ 86 w 155"/>
                <a:gd name="T19" fmla="*/ 9 h 17"/>
                <a:gd name="T20" fmla="*/ 100 w 155"/>
                <a:gd name="T21" fmla="*/ 0 h 17"/>
                <a:gd name="T22" fmla="*/ 105 w 155"/>
                <a:gd name="T23" fmla="*/ 0 h 17"/>
                <a:gd name="T24" fmla="*/ 120 w 155"/>
                <a:gd name="T25" fmla="*/ 9 h 17"/>
                <a:gd name="T26" fmla="*/ 134 w 155"/>
                <a:gd name="T27" fmla="*/ 0 h 17"/>
                <a:gd name="T28" fmla="*/ 139 w 155"/>
                <a:gd name="T29" fmla="*/ 0 h 17"/>
                <a:gd name="T30" fmla="*/ 155 w 155"/>
                <a:gd name="T31" fmla="*/ 10 h 17"/>
                <a:gd name="T32" fmla="*/ 151 w 155"/>
                <a:gd name="T33" fmla="*/ 17 h 17"/>
                <a:gd name="T34" fmla="*/ 136 w 155"/>
                <a:gd name="T35" fmla="*/ 8 h 17"/>
                <a:gd name="T36" fmla="*/ 122 w 155"/>
                <a:gd name="T37" fmla="*/ 17 h 17"/>
                <a:gd name="T38" fmla="*/ 117 w 155"/>
                <a:gd name="T39" fmla="*/ 17 h 17"/>
                <a:gd name="T40" fmla="*/ 103 w 155"/>
                <a:gd name="T41" fmla="*/ 8 h 17"/>
                <a:gd name="T42" fmla="*/ 88 w 155"/>
                <a:gd name="T43" fmla="*/ 17 h 17"/>
                <a:gd name="T44" fmla="*/ 84 w 155"/>
                <a:gd name="T45" fmla="*/ 17 h 17"/>
                <a:gd name="T46" fmla="*/ 69 w 155"/>
                <a:gd name="T47" fmla="*/ 8 h 17"/>
                <a:gd name="T48" fmla="*/ 54 w 155"/>
                <a:gd name="T49" fmla="*/ 17 h 17"/>
                <a:gd name="T50" fmla="*/ 50 w 155"/>
                <a:gd name="T51" fmla="*/ 17 h 17"/>
                <a:gd name="T52" fmla="*/ 36 w 155"/>
                <a:gd name="T53" fmla="*/ 8 h 17"/>
                <a:gd name="T54" fmla="*/ 21 w 155"/>
                <a:gd name="T55" fmla="*/ 17 h 17"/>
                <a:gd name="T56" fmla="*/ 16 w 155"/>
                <a:gd name="T5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55" h="17">
                  <a:moveTo>
                    <a:pt x="16" y="17"/>
                  </a:moveTo>
                  <a:lnTo>
                    <a:pt x="0" y="7"/>
                  </a:lnTo>
                  <a:lnTo>
                    <a:pt x="4" y="0"/>
                  </a:lnTo>
                  <a:lnTo>
                    <a:pt x="19" y="9"/>
                  </a:lnTo>
                  <a:lnTo>
                    <a:pt x="33" y="0"/>
                  </a:lnTo>
                  <a:lnTo>
                    <a:pt x="38" y="0"/>
                  </a:lnTo>
                  <a:lnTo>
                    <a:pt x="52" y="9"/>
                  </a:lnTo>
                  <a:lnTo>
                    <a:pt x="67" y="0"/>
                  </a:lnTo>
                  <a:lnTo>
                    <a:pt x="71" y="0"/>
                  </a:lnTo>
                  <a:lnTo>
                    <a:pt x="86" y="9"/>
                  </a:lnTo>
                  <a:lnTo>
                    <a:pt x="100" y="0"/>
                  </a:lnTo>
                  <a:lnTo>
                    <a:pt x="105" y="0"/>
                  </a:lnTo>
                  <a:lnTo>
                    <a:pt x="120" y="9"/>
                  </a:lnTo>
                  <a:lnTo>
                    <a:pt x="134" y="0"/>
                  </a:lnTo>
                  <a:lnTo>
                    <a:pt x="139" y="0"/>
                  </a:lnTo>
                  <a:lnTo>
                    <a:pt x="155" y="10"/>
                  </a:lnTo>
                  <a:lnTo>
                    <a:pt x="151" y="17"/>
                  </a:lnTo>
                  <a:lnTo>
                    <a:pt x="136" y="8"/>
                  </a:lnTo>
                  <a:lnTo>
                    <a:pt x="122" y="17"/>
                  </a:lnTo>
                  <a:lnTo>
                    <a:pt x="117" y="17"/>
                  </a:lnTo>
                  <a:lnTo>
                    <a:pt x="103" y="8"/>
                  </a:lnTo>
                  <a:lnTo>
                    <a:pt x="88" y="17"/>
                  </a:lnTo>
                  <a:lnTo>
                    <a:pt x="84" y="17"/>
                  </a:lnTo>
                  <a:lnTo>
                    <a:pt x="69" y="8"/>
                  </a:lnTo>
                  <a:lnTo>
                    <a:pt x="54" y="17"/>
                  </a:lnTo>
                  <a:lnTo>
                    <a:pt x="50" y="17"/>
                  </a:lnTo>
                  <a:lnTo>
                    <a:pt x="36" y="8"/>
                  </a:lnTo>
                  <a:lnTo>
                    <a:pt x="21" y="17"/>
                  </a:lnTo>
                  <a:lnTo>
                    <a:pt x="16" y="17"/>
                  </a:lnTo>
                  <a:close/>
                </a:path>
              </a:pathLst>
            </a:custGeom>
            <a:solidFill>
              <a:srgbClr val="26282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341" name="Group 340">
            <a:extLst>
              <a:ext uri="{FF2B5EF4-FFF2-40B4-BE49-F238E27FC236}">
                <a16:creationId xmlns:a16="http://schemas.microsoft.com/office/drawing/2014/main" id="{D6848513-483E-4603-8A7E-BB71940A2A12}"/>
              </a:ext>
            </a:extLst>
          </p:cNvPr>
          <p:cNvGrpSpPr/>
          <p:nvPr/>
        </p:nvGrpSpPr>
        <p:grpSpPr>
          <a:xfrm>
            <a:off x="6254448" y="4195963"/>
            <a:ext cx="4108018" cy="1218987"/>
            <a:chOff x="2294416" y="2700642"/>
            <a:chExt cx="3410381" cy="1218987"/>
          </a:xfrm>
        </p:grpSpPr>
        <p:sp>
          <p:nvSpPr>
            <p:cNvPr id="342" name="Rectangle 341">
              <a:extLst>
                <a:ext uri="{FF2B5EF4-FFF2-40B4-BE49-F238E27FC236}">
                  <a16:creationId xmlns:a16="http://schemas.microsoft.com/office/drawing/2014/main" id="{3FBA06CF-112A-42C2-87FB-7F1142E41051}"/>
                </a:ext>
              </a:extLst>
            </p:cNvPr>
            <p:cNvSpPr/>
            <p:nvPr/>
          </p:nvSpPr>
          <p:spPr>
            <a:xfrm>
              <a:off x="2294416" y="3088632"/>
              <a:ext cx="3410381" cy="830997"/>
            </a:xfrm>
            <a:prstGeom prst="rect">
              <a:avLst/>
            </a:prstGeom>
          </p:spPr>
          <p:txBody>
            <a:bodyPr wrap="square">
              <a:spAutoFit/>
            </a:bodyPr>
            <a:lstStyle/>
            <a:p>
              <a:pPr lvl="0" algn="justLow"/>
              <a:r>
                <a:rPr lang="ar-EG" sz="16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a:t>
              </a:r>
            </a:p>
          </p:txBody>
        </p:sp>
        <p:sp>
          <p:nvSpPr>
            <p:cNvPr id="343" name="Rectangle 342">
              <a:extLst>
                <a:ext uri="{FF2B5EF4-FFF2-40B4-BE49-F238E27FC236}">
                  <a16:creationId xmlns:a16="http://schemas.microsoft.com/office/drawing/2014/main" id="{E1AF07DE-ABD2-494F-A201-C3E2083B0523}"/>
                </a:ext>
              </a:extLst>
            </p:cNvPr>
            <p:cNvSpPr/>
            <p:nvPr/>
          </p:nvSpPr>
          <p:spPr>
            <a:xfrm>
              <a:off x="2294416" y="2700642"/>
              <a:ext cx="3408754" cy="461665"/>
            </a:xfrm>
            <a:prstGeom prst="rect">
              <a:avLst/>
            </a:prstGeom>
          </p:spPr>
          <p:txBody>
            <a:bodyPr wrap="square">
              <a:spAutoFit/>
            </a:bodyPr>
            <a:lstStyle/>
            <a:p>
              <a:pPr lvl="0"/>
              <a:r>
                <a:rPr lang="ar-EG" sz="2400" b="1" dirty="0">
                  <a:solidFill>
                    <a:prstClr val="white"/>
                  </a:solidFill>
                  <a:latin typeface="JF Flat" panose="02000500000000000000" pitchFamily="2" charset="-78"/>
                </a:rPr>
                <a:t>أضف هنا العنوان</a:t>
              </a:r>
            </a:p>
          </p:txBody>
        </p:sp>
      </p:grpSp>
    </p:spTree>
    <p:extLst>
      <p:ext uri="{BB962C8B-B14F-4D97-AF65-F5344CB8AC3E}">
        <p14:creationId xmlns:p14="http://schemas.microsoft.com/office/powerpoint/2010/main" val="1025564535"/>
      </p:ext>
    </p:extLst>
  </p:cSld>
  <p:clrMapOvr>
    <a:masterClrMapping/>
  </p:clrMapOvr>
  <mc:AlternateContent xmlns:mc="http://schemas.openxmlformats.org/markup-compatibility/2006" xmlns:p14="http://schemas.microsoft.com/office/powerpoint/2010/main">
    <mc:Choice Requires="p14">
      <p:transition spd="slow" p14:dur="1300">
        <p14:pan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C400"/>
        </a:solidFill>
        <a:effectLst/>
      </p:bgPr>
    </p:bg>
    <p:spTree>
      <p:nvGrpSpPr>
        <p:cNvPr id="1" name=""/>
        <p:cNvGrpSpPr/>
        <p:nvPr/>
      </p:nvGrpSpPr>
      <p:grpSpPr>
        <a:xfrm>
          <a:off x="0" y="0"/>
          <a:ext cx="0" cy="0"/>
          <a:chOff x="0" y="0"/>
          <a:chExt cx="0" cy="0"/>
        </a:xfrm>
      </p:grpSpPr>
      <p:sp>
        <p:nvSpPr>
          <p:cNvPr id="874" name="Title 873">
            <a:extLst>
              <a:ext uri="{FF2B5EF4-FFF2-40B4-BE49-F238E27FC236}">
                <a16:creationId xmlns:a16="http://schemas.microsoft.com/office/drawing/2014/main" id="{E0553F27-0A87-4BBF-8623-EB880CCA459D}"/>
              </a:ext>
            </a:extLst>
          </p:cNvPr>
          <p:cNvSpPr>
            <a:spLocks noGrp="1"/>
          </p:cNvSpPr>
          <p:nvPr>
            <p:ph type="title"/>
          </p:nvPr>
        </p:nvSpPr>
        <p:spPr/>
        <p:txBody>
          <a:bodyPr/>
          <a:lstStyle/>
          <a:p>
            <a:pPr rtl="1"/>
            <a:r>
              <a:rPr lang="ar-EG" dirty="0">
                <a:solidFill>
                  <a:schemeClr val="bg1"/>
                </a:solidFill>
                <a:latin typeface="JF Flat" panose="02000500000000000000" pitchFamily="2" charset="-78"/>
                <a:cs typeface="+mn-cs"/>
              </a:rPr>
              <a:t>انفوجرافيك للكتب اون لاين</a:t>
            </a:r>
            <a:endParaRPr lang="en-IN" dirty="0">
              <a:solidFill>
                <a:schemeClr val="bg1"/>
              </a:solidFill>
              <a:cs typeface="+mn-cs"/>
            </a:endParaRPr>
          </a:p>
        </p:txBody>
      </p:sp>
      <p:grpSp>
        <p:nvGrpSpPr>
          <p:cNvPr id="892" name="Group 891">
            <a:extLst>
              <a:ext uri="{FF2B5EF4-FFF2-40B4-BE49-F238E27FC236}">
                <a16:creationId xmlns:a16="http://schemas.microsoft.com/office/drawing/2014/main" id="{43ED6610-963F-470D-B6A0-A7D3188FA9A9}"/>
              </a:ext>
            </a:extLst>
          </p:cNvPr>
          <p:cNvGrpSpPr>
            <a:grpSpLocks noChangeAspect="1"/>
          </p:cNvGrpSpPr>
          <p:nvPr/>
        </p:nvGrpSpPr>
        <p:grpSpPr>
          <a:xfrm>
            <a:off x="448324" y="2091367"/>
            <a:ext cx="5914070" cy="3333604"/>
            <a:chOff x="6014405" y="2547310"/>
            <a:chExt cx="5914070" cy="3333604"/>
          </a:xfrm>
        </p:grpSpPr>
        <p:grpSp>
          <p:nvGrpSpPr>
            <p:cNvPr id="754" name="Group 753">
              <a:extLst>
                <a:ext uri="{FF2B5EF4-FFF2-40B4-BE49-F238E27FC236}">
                  <a16:creationId xmlns:a16="http://schemas.microsoft.com/office/drawing/2014/main" id="{2658B98C-05A1-421B-ABF5-5DECFD5F79B1}"/>
                </a:ext>
              </a:extLst>
            </p:cNvPr>
            <p:cNvGrpSpPr>
              <a:grpSpLocks noChangeAspect="1"/>
            </p:cNvGrpSpPr>
            <p:nvPr/>
          </p:nvGrpSpPr>
          <p:grpSpPr>
            <a:xfrm>
              <a:off x="6014405" y="2957674"/>
              <a:ext cx="1658354" cy="1976989"/>
              <a:chOff x="5256647" y="2593254"/>
              <a:chExt cx="1090613" cy="1300163"/>
            </a:xfrm>
          </p:grpSpPr>
          <p:sp>
            <p:nvSpPr>
              <p:cNvPr id="557" name="Rectangle 8">
                <a:extLst>
                  <a:ext uri="{FF2B5EF4-FFF2-40B4-BE49-F238E27FC236}">
                    <a16:creationId xmlns:a16="http://schemas.microsoft.com/office/drawing/2014/main" id="{5C0EAC6D-D7E1-4054-B7B4-B37621D40930}"/>
                  </a:ext>
                </a:extLst>
              </p:cNvPr>
              <p:cNvSpPr>
                <a:spLocks noChangeArrowheads="1"/>
              </p:cNvSpPr>
              <p:nvPr/>
            </p:nvSpPr>
            <p:spPr bwMode="auto">
              <a:xfrm>
                <a:off x="5685272" y="3693391"/>
                <a:ext cx="109538" cy="115888"/>
              </a:xfrm>
              <a:prstGeom prst="rect">
                <a:avLst/>
              </a:prstGeom>
              <a:solidFill>
                <a:srgbClr val="F7991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58" name="Rectangle 9">
                <a:extLst>
                  <a:ext uri="{FF2B5EF4-FFF2-40B4-BE49-F238E27FC236}">
                    <a16:creationId xmlns:a16="http://schemas.microsoft.com/office/drawing/2014/main" id="{982E2F44-6FA6-41BF-B68E-CFC9E39474B3}"/>
                  </a:ext>
                </a:extLst>
              </p:cNvPr>
              <p:cNvSpPr>
                <a:spLocks noChangeArrowheads="1"/>
              </p:cNvSpPr>
              <p:nvPr/>
            </p:nvSpPr>
            <p:spPr bwMode="auto">
              <a:xfrm>
                <a:off x="5717022" y="3707679"/>
                <a:ext cx="65088" cy="85725"/>
              </a:xfrm>
              <a:prstGeom prst="rect">
                <a:avLst/>
              </a:prstGeom>
              <a:solidFill>
                <a:srgbClr val="FCB00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59" name="Freeform 10">
                <a:extLst>
                  <a:ext uri="{FF2B5EF4-FFF2-40B4-BE49-F238E27FC236}">
                    <a16:creationId xmlns:a16="http://schemas.microsoft.com/office/drawing/2014/main" id="{6F423D1A-6D14-4116-9E30-60F211A46A56}"/>
                  </a:ext>
                </a:extLst>
              </p:cNvPr>
              <p:cNvSpPr>
                <a:spLocks/>
              </p:cNvSpPr>
              <p:nvPr/>
            </p:nvSpPr>
            <p:spPr bwMode="auto">
              <a:xfrm>
                <a:off x="5513822" y="3796579"/>
                <a:ext cx="450850" cy="44450"/>
              </a:xfrm>
              <a:custGeom>
                <a:avLst/>
                <a:gdLst>
                  <a:gd name="T0" fmla="*/ 0 w 1099"/>
                  <a:gd name="T1" fmla="*/ 107 h 107"/>
                  <a:gd name="T2" fmla="*/ 112 w 1099"/>
                  <a:gd name="T3" fmla="*/ 0 h 107"/>
                  <a:gd name="T4" fmla="*/ 988 w 1099"/>
                  <a:gd name="T5" fmla="*/ 0 h 107"/>
                  <a:gd name="T6" fmla="*/ 1099 w 1099"/>
                  <a:gd name="T7" fmla="*/ 107 h 107"/>
                  <a:gd name="T8" fmla="*/ 0 w 1099"/>
                  <a:gd name="T9" fmla="*/ 107 h 107"/>
                </a:gdLst>
                <a:ahLst/>
                <a:cxnLst>
                  <a:cxn ang="0">
                    <a:pos x="T0" y="T1"/>
                  </a:cxn>
                  <a:cxn ang="0">
                    <a:pos x="T2" y="T3"/>
                  </a:cxn>
                  <a:cxn ang="0">
                    <a:pos x="T4" y="T5"/>
                  </a:cxn>
                  <a:cxn ang="0">
                    <a:pos x="T6" y="T7"/>
                  </a:cxn>
                  <a:cxn ang="0">
                    <a:pos x="T8" y="T9"/>
                  </a:cxn>
                </a:cxnLst>
                <a:rect l="0" t="0" r="r" b="b"/>
                <a:pathLst>
                  <a:path w="1099" h="107">
                    <a:moveTo>
                      <a:pt x="0" y="107"/>
                    </a:moveTo>
                    <a:cubicBezTo>
                      <a:pt x="3" y="47"/>
                      <a:pt x="52" y="0"/>
                      <a:pt x="112" y="0"/>
                    </a:cubicBezTo>
                    <a:lnTo>
                      <a:pt x="988" y="0"/>
                    </a:lnTo>
                    <a:cubicBezTo>
                      <a:pt x="1048" y="0"/>
                      <a:pt x="1097" y="47"/>
                      <a:pt x="1099" y="107"/>
                    </a:cubicBezTo>
                    <a:lnTo>
                      <a:pt x="0" y="107"/>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0" name="Freeform 11">
                <a:extLst>
                  <a:ext uri="{FF2B5EF4-FFF2-40B4-BE49-F238E27FC236}">
                    <a16:creationId xmlns:a16="http://schemas.microsoft.com/office/drawing/2014/main" id="{D85BF61E-6C16-4D93-96CF-D037E7F5D31F}"/>
                  </a:ext>
                </a:extLst>
              </p:cNvPr>
              <p:cNvSpPr>
                <a:spLocks/>
              </p:cNvSpPr>
              <p:nvPr/>
            </p:nvSpPr>
            <p:spPr bwMode="auto">
              <a:xfrm>
                <a:off x="5440797" y="2667866"/>
                <a:ext cx="906463" cy="1120775"/>
              </a:xfrm>
              <a:custGeom>
                <a:avLst/>
                <a:gdLst>
                  <a:gd name="T0" fmla="*/ 74 w 2208"/>
                  <a:gd name="T1" fmla="*/ 2187 h 2727"/>
                  <a:gd name="T2" fmla="*/ 189 w 2208"/>
                  <a:gd name="T3" fmla="*/ 2254 h 2727"/>
                  <a:gd name="T4" fmla="*/ 1735 w 2208"/>
                  <a:gd name="T5" fmla="*/ 1746 h 2727"/>
                  <a:gd name="T6" fmla="*/ 1227 w 2208"/>
                  <a:gd name="T7" fmla="*/ 199 h 2727"/>
                  <a:gd name="T8" fmla="*/ 1105 w 2208"/>
                  <a:gd name="T9" fmla="*/ 147 h 2727"/>
                  <a:gd name="T10" fmla="*/ 1179 w 2208"/>
                  <a:gd name="T11" fmla="*/ 0 h 2727"/>
                  <a:gd name="T12" fmla="*/ 1300 w 2208"/>
                  <a:gd name="T13" fmla="*/ 54 h 2727"/>
                  <a:gd name="T14" fmla="*/ 1881 w 2208"/>
                  <a:gd name="T15" fmla="*/ 1819 h 2727"/>
                  <a:gd name="T16" fmla="*/ 116 w 2208"/>
                  <a:gd name="T17" fmla="*/ 2399 h 2727"/>
                  <a:gd name="T18" fmla="*/ 0 w 2208"/>
                  <a:gd name="T19" fmla="*/ 2334 h 2727"/>
                  <a:gd name="T20" fmla="*/ 74 w 2208"/>
                  <a:gd name="T21" fmla="*/ 2187 h 2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08" h="2727">
                    <a:moveTo>
                      <a:pt x="74" y="2187"/>
                    </a:moveTo>
                    <a:cubicBezTo>
                      <a:pt x="111" y="2211"/>
                      <a:pt x="149" y="2234"/>
                      <a:pt x="189" y="2254"/>
                    </a:cubicBezTo>
                    <a:cubicBezTo>
                      <a:pt x="756" y="2541"/>
                      <a:pt x="1449" y="2313"/>
                      <a:pt x="1735" y="1746"/>
                    </a:cubicBezTo>
                    <a:cubicBezTo>
                      <a:pt x="2022" y="1178"/>
                      <a:pt x="1794" y="486"/>
                      <a:pt x="1227" y="199"/>
                    </a:cubicBezTo>
                    <a:cubicBezTo>
                      <a:pt x="1187" y="179"/>
                      <a:pt x="1146" y="162"/>
                      <a:pt x="1105" y="147"/>
                    </a:cubicBezTo>
                    <a:lnTo>
                      <a:pt x="1179" y="0"/>
                    </a:lnTo>
                    <a:cubicBezTo>
                      <a:pt x="1220" y="16"/>
                      <a:pt x="1261" y="34"/>
                      <a:pt x="1300" y="54"/>
                    </a:cubicBezTo>
                    <a:cubicBezTo>
                      <a:pt x="1948" y="381"/>
                      <a:pt x="2208" y="1171"/>
                      <a:pt x="1881" y="1819"/>
                    </a:cubicBezTo>
                    <a:cubicBezTo>
                      <a:pt x="1554" y="2467"/>
                      <a:pt x="763" y="2727"/>
                      <a:pt x="116" y="2399"/>
                    </a:cubicBezTo>
                    <a:cubicBezTo>
                      <a:pt x="76" y="2379"/>
                      <a:pt x="37" y="2357"/>
                      <a:pt x="0" y="2334"/>
                    </a:cubicBezTo>
                    <a:lnTo>
                      <a:pt x="74" y="2187"/>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1" name="Freeform 12">
                <a:extLst>
                  <a:ext uri="{FF2B5EF4-FFF2-40B4-BE49-F238E27FC236}">
                    <a16:creationId xmlns:a16="http://schemas.microsoft.com/office/drawing/2014/main" id="{E96BB4A6-F665-4848-8040-21739CF28612}"/>
                  </a:ext>
                </a:extLst>
              </p:cNvPr>
              <p:cNvSpPr>
                <a:spLocks/>
              </p:cNvSpPr>
              <p:nvPr/>
            </p:nvSpPr>
            <p:spPr bwMode="auto">
              <a:xfrm>
                <a:off x="5859897" y="2631354"/>
                <a:ext cx="120650" cy="180975"/>
              </a:xfrm>
              <a:custGeom>
                <a:avLst/>
                <a:gdLst>
                  <a:gd name="T0" fmla="*/ 100 w 295"/>
                  <a:gd name="T1" fmla="*/ 437 h 437"/>
                  <a:gd name="T2" fmla="*/ 0 w 295"/>
                  <a:gd name="T3" fmla="*/ 387 h 437"/>
                  <a:gd name="T4" fmla="*/ 195 w 295"/>
                  <a:gd name="T5" fmla="*/ 0 h 437"/>
                  <a:gd name="T6" fmla="*/ 295 w 295"/>
                  <a:gd name="T7" fmla="*/ 51 h 437"/>
                  <a:gd name="T8" fmla="*/ 100 w 295"/>
                  <a:gd name="T9" fmla="*/ 437 h 437"/>
                </a:gdLst>
                <a:ahLst/>
                <a:cxnLst>
                  <a:cxn ang="0">
                    <a:pos x="T0" y="T1"/>
                  </a:cxn>
                  <a:cxn ang="0">
                    <a:pos x="T2" y="T3"/>
                  </a:cxn>
                  <a:cxn ang="0">
                    <a:pos x="T4" y="T5"/>
                  </a:cxn>
                  <a:cxn ang="0">
                    <a:pos x="T6" y="T7"/>
                  </a:cxn>
                  <a:cxn ang="0">
                    <a:pos x="T8" y="T9"/>
                  </a:cxn>
                </a:cxnLst>
                <a:rect l="0" t="0" r="r" b="b"/>
                <a:pathLst>
                  <a:path w="295" h="437">
                    <a:moveTo>
                      <a:pt x="100" y="437"/>
                    </a:moveTo>
                    <a:lnTo>
                      <a:pt x="0" y="387"/>
                    </a:lnTo>
                    <a:lnTo>
                      <a:pt x="195" y="0"/>
                    </a:lnTo>
                    <a:lnTo>
                      <a:pt x="295" y="51"/>
                    </a:lnTo>
                    <a:lnTo>
                      <a:pt x="100" y="437"/>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2" name="Freeform 13">
                <a:extLst>
                  <a:ext uri="{FF2B5EF4-FFF2-40B4-BE49-F238E27FC236}">
                    <a16:creationId xmlns:a16="http://schemas.microsoft.com/office/drawing/2014/main" id="{B68C1122-1519-44C0-AD10-208861D2DFF0}"/>
                  </a:ext>
                </a:extLst>
              </p:cNvPr>
              <p:cNvSpPr>
                <a:spLocks/>
              </p:cNvSpPr>
              <p:nvPr/>
            </p:nvSpPr>
            <p:spPr bwMode="auto">
              <a:xfrm>
                <a:off x="5917047" y="2593254"/>
                <a:ext cx="93663" cy="93663"/>
              </a:xfrm>
              <a:custGeom>
                <a:avLst/>
                <a:gdLst>
                  <a:gd name="T0" fmla="*/ 211 w 228"/>
                  <a:gd name="T1" fmla="*/ 83 h 229"/>
                  <a:gd name="T2" fmla="*/ 82 w 228"/>
                  <a:gd name="T3" fmla="*/ 18 h 229"/>
                  <a:gd name="T4" fmla="*/ 17 w 228"/>
                  <a:gd name="T5" fmla="*/ 146 h 229"/>
                  <a:gd name="T6" fmla="*/ 146 w 228"/>
                  <a:gd name="T7" fmla="*/ 211 h 229"/>
                  <a:gd name="T8" fmla="*/ 211 w 228"/>
                  <a:gd name="T9" fmla="*/ 83 h 229"/>
                </a:gdLst>
                <a:ahLst/>
                <a:cxnLst>
                  <a:cxn ang="0">
                    <a:pos x="T0" y="T1"/>
                  </a:cxn>
                  <a:cxn ang="0">
                    <a:pos x="T2" y="T3"/>
                  </a:cxn>
                  <a:cxn ang="0">
                    <a:pos x="T4" y="T5"/>
                  </a:cxn>
                  <a:cxn ang="0">
                    <a:pos x="T6" y="T7"/>
                  </a:cxn>
                  <a:cxn ang="0">
                    <a:pos x="T8" y="T9"/>
                  </a:cxn>
                </a:cxnLst>
                <a:rect l="0" t="0" r="r" b="b"/>
                <a:pathLst>
                  <a:path w="228" h="229">
                    <a:moveTo>
                      <a:pt x="211" y="83"/>
                    </a:moveTo>
                    <a:cubicBezTo>
                      <a:pt x="193" y="29"/>
                      <a:pt x="135" y="0"/>
                      <a:pt x="82" y="18"/>
                    </a:cubicBezTo>
                    <a:cubicBezTo>
                      <a:pt x="29" y="35"/>
                      <a:pt x="0" y="93"/>
                      <a:pt x="17" y="146"/>
                    </a:cubicBezTo>
                    <a:cubicBezTo>
                      <a:pt x="35" y="200"/>
                      <a:pt x="92" y="229"/>
                      <a:pt x="146" y="211"/>
                    </a:cubicBezTo>
                    <a:cubicBezTo>
                      <a:pt x="199" y="194"/>
                      <a:pt x="228" y="136"/>
                      <a:pt x="211" y="83"/>
                    </a:cubicBez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3" name="Freeform 14">
                <a:extLst>
                  <a:ext uri="{FF2B5EF4-FFF2-40B4-BE49-F238E27FC236}">
                    <a16:creationId xmlns:a16="http://schemas.microsoft.com/office/drawing/2014/main" id="{57A05C98-2FB3-4CC0-8D38-D5DC1F9A2DC0}"/>
                  </a:ext>
                </a:extLst>
              </p:cNvPr>
              <p:cNvSpPr>
                <a:spLocks/>
              </p:cNvSpPr>
              <p:nvPr/>
            </p:nvSpPr>
            <p:spPr bwMode="auto">
              <a:xfrm>
                <a:off x="5934509" y="2605954"/>
                <a:ext cx="50800" cy="50800"/>
              </a:xfrm>
              <a:custGeom>
                <a:avLst/>
                <a:gdLst>
                  <a:gd name="T0" fmla="*/ 113 w 123"/>
                  <a:gd name="T1" fmla="*/ 44 h 123"/>
                  <a:gd name="T2" fmla="*/ 44 w 123"/>
                  <a:gd name="T3" fmla="*/ 9 h 123"/>
                  <a:gd name="T4" fmla="*/ 9 w 123"/>
                  <a:gd name="T5" fmla="*/ 78 h 123"/>
                  <a:gd name="T6" fmla="*/ 78 w 123"/>
                  <a:gd name="T7" fmla="*/ 113 h 123"/>
                  <a:gd name="T8" fmla="*/ 113 w 123"/>
                  <a:gd name="T9" fmla="*/ 44 h 123"/>
                </a:gdLst>
                <a:ahLst/>
                <a:cxnLst>
                  <a:cxn ang="0">
                    <a:pos x="T0" y="T1"/>
                  </a:cxn>
                  <a:cxn ang="0">
                    <a:pos x="T2" y="T3"/>
                  </a:cxn>
                  <a:cxn ang="0">
                    <a:pos x="T4" y="T5"/>
                  </a:cxn>
                  <a:cxn ang="0">
                    <a:pos x="T6" y="T7"/>
                  </a:cxn>
                  <a:cxn ang="0">
                    <a:pos x="T8" y="T9"/>
                  </a:cxn>
                </a:cxnLst>
                <a:rect l="0" t="0" r="r" b="b"/>
                <a:pathLst>
                  <a:path w="123" h="123">
                    <a:moveTo>
                      <a:pt x="113" y="44"/>
                    </a:moveTo>
                    <a:cubicBezTo>
                      <a:pt x="104" y="16"/>
                      <a:pt x="73" y="0"/>
                      <a:pt x="44" y="9"/>
                    </a:cubicBezTo>
                    <a:cubicBezTo>
                      <a:pt x="16" y="19"/>
                      <a:pt x="0" y="50"/>
                      <a:pt x="9" y="78"/>
                    </a:cubicBezTo>
                    <a:cubicBezTo>
                      <a:pt x="19" y="107"/>
                      <a:pt x="50" y="123"/>
                      <a:pt x="78" y="113"/>
                    </a:cubicBezTo>
                    <a:cubicBezTo>
                      <a:pt x="107" y="104"/>
                      <a:pt x="123" y="73"/>
                      <a:pt x="113" y="44"/>
                    </a:cubicBez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4" name="Freeform 15">
                <a:extLst>
                  <a:ext uri="{FF2B5EF4-FFF2-40B4-BE49-F238E27FC236}">
                    <a16:creationId xmlns:a16="http://schemas.microsoft.com/office/drawing/2014/main" id="{FAE7AAED-2F3D-4704-BEB4-417DFD0025B6}"/>
                  </a:ext>
                </a:extLst>
              </p:cNvPr>
              <p:cNvSpPr>
                <a:spLocks/>
              </p:cNvSpPr>
              <p:nvPr/>
            </p:nvSpPr>
            <p:spPr bwMode="auto">
              <a:xfrm>
                <a:off x="5359834" y="3818804"/>
                <a:ext cx="760413" cy="74613"/>
              </a:xfrm>
              <a:custGeom>
                <a:avLst/>
                <a:gdLst>
                  <a:gd name="T0" fmla="*/ 0 w 1852"/>
                  <a:gd name="T1" fmla="*/ 181 h 181"/>
                  <a:gd name="T2" fmla="*/ 187 w 1852"/>
                  <a:gd name="T3" fmla="*/ 0 h 181"/>
                  <a:gd name="T4" fmla="*/ 1664 w 1852"/>
                  <a:gd name="T5" fmla="*/ 0 h 181"/>
                  <a:gd name="T6" fmla="*/ 1852 w 1852"/>
                  <a:gd name="T7" fmla="*/ 181 h 181"/>
                  <a:gd name="T8" fmla="*/ 0 w 1852"/>
                  <a:gd name="T9" fmla="*/ 181 h 181"/>
                </a:gdLst>
                <a:ahLst/>
                <a:cxnLst>
                  <a:cxn ang="0">
                    <a:pos x="T0" y="T1"/>
                  </a:cxn>
                  <a:cxn ang="0">
                    <a:pos x="T2" y="T3"/>
                  </a:cxn>
                  <a:cxn ang="0">
                    <a:pos x="T4" y="T5"/>
                  </a:cxn>
                  <a:cxn ang="0">
                    <a:pos x="T6" y="T7"/>
                  </a:cxn>
                  <a:cxn ang="0">
                    <a:pos x="T8" y="T9"/>
                  </a:cxn>
                </a:cxnLst>
                <a:rect l="0" t="0" r="r" b="b"/>
                <a:pathLst>
                  <a:path w="1852" h="181">
                    <a:moveTo>
                      <a:pt x="0" y="181"/>
                    </a:moveTo>
                    <a:cubicBezTo>
                      <a:pt x="4" y="80"/>
                      <a:pt x="86" y="0"/>
                      <a:pt x="187" y="0"/>
                    </a:cubicBezTo>
                    <a:lnTo>
                      <a:pt x="1664" y="0"/>
                    </a:lnTo>
                    <a:cubicBezTo>
                      <a:pt x="1766" y="0"/>
                      <a:pt x="1848" y="80"/>
                      <a:pt x="1852" y="181"/>
                    </a:cubicBezTo>
                    <a:lnTo>
                      <a:pt x="0" y="181"/>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5" name="Freeform 16">
                <a:extLst>
                  <a:ext uri="{FF2B5EF4-FFF2-40B4-BE49-F238E27FC236}">
                    <a16:creationId xmlns:a16="http://schemas.microsoft.com/office/drawing/2014/main" id="{86ABAA01-2DBA-40FA-AFE0-F50D04F86E56}"/>
                  </a:ext>
                </a:extLst>
              </p:cNvPr>
              <p:cNvSpPr>
                <a:spLocks/>
              </p:cNvSpPr>
              <p:nvPr/>
            </p:nvSpPr>
            <p:spPr bwMode="auto">
              <a:xfrm>
                <a:off x="5380472" y="3833091"/>
                <a:ext cx="715963" cy="49213"/>
              </a:xfrm>
              <a:custGeom>
                <a:avLst/>
                <a:gdLst>
                  <a:gd name="T0" fmla="*/ 1606 w 1742"/>
                  <a:gd name="T1" fmla="*/ 0 h 118"/>
                  <a:gd name="T2" fmla="*/ 177 w 1742"/>
                  <a:gd name="T3" fmla="*/ 0 h 118"/>
                  <a:gd name="T4" fmla="*/ 0 w 1742"/>
                  <a:gd name="T5" fmla="*/ 118 h 118"/>
                  <a:gd name="T6" fmla="*/ 1742 w 1742"/>
                  <a:gd name="T7" fmla="*/ 118 h 118"/>
                  <a:gd name="T8" fmla="*/ 1691 w 1742"/>
                  <a:gd name="T9" fmla="*/ 18 h 118"/>
                  <a:gd name="T10" fmla="*/ 1606 w 1742"/>
                  <a:gd name="T11" fmla="*/ 0 h 118"/>
                </a:gdLst>
                <a:ahLst/>
                <a:cxnLst>
                  <a:cxn ang="0">
                    <a:pos x="T0" y="T1"/>
                  </a:cxn>
                  <a:cxn ang="0">
                    <a:pos x="T2" y="T3"/>
                  </a:cxn>
                  <a:cxn ang="0">
                    <a:pos x="T4" y="T5"/>
                  </a:cxn>
                  <a:cxn ang="0">
                    <a:pos x="T6" y="T7"/>
                  </a:cxn>
                  <a:cxn ang="0">
                    <a:pos x="T8" y="T9"/>
                  </a:cxn>
                  <a:cxn ang="0">
                    <a:pos x="T10" y="T11"/>
                  </a:cxn>
                </a:cxnLst>
                <a:rect l="0" t="0" r="r" b="b"/>
                <a:pathLst>
                  <a:path w="1742" h="118">
                    <a:moveTo>
                      <a:pt x="1606" y="0"/>
                    </a:moveTo>
                    <a:lnTo>
                      <a:pt x="177" y="0"/>
                    </a:lnTo>
                    <a:cubicBezTo>
                      <a:pt x="90" y="0"/>
                      <a:pt x="18" y="50"/>
                      <a:pt x="0" y="118"/>
                    </a:cubicBezTo>
                    <a:lnTo>
                      <a:pt x="1742" y="118"/>
                    </a:lnTo>
                    <a:cubicBezTo>
                      <a:pt x="1740" y="79"/>
                      <a:pt x="1721" y="44"/>
                      <a:pt x="1691" y="18"/>
                    </a:cubicBezTo>
                    <a:cubicBezTo>
                      <a:pt x="1666" y="7"/>
                      <a:pt x="1637" y="0"/>
                      <a:pt x="1606" y="0"/>
                    </a:cubicBez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6" name="Freeform 17">
                <a:extLst>
                  <a:ext uri="{FF2B5EF4-FFF2-40B4-BE49-F238E27FC236}">
                    <a16:creationId xmlns:a16="http://schemas.microsoft.com/office/drawing/2014/main" id="{9E1D19FA-E5B1-4F1A-9FB0-4A8877F5782F}"/>
                  </a:ext>
                </a:extLst>
              </p:cNvPr>
              <p:cNvSpPr>
                <a:spLocks/>
              </p:cNvSpPr>
              <p:nvPr/>
            </p:nvSpPr>
            <p:spPr bwMode="auto">
              <a:xfrm>
                <a:off x="5421747" y="3501304"/>
                <a:ext cx="122238" cy="180975"/>
              </a:xfrm>
              <a:custGeom>
                <a:avLst/>
                <a:gdLst>
                  <a:gd name="T0" fmla="*/ 196 w 296"/>
                  <a:gd name="T1" fmla="*/ 0 h 437"/>
                  <a:gd name="T2" fmla="*/ 296 w 296"/>
                  <a:gd name="T3" fmla="*/ 51 h 437"/>
                  <a:gd name="T4" fmla="*/ 100 w 296"/>
                  <a:gd name="T5" fmla="*/ 437 h 437"/>
                  <a:gd name="T6" fmla="*/ 0 w 296"/>
                  <a:gd name="T7" fmla="*/ 387 h 437"/>
                  <a:gd name="T8" fmla="*/ 196 w 296"/>
                  <a:gd name="T9" fmla="*/ 0 h 437"/>
                </a:gdLst>
                <a:ahLst/>
                <a:cxnLst>
                  <a:cxn ang="0">
                    <a:pos x="T0" y="T1"/>
                  </a:cxn>
                  <a:cxn ang="0">
                    <a:pos x="T2" y="T3"/>
                  </a:cxn>
                  <a:cxn ang="0">
                    <a:pos x="T4" y="T5"/>
                  </a:cxn>
                  <a:cxn ang="0">
                    <a:pos x="T6" y="T7"/>
                  </a:cxn>
                  <a:cxn ang="0">
                    <a:pos x="T8" y="T9"/>
                  </a:cxn>
                </a:cxnLst>
                <a:rect l="0" t="0" r="r" b="b"/>
                <a:pathLst>
                  <a:path w="296" h="437">
                    <a:moveTo>
                      <a:pt x="196" y="0"/>
                    </a:moveTo>
                    <a:lnTo>
                      <a:pt x="296" y="51"/>
                    </a:lnTo>
                    <a:lnTo>
                      <a:pt x="100" y="437"/>
                    </a:lnTo>
                    <a:lnTo>
                      <a:pt x="0" y="387"/>
                    </a:lnTo>
                    <a:lnTo>
                      <a:pt x="196" y="0"/>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7" name="Freeform 18">
                <a:extLst>
                  <a:ext uri="{FF2B5EF4-FFF2-40B4-BE49-F238E27FC236}">
                    <a16:creationId xmlns:a16="http://schemas.microsoft.com/office/drawing/2014/main" id="{048A0285-C346-4151-BD0F-92C04FEAD88B}"/>
                  </a:ext>
                </a:extLst>
              </p:cNvPr>
              <p:cNvSpPr>
                <a:spLocks/>
              </p:cNvSpPr>
              <p:nvPr/>
            </p:nvSpPr>
            <p:spPr bwMode="auto">
              <a:xfrm>
                <a:off x="5442384" y="3509241"/>
                <a:ext cx="80963" cy="134938"/>
              </a:xfrm>
              <a:custGeom>
                <a:avLst/>
                <a:gdLst>
                  <a:gd name="T0" fmla="*/ 154 w 199"/>
                  <a:gd name="T1" fmla="*/ 0 h 329"/>
                  <a:gd name="T2" fmla="*/ 199 w 199"/>
                  <a:gd name="T3" fmla="*/ 23 h 329"/>
                  <a:gd name="T4" fmla="*/ 44 w 199"/>
                  <a:gd name="T5" fmla="*/ 329 h 329"/>
                  <a:gd name="T6" fmla="*/ 0 w 199"/>
                  <a:gd name="T7" fmla="*/ 306 h 329"/>
                  <a:gd name="T8" fmla="*/ 154 w 199"/>
                  <a:gd name="T9" fmla="*/ 0 h 329"/>
                </a:gdLst>
                <a:ahLst/>
                <a:cxnLst>
                  <a:cxn ang="0">
                    <a:pos x="T0" y="T1"/>
                  </a:cxn>
                  <a:cxn ang="0">
                    <a:pos x="T2" y="T3"/>
                  </a:cxn>
                  <a:cxn ang="0">
                    <a:pos x="T4" y="T5"/>
                  </a:cxn>
                  <a:cxn ang="0">
                    <a:pos x="T6" y="T7"/>
                  </a:cxn>
                  <a:cxn ang="0">
                    <a:pos x="T8" y="T9"/>
                  </a:cxn>
                </a:cxnLst>
                <a:rect l="0" t="0" r="r" b="b"/>
                <a:pathLst>
                  <a:path w="199" h="329">
                    <a:moveTo>
                      <a:pt x="154" y="0"/>
                    </a:moveTo>
                    <a:lnTo>
                      <a:pt x="199" y="23"/>
                    </a:lnTo>
                    <a:lnTo>
                      <a:pt x="44" y="329"/>
                    </a:lnTo>
                    <a:lnTo>
                      <a:pt x="0" y="306"/>
                    </a:lnTo>
                    <a:lnTo>
                      <a:pt x="154" y="0"/>
                    </a:ln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8" name="Freeform 19">
                <a:extLst>
                  <a:ext uri="{FF2B5EF4-FFF2-40B4-BE49-F238E27FC236}">
                    <a16:creationId xmlns:a16="http://schemas.microsoft.com/office/drawing/2014/main" id="{24A0240B-9395-43C9-BD11-D1ED1947EDB1}"/>
                  </a:ext>
                </a:extLst>
              </p:cNvPr>
              <p:cNvSpPr>
                <a:spLocks/>
              </p:cNvSpPr>
              <p:nvPr/>
            </p:nvSpPr>
            <p:spPr bwMode="auto">
              <a:xfrm>
                <a:off x="5869422" y="2674216"/>
                <a:ext cx="76200" cy="125413"/>
              </a:xfrm>
              <a:custGeom>
                <a:avLst/>
                <a:gdLst>
                  <a:gd name="T0" fmla="*/ 142 w 186"/>
                  <a:gd name="T1" fmla="*/ 0 h 303"/>
                  <a:gd name="T2" fmla="*/ 186 w 186"/>
                  <a:gd name="T3" fmla="*/ 23 h 303"/>
                  <a:gd name="T4" fmla="*/ 45 w 186"/>
                  <a:gd name="T5" fmla="*/ 303 h 303"/>
                  <a:gd name="T6" fmla="*/ 0 w 186"/>
                  <a:gd name="T7" fmla="*/ 280 h 303"/>
                  <a:gd name="T8" fmla="*/ 142 w 186"/>
                  <a:gd name="T9" fmla="*/ 0 h 303"/>
                </a:gdLst>
                <a:ahLst/>
                <a:cxnLst>
                  <a:cxn ang="0">
                    <a:pos x="T0" y="T1"/>
                  </a:cxn>
                  <a:cxn ang="0">
                    <a:pos x="T2" y="T3"/>
                  </a:cxn>
                  <a:cxn ang="0">
                    <a:pos x="T4" y="T5"/>
                  </a:cxn>
                  <a:cxn ang="0">
                    <a:pos x="T6" y="T7"/>
                  </a:cxn>
                  <a:cxn ang="0">
                    <a:pos x="T8" y="T9"/>
                  </a:cxn>
                </a:cxnLst>
                <a:rect l="0" t="0" r="r" b="b"/>
                <a:pathLst>
                  <a:path w="186" h="303">
                    <a:moveTo>
                      <a:pt x="142" y="0"/>
                    </a:moveTo>
                    <a:lnTo>
                      <a:pt x="186" y="23"/>
                    </a:lnTo>
                    <a:lnTo>
                      <a:pt x="45" y="303"/>
                    </a:lnTo>
                    <a:lnTo>
                      <a:pt x="0" y="280"/>
                    </a:lnTo>
                    <a:lnTo>
                      <a:pt x="142" y="0"/>
                    </a:ln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69" name="Freeform 20">
                <a:extLst>
                  <a:ext uri="{FF2B5EF4-FFF2-40B4-BE49-F238E27FC236}">
                    <a16:creationId xmlns:a16="http://schemas.microsoft.com/office/drawing/2014/main" id="{B941FDDD-6FE1-409E-BBAF-1A79EDC65A37}"/>
                  </a:ext>
                </a:extLst>
              </p:cNvPr>
              <p:cNvSpPr>
                <a:spLocks/>
              </p:cNvSpPr>
              <p:nvPr/>
            </p:nvSpPr>
            <p:spPr bwMode="auto">
              <a:xfrm>
                <a:off x="5393172" y="3626716"/>
                <a:ext cx="93663" cy="93663"/>
              </a:xfrm>
              <a:custGeom>
                <a:avLst/>
                <a:gdLst>
                  <a:gd name="T0" fmla="*/ 17 w 228"/>
                  <a:gd name="T1" fmla="*/ 146 h 228"/>
                  <a:gd name="T2" fmla="*/ 146 w 228"/>
                  <a:gd name="T3" fmla="*/ 211 h 228"/>
                  <a:gd name="T4" fmla="*/ 211 w 228"/>
                  <a:gd name="T5" fmla="*/ 82 h 228"/>
                  <a:gd name="T6" fmla="*/ 82 w 228"/>
                  <a:gd name="T7" fmla="*/ 17 h 228"/>
                  <a:gd name="T8" fmla="*/ 17 w 228"/>
                  <a:gd name="T9" fmla="*/ 146 h 228"/>
                </a:gdLst>
                <a:ahLst/>
                <a:cxnLst>
                  <a:cxn ang="0">
                    <a:pos x="T0" y="T1"/>
                  </a:cxn>
                  <a:cxn ang="0">
                    <a:pos x="T2" y="T3"/>
                  </a:cxn>
                  <a:cxn ang="0">
                    <a:pos x="T4" y="T5"/>
                  </a:cxn>
                  <a:cxn ang="0">
                    <a:pos x="T6" y="T7"/>
                  </a:cxn>
                  <a:cxn ang="0">
                    <a:pos x="T8" y="T9"/>
                  </a:cxn>
                </a:cxnLst>
                <a:rect l="0" t="0" r="r" b="b"/>
                <a:pathLst>
                  <a:path w="228" h="228">
                    <a:moveTo>
                      <a:pt x="17" y="146"/>
                    </a:moveTo>
                    <a:cubicBezTo>
                      <a:pt x="35" y="199"/>
                      <a:pt x="93" y="228"/>
                      <a:pt x="146" y="211"/>
                    </a:cubicBezTo>
                    <a:cubicBezTo>
                      <a:pt x="200" y="193"/>
                      <a:pt x="228" y="136"/>
                      <a:pt x="211" y="82"/>
                    </a:cubicBezTo>
                    <a:cubicBezTo>
                      <a:pt x="193" y="29"/>
                      <a:pt x="136" y="0"/>
                      <a:pt x="82" y="17"/>
                    </a:cubicBezTo>
                    <a:cubicBezTo>
                      <a:pt x="29" y="35"/>
                      <a:pt x="0" y="92"/>
                      <a:pt x="17" y="146"/>
                    </a:cubicBez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70" name="Freeform 21">
                <a:extLst>
                  <a:ext uri="{FF2B5EF4-FFF2-40B4-BE49-F238E27FC236}">
                    <a16:creationId xmlns:a16="http://schemas.microsoft.com/office/drawing/2014/main" id="{D06D5352-B5AF-4374-97B6-AEC673368CDC}"/>
                  </a:ext>
                </a:extLst>
              </p:cNvPr>
              <p:cNvSpPr>
                <a:spLocks/>
              </p:cNvSpPr>
              <p:nvPr/>
            </p:nvSpPr>
            <p:spPr bwMode="auto">
              <a:xfrm>
                <a:off x="5409047" y="3639416"/>
                <a:ext cx="49213" cy="50800"/>
              </a:xfrm>
              <a:custGeom>
                <a:avLst/>
                <a:gdLst>
                  <a:gd name="T0" fmla="*/ 113 w 123"/>
                  <a:gd name="T1" fmla="*/ 45 h 123"/>
                  <a:gd name="T2" fmla="*/ 44 w 123"/>
                  <a:gd name="T3" fmla="*/ 10 h 123"/>
                  <a:gd name="T4" fmla="*/ 10 w 123"/>
                  <a:gd name="T5" fmla="*/ 79 h 123"/>
                  <a:gd name="T6" fmla="*/ 79 w 123"/>
                  <a:gd name="T7" fmla="*/ 114 h 123"/>
                  <a:gd name="T8" fmla="*/ 113 w 123"/>
                  <a:gd name="T9" fmla="*/ 45 h 123"/>
                </a:gdLst>
                <a:ahLst/>
                <a:cxnLst>
                  <a:cxn ang="0">
                    <a:pos x="T0" y="T1"/>
                  </a:cxn>
                  <a:cxn ang="0">
                    <a:pos x="T2" y="T3"/>
                  </a:cxn>
                  <a:cxn ang="0">
                    <a:pos x="T4" y="T5"/>
                  </a:cxn>
                  <a:cxn ang="0">
                    <a:pos x="T6" y="T7"/>
                  </a:cxn>
                  <a:cxn ang="0">
                    <a:pos x="T8" y="T9"/>
                  </a:cxn>
                </a:cxnLst>
                <a:rect l="0" t="0" r="r" b="b"/>
                <a:pathLst>
                  <a:path w="123" h="123">
                    <a:moveTo>
                      <a:pt x="113" y="45"/>
                    </a:moveTo>
                    <a:cubicBezTo>
                      <a:pt x="104" y="16"/>
                      <a:pt x="73" y="0"/>
                      <a:pt x="44" y="10"/>
                    </a:cubicBezTo>
                    <a:cubicBezTo>
                      <a:pt x="16" y="19"/>
                      <a:pt x="0" y="50"/>
                      <a:pt x="10" y="79"/>
                    </a:cubicBezTo>
                    <a:cubicBezTo>
                      <a:pt x="19" y="107"/>
                      <a:pt x="50" y="123"/>
                      <a:pt x="79" y="114"/>
                    </a:cubicBezTo>
                    <a:cubicBezTo>
                      <a:pt x="107" y="104"/>
                      <a:pt x="123" y="73"/>
                      <a:pt x="113" y="45"/>
                    </a:cubicBez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71" name="Freeform 22">
                <a:extLst>
                  <a:ext uri="{FF2B5EF4-FFF2-40B4-BE49-F238E27FC236}">
                    <a16:creationId xmlns:a16="http://schemas.microsoft.com/office/drawing/2014/main" id="{D2DAFDC2-D76B-4654-A28D-01C3060AA066}"/>
                  </a:ext>
                </a:extLst>
              </p:cNvPr>
              <p:cNvSpPr>
                <a:spLocks/>
              </p:cNvSpPr>
              <p:nvPr/>
            </p:nvSpPr>
            <p:spPr bwMode="auto">
              <a:xfrm>
                <a:off x="5256647" y="2699616"/>
                <a:ext cx="950913" cy="952500"/>
              </a:xfrm>
              <a:custGeom>
                <a:avLst/>
                <a:gdLst>
                  <a:gd name="T0" fmla="*/ 1659 w 2314"/>
                  <a:gd name="T1" fmla="*/ 276 h 2314"/>
                  <a:gd name="T2" fmla="*/ 277 w 2314"/>
                  <a:gd name="T3" fmla="*/ 655 h 2314"/>
                  <a:gd name="T4" fmla="*/ 656 w 2314"/>
                  <a:gd name="T5" fmla="*/ 2037 h 2314"/>
                  <a:gd name="T6" fmla="*/ 2038 w 2314"/>
                  <a:gd name="T7" fmla="*/ 1658 h 2314"/>
                  <a:gd name="T8" fmla="*/ 1659 w 2314"/>
                  <a:gd name="T9" fmla="*/ 276 h 2314"/>
                </a:gdLst>
                <a:ahLst/>
                <a:cxnLst>
                  <a:cxn ang="0">
                    <a:pos x="T0" y="T1"/>
                  </a:cxn>
                  <a:cxn ang="0">
                    <a:pos x="T2" y="T3"/>
                  </a:cxn>
                  <a:cxn ang="0">
                    <a:pos x="T4" y="T5"/>
                  </a:cxn>
                  <a:cxn ang="0">
                    <a:pos x="T6" y="T7"/>
                  </a:cxn>
                  <a:cxn ang="0">
                    <a:pos x="T8" y="T9"/>
                  </a:cxn>
                </a:cxnLst>
                <a:rect l="0" t="0" r="r" b="b"/>
                <a:pathLst>
                  <a:path w="2314" h="2314">
                    <a:moveTo>
                      <a:pt x="1659" y="276"/>
                    </a:moveTo>
                    <a:cubicBezTo>
                      <a:pt x="1174" y="0"/>
                      <a:pt x="553" y="169"/>
                      <a:pt x="277" y="655"/>
                    </a:cubicBezTo>
                    <a:cubicBezTo>
                      <a:pt x="0" y="1140"/>
                      <a:pt x="170" y="1760"/>
                      <a:pt x="656" y="2037"/>
                    </a:cubicBezTo>
                    <a:cubicBezTo>
                      <a:pt x="1141" y="2314"/>
                      <a:pt x="1761" y="2144"/>
                      <a:pt x="2038" y="1658"/>
                    </a:cubicBezTo>
                    <a:cubicBezTo>
                      <a:pt x="2314" y="1173"/>
                      <a:pt x="2144" y="553"/>
                      <a:pt x="1659" y="276"/>
                    </a:cubicBez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72" name="Freeform 23">
                <a:extLst>
                  <a:ext uri="{FF2B5EF4-FFF2-40B4-BE49-F238E27FC236}">
                    <a16:creationId xmlns:a16="http://schemas.microsoft.com/office/drawing/2014/main" id="{A6AD7C74-BA6E-477C-99ED-CD7E35C3670F}"/>
                  </a:ext>
                </a:extLst>
              </p:cNvPr>
              <p:cNvSpPr>
                <a:spLocks/>
              </p:cNvSpPr>
              <p:nvPr/>
            </p:nvSpPr>
            <p:spPr bwMode="auto">
              <a:xfrm>
                <a:off x="5389997" y="2823441"/>
                <a:ext cx="814388" cy="828675"/>
              </a:xfrm>
              <a:custGeom>
                <a:avLst/>
                <a:gdLst>
                  <a:gd name="T0" fmla="*/ 1372 w 1982"/>
                  <a:gd name="T1" fmla="*/ 0 h 2015"/>
                  <a:gd name="T2" fmla="*/ 1420 w 1982"/>
                  <a:gd name="T3" fmla="*/ 1080 h 2015"/>
                  <a:gd name="T4" fmla="*/ 38 w 1982"/>
                  <a:gd name="T5" fmla="*/ 1458 h 2015"/>
                  <a:gd name="T6" fmla="*/ 0 w 1982"/>
                  <a:gd name="T7" fmla="*/ 1435 h 2015"/>
                  <a:gd name="T8" fmla="*/ 331 w 1982"/>
                  <a:gd name="T9" fmla="*/ 1738 h 2015"/>
                  <a:gd name="T10" fmla="*/ 1713 w 1982"/>
                  <a:gd name="T11" fmla="*/ 1359 h 2015"/>
                  <a:gd name="T12" fmla="*/ 1372 w 1982"/>
                  <a:gd name="T13" fmla="*/ 0 h 2015"/>
                </a:gdLst>
                <a:ahLst/>
                <a:cxnLst>
                  <a:cxn ang="0">
                    <a:pos x="T0" y="T1"/>
                  </a:cxn>
                  <a:cxn ang="0">
                    <a:pos x="T2" y="T3"/>
                  </a:cxn>
                  <a:cxn ang="0">
                    <a:pos x="T4" y="T5"/>
                  </a:cxn>
                  <a:cxn ang="0">
                    <a:pos x="T6" y="T7"/>
                  </a:cxn>
                  <a:cxn ang="0">
                    <a:pos x="T8" y="T9"/>
                  </a:cxn>
                  <a:cxn ang="0">
                    <a:pos x="T10" y="T11"/>
                  </a:cxn>
                  <a:cxn ang="0">
                    <a:pos x="T12" y="T13"/>
                  </a:cxn>
                </a:cxnLst>
                <a:rect l="0" t="0" r="r" b="b"/>
                <a:pathLst>
                  <a:path w="1982" h="2015">
                    <a:moveTo>
                      <a:pt x="1372" y="0"/>
                    </a:moveTo>
                    <a:cubicBezTo>
                      <a:pt x="1587" y="311"/>
                      <a:pt x="1619" y="730"/>
                      <a:pt x="1420" y="1080"/>
                    </a:cubicBezTo>
                    <a:cubicBezTo>
                      <a:pt x="1143" y="1565"/>
                      <a:pt x="523" y="1735"/>
                      <a:pt x="38" y="1458"/>
                    </a:cubicBezTo>
                    <a:cubicBezTo>
                      <a:pt x="25" y="1451"/>
                      <a:pt x="12" y="1443"/>
                      <a:pt x="0" y="1435"/>
                    </a:cubicBezTo>
                    <a:cubicBezTo>
                      <a:pt x="83" y="1556"/>
                      <a:pt x="195" y="1660"/>
                      <a:pt x="331" y="1738"/>
                    </a:cubicBezTo>
                    <a:cubicBezTo>
                      <a:pt x="816" y="2015"/>
                      <a:pt x="1436" y="1845"/>
                      <a:pt x="1713" y="1359"/>
                    </a:cubicBezTo>
                    <a:cubicBezTo>
                      <a:pt x="1982" y="887"/>
                      <a:pt x="1828" y="287"/>
                      <a:pt x="1372" y="0"/>
                    </a:cubicBez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73" name="Freeform 24">
                <a:extLst>
                  <a:ext uri="{FF2B5EF4-FFF2-40B4-BE49-F238E27FC236}">
                    <a16:creationId xmlns:a16="http://schemas.microsoft.com/office/drawing/2014/main" id="{4750DF17-63E2-42CB-879A-69414837A84F}"/>
                  </a:ext>
                </a:extLst>
              </p:cNvPr>
              <p:cNvSpPr>
                <a:spLocks/>
              </p:cNvSpPr>
              <p:nvPr/>
            </p:nvSpPr>
            <p:spPr bwMode="auto">
              <a:xfrm>
                <a:off x="5913872" y="3467966"/>
                <a:ext cx="109538" cy="69850"/>
              </a:xfrm>
              <a:custGeom>
                <a:avLst/>
                <a:gdLst>
                  <a:gd name="T0" fmla="*/ 261 w 265"/>
                  <a:gd name="T1" fmla="*/ 10 h 172"/>
                  <a:gd name="T2" fmla="*/ 229 w 265"/>
                  <a:gd name="T3" fmla="*/ 4 h 172"/>
                  <a:gd name="T4" fmla="*/ 199 w 265"/>
                  <a:gd name="T5" fmla="*/ 5 h 172"/>
                  <a:gd name="T6" fmla="*/ 168 w 265"/>
                  <a:gd name="T7" fmla="*/ 19 h 172"/>
                  <a:gd name="T8" fmla="*/ 145 w 265"/>
                  <a:gd name="T9" fmla="*/ 14 h 172"/>
                  <a:gd name="T10" fmla="*/ 121 w 265"/>
                  <a:gd name="T11" fmla="*/ 20 h 172"/>
                  <a:gd name="T12" fmla="*/ 116 w 265"/>
                  <a:gd name="T13" fmla="*/ 16 h 172"/>
                  <a:gd name="T14" fmla="*/ 106 w 265"/>
                  <a:gd name="T15" fmla="*/ 18 h 172"/>
                  <a:gd name="T16" fmla="*/ 94 w 265"/>
                  <a:gd name="T17" fmla="*/ 23 h 172"/>
                  <a:gd name="T18" fmla="*/ 52 w 265"/>
                  <a:gd name="T19" fmla="*/ 41 h 172"/>
                  <a:gd name="T20" fmla="*/ 26 w 265"/>
                  <a:gd name="T21" fmla="*/ 73 h 172"/>
                  <a:gd name="T22" fmla="*/ 19 w 265"/>
                  <a:gd name="T23" fmla="*/ 103 h 172"/>
                  <a:gd name="T24" fmla="*/ 16 w 265"/>
                  <a:gd name="T25" fmla="*/ 112 h 172"/>
                  <a:gd name="T26" fmla="*/ 9 w 265"/>
                  <a:gd name="T27" fmla="*/ 128 h 172"/>
                  <a:gd name="T28" fmla="*/ 4 w 265"/>
                  <a:gd name="T29" fmla="*/ 157 h 172"/>
                  <a:gd name="T30" fmla="*/ 40 w 265"/>
                  <a:gd name="T31" fmla="*/ 170 h 172"/>
                  <a:gd name="T32" fmla="*/ 55 w 265"/>
                  <a:gd name="T33" fmla="*/ 172 h 172"/>
                  <a:gd name="T34" fmla="*/ 265 w 265"/>
                  <a:gd name="T35" fmla="*/ 13 h 172"/>
                  <a:gd name="T36" fmla="*/ 261 w 265"/>
                  <a:gd name="T37" fmla="*/ 1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5" h="172">
                    <a:moveTo>
                      <a:pt x="261" y="10"/>
                    </a:moveTo>
                    <a:cubicBezTo>
                      <a:pt x="249" y="4"/>
                      <a:pt x="231" y="0"/>
                      <a:pt x="229" y="4"/>
                    </a:cubicBezTo>
                    <a:cubicBezTo>
                      <a:pt x="226" y="8"/>
                      <a:pt x="206" y="6"/>
                      <a:pt x="199" y="5"/>
                    </a:cubicBezTo>
                    <a:cubicBezTo>
                      <a:pt x="193" y="5"/>
                      <a:pt x="173" y="15"/>
                      <a:pt x="168" y="19"/>
                    </a:cubicBezTo>
                    <a:cubicBezTo>
                      <a:pt x="163" y="23"/>
                      <a:pt x="151" y="14"/>
                      <a:pt x="145" y="14"/>
                    </a:cubicBezTo>
                    <a:cubicBezTo>
                      <a:pt x="139" y="13"/>
                      <a:pt x="124" y="15"/>
                      <a:pt x="121" y="20"/>
                    </a:cubicBezTo>
                    <a:cubicBezTo>
                      <a:pt x="118" y="25"/>
                      <a:pt x="116" y="23"/>
                      <a:pt x="116" y="16"/>
                    </a:cubicBezTo>
                    <a:lnTo>
                      <a:pt x="106" y="18"/>
                    </a:lnTo>
                    <a:lnTo>
                      <a:pt x="94" y="23"/>
                    </a:lnTo>
                    <a:cubicBezTo>
                      <a:pt x="82" y="34"/>
                      <a:pt x="58" y="42"/>
                      <a:pt x="52" y="41"/>
                    </a:cubicBezTo>
                    <a:cubicBezTo>
                      <a:pt x="46" y="40"/>
                      <a:pt x="32" y="63"/>
                      <a:pt x="26" y="73"/>
                    </a:cubicBezTo>
                    <a:cubicBezTo>
                      <a:pt x="21" y="82"/>
                      <a:pt x="18" y="96"/>
                      <a:pt x="19" y="103"/>
                    </a:cubicBezTo>
                    <a:lnTo>
                      <a:pt x="16" y="112"/>
                    </a:lnTo>
                    <a:lnTo>
                      <a:pt x="9" y="128"/>
                    </a:lnTo>
                    <a:cubicBezTo>
                      <a:pt x="0" y="138"/>
                      <a:pt x="3" y="153"/>
                      <a:pt x="4" y="157"/>
                    </a:cubicBezTo>
                    <a:cubicBezTo>
                      <a:pt x="6" y="160"/>
                      <a:pt x="31" y="167"/>
                      <a:pt x="40" y="170"/>
                    </a:cubicBezTo>
                    <a:cubicBezTo>
                      <a:pt x="44" y="171"/>
                      <a:pt x="50" y="171"/>
                      <a:pt x="55" y="172"/>
                    </a:cubicBezTo>
                    <a:cubicBezTo>
                      <a:pt x="131" y="129"/>
                      <a:pt x="202" y="76"/>
                      <a:pt x="265" y="13"/>
                    </a:cubicBezTo>
                    <a:cubicBezTo>
                      <a:pt x="264" y="12"/>
                      <a:pt x="262" y="11"/>
                      <a:pt x="261" y="10"/>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74" name="Freeform 25">
                <a:extLst>
                  <a:ext uri="{FF2B5EF4-FFF2-40B4-BE49-F238E27FC236}">
                    <a16:creationId xmlns:a16="http://schemas.microsoft.com/office/drawing/2014/main" id="{9C890E71-550F-4D68-8AF4-63BB773FBBA5}"/>
                  </a:ext>
                </a:extLst>
              </p:cNvPr>
              <p:cNvSpPr>
                <a:spLocks/>
              </p:cNvSpPr>
              <p:nvPr/>
            </p:nvSpPr>
            <p:spPr bwMode="auto">
              <a:xfrm>
                <a:off x="5351897" y="2775816"/>
                <a:ext cx="320675" cy="555625"/>
              </a:xfrm>
              <a:custGeom>
                <a:avLst/>
                <a:gdLst>
                  <a:gd name="T0" fmla="*/ 169 w 781"/>
                  <a:gd name="T1" fmla="*/ 975 h 1350"/>
                  <a:gd name="T2" fmla="*/ 125 w 781"/>
                  <a:gd name="T3" fmla="*/ 1054 h 1350"/>
                  <a:gd name="T4" fmla="*/ 59 w 781"/>
                  <a:gd name="T5" fmla="*/ 1164 h 1350"/>
                  <a:gd name="T6" fmla="*/ 11 w 781"/>
                  <a:gd name="T7" fmla="*/ 1244 h 1350"/>
                  <a:gd name="T8" fmla="*/ 0 w 781"/>
                  <a:gd name="T9" fmla="*/ 1320 h 1350"/>
                  <a:gd name="T10" fmla="*/ 41 w 781"/>
                  <a:gd name="T11" fmla="*/ 1337 h 1350"/>
                  <a:gd name="T12" fmla="*/ 79 w 781"/>
                  <a:gd name="T13" fmla="*/ 1281 h 1350"/>
                  <a:gd name="T14" fmla="*/ 141 w 781"/>
                  <a:gd name="T15" fmla="*/ 1209 h 1350"/>
                  <a:gd name="T16" fmla="*/ 222 w 781"/>
                  <a:gd name="T17" fmla="*/ 1174 h 1350"/>
                  <a:gd name="T18" fmla="*/ 283 w 781"/>
                  <a:gd name="T19" fmla="*/ 1149 h 1350"/>
                  <a:gd name="T20" fmla="*/ 362 w 781"/>
                  <a:gd name="T21" fmla="*/ 1118 h 1350"/>
                  <a:gd name="T22" fmla="*/ 435 w 781"/>
                  <a:gd name="T23" fmla="*/ 1049 h 1350"/>
                  <a:gd name="T24" fmla="*/ 495 w 781"/>
                  <a:gd name="T25" fmla="*/ 1008 h 1350"/>
                  <a:gd name="T26" fmla="*/ 500 w 781"/>
                  <a:gd name="T27" fmla="*/ 959 h 1350"/>
                  <a:gd name="T28" fmla="*/ 446 w 781"/>
                  <a:gd name="T29" fmla="*/ 891 h 1350"/>
                  <a:gd name="T30" fmla="*/ 406 w 781"/>
                  <a:gd name="T31" fmla="*/ 774 h 1350"/>
                  <a:gd name="T32" fmla="*/ 361 w 781"/>
                  <a:gd name="T33" fmla="*/ 690 h 1350"/>
                  <a:gd name="T34" fmla="*/ 317 w 781"/>
                  <a:gd name="T35" fmla="*/ 662 h 1350"/>
                  <a:gd name="T36" fmla="*/ 246 w 781"/>
                  <a:gd name="T37" fmla="*/ 652 h 1350"/>
                  <a:gd name="T38" fmla="*/ 260 w 781"/>
                  <a:gd name="T39" fmla="*/ 541 h 1350"/>
                  <a:gd name="T40" fmla="*/ 203 w 781"/>
                  <a:gd name="T41" fmla="*/ 471 h 1350"/>
                  <a:gd name="T42" fmla="*/ 307 w 781"/>
                  <a:gd name="T43" fmla="*/ 461 h 1350"/>
                  <a:gd name="T44" fmla="*/ 359 w 781"/>
                  <a:gd name="T45" fmla="*/ 506 h 1350"/>
                  <a:gd name="T46" fmla="*/ 438 w 781"/>
                  <a:gd name="T47" fmla="*/ 446 h 1350"/>
                  <a:gd name="T48" fmla="*/ 509 w 781"/>
                  <a:gd name="T49" fmla="*/ 416 h 1350"/>
                  <a:gd name="T50" fmla="*/ 573 w 781"/>
                  <a:gd name="T51" fmla="*/ 409 h 1350"/>
                  <a:gd name="T52" fmla="*/ 617 w 781"/>
                  <a:gd name="T53" fmla="*/ 374 h 1350"/>
                  <a:gd name="T54" fmla="*/ 646 w 781"/>
                  <a:gd name="T55" fmla="*/ 395 h 1350"/>
                  <a:gd name="T56" fmla="*/ 664 w 781"/>
                  <a:gd name="T57" fmla="*/ 432 h 1350"/>
                  <a:gd name="T58" fmla="*/ 695 w 781"/>
                  <a:gd name="T59" fmla="*/ 357 h 1350"/>
                  <a:gd name="T60" fmla="*/ 695 w 781"/>
                  <a:gd name="T61" fmla="*/ 291 h 1350"/>
                  <a:gd name="T62" fmla="*/ 667 w 781"/>
                  <a:gd name="T63" fmla="*/ 243 h 1350"/>
                  <a:gd name="T64" fmla="*/ 644 w 781"/>
                  <a:gd name="T65" fmla="*/ 176 h 1350"/>
                  <a:gd name="T66" fmla="*/ 568 w 781"/>
                  <a:gd name="T67" fmla="*/ 230 h 1350"/>
                  <a:gd name="T68" fmla="*/ 537 w 781"/>
                  <a:gd name="T69" fmla="*/ 240 h 1350"/>
                  <a:gd name="T70" fmla="*/ 506 w 781"/>
                  <a:gd name="T71" fmla="*/ 181 h 1350"/>
                  <a:gd name="T72" fmla="*/ 539 w 781"/>
                  <a:gd name="T73" fmla="*/ 128 h 1350"/>
                  <a:gd name="T74" fmla="*/ 636 w 781"/>
                  <a:gd name="T75" fmla="*/ 108 h 1350"/>
                  <a:gd name="T76" fmla="*/ 682 w 781"/>
                  <a:gd name="T77" fmla="*/ 75 h 1350"/>
                  <a:gd name="T78" fmla="*/ 711 w 781"/>
                  <a:gd name="T79" fmla="*/ 127 h 1350"/>
                  <a:gd name="T80" fmla="*/ 699 w 781"/>
                  <a:gd name="T81" fmla="*/ 210 h 1350"/>
                  <a:gd name="T82" fmla="*/ 749 w 781"/>
                  <a:gd name="T83" fmla="*/ 189 h 1350"/>
                  <a:gd name="T84" fmla="*/ 777 w 781"/>
                  <a:gd name="T85" fmla="*/ 164 h 1350"/>
                  <a:gd name="T86" fmla="*/ 775 w 781"/>
                  <a:gd name="T87" fmla="*/ 104 h 1350"/>
                  <a:gd name="T88" fmla="*/ 726 w 781"/>
                  <a:gd name="T89" fmla="*/ 44 h 1350"/>
                  <a:gd name="T90" fmla="*/ 652 w 781"/>
                  <a:gd name="T91" fmla="*/ 24 h 1350"/>
                  <a:gd name="T92" fmla="*/ 628 w 781"/>
                  <a:gd name="T93" fmla="*/ 61 h 1350"/>
                  <a:gd name="T94" fmla="*/ 598 w 781"/>
                  <a:gd name="T95" fmla="*/ 14 h 1350"/>
                  <a:gd name="T96" fmla="*/ 569 w 781"/>
                  <a:gd name="T97" fmla="*/ 24 h 1350"/>
                  <a:gd name="T98" fmla="*/ 121 w 781"/>
                  <a:gd name="T99" fmla="*/ 417 h 1350"/>
                  <a:gd name="T100" fmla="*/ 142 w 781"/>
                  <a:gd name="T101" fmla="*/ 429 h 1350"/>
                  <a:gd name="T102" fmla="*/ 189 w 781"/>
                  <a:gd name="T103" fmla="*/ 577 h 1350"/>
                  <a:gd name="T104" fmla="*/ 214 w 781"/>
                  <a:gd name="T105" fmla="*/ 636 h 1350"/>
                  <a:gd name="T106" fmla="*/ 246 w 781"/>
                  <a:gd name="T107" fmla="*/ 699 h 1350"/>
                  <a:gd name="T108" fmla="*/ 177 w 781"/>
                  <a:gd name="T109" fmla="*/ 779 h 1350"/>
                  <a:gd name="T110" fmla="*/ 161 w 781"/>
                  <a:gd name="T111" fmla="*/ 858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81" h="1350">
                    <a:moveTo>
                      <a:pt x="164" y="886"/>
                    </a:moveTo>
                    <a:cubicBezTo>
                      <a:pt x="161" y="888"/>
                      <a:pt x="167" y="913"/>
                      <a:pt x="171" y="922"/>
                    </a:cubicBezTo>
                    <a:cubicBezTo>
                      <a:pt x="174" y="931"/>
                      <a:pt x="171" y="965"/>
                      <a:pt x="169" y="975"/>
                    </a:cubicBezTo>
                    <a:cubicBezTo>
                      <a:pt x="167" y="985"/>
                      <a:pt x="157" y="998"/>
                      <a:pt x="154" y="1001"/>
                    </a:cubicBezTo>
                    <a:cubicBezTo>
                      <a:pt x="152" y="1004"/>
                      <a:pt x="151" y="1013"/>
                      <a:pt x="150" y="1017"/>
                    </a:cubicBezTo>
                    <a:cubicBezTo>
                      <a:pt x="149" y="1020"/>
                      <a:pt x="128" y="1043"/>
                      <a:pt x="125" y="1054"/>
                    </a:cubicBezTo>
                    <a:cubicBezTo>
                      <a:pt x="121" y="1066"/>
                      <a:pt x="88" y="1090"/>
                      <a:pt x="79" y="1107"/>
                    </a:cubicBezTo>
                    <a:cubicBezTo>
                      <a:pt x="70" y="1123"/>
                      <a:pt x="66" y="1148"/>
                      <a:pt x="69" y="1148"/>
                    </a:cubicBezTo>
                    <a:cubicBezTo>
                      <a:pt x="73" y="1148"/>
                      <a:pt x="65" y="1165"/>
                      <a:pt x="59" y="1164"/>
                    </a:cubicBezTo>
                    <a:cubicBezTo>
                      <a:pt x="53" y="1164"/>
                      <a:pt x="40" y="1173"/>
                      <a:pt x="42" y="1175"/>
                    </a:cubicBezTo>
                    <a:cubicBezTo>
                      <a:pt x="45" y="1178"/>
                      <a:pt x="34" y="1189"/>
                      <a:pt x="32" y="1194"/>
                    </a:cubicBezTo>
                    <a:cubicBezTo>
                      <a:pt x="30" y="1200"/>
                      <a:pt x="15" y="1236"/>
                      <a:pt x="11" y="1244"/>
                    </a:cubicBezTo>
                    <a:cubicBezTo>
                      <a:pt x="8" y="1253"/>
                      <a:pt x="8" y="1280"/>
                      <a:pt x="6" y="1289"/>
                    </a:cubicBezTo>
                    <a:cubicBezTo>
                      <a:pt x="5" y="1297"/>
                      <a:pt x="0" y="1312"/>
                      <a:pt x="0" y="1314"/>
                    </a:cubicBezTo>
                    <a:cubicBezTo>
                      <a:pt x="0" y="1317"/>
                      <a:pt x="0" y="1319"/>
                      <a:pt x="0" y="1320"/>
                    </a:cubicBezTo>
                    <a:cubicBezTo>
                      <a:pt x="0" y="1320"/>
                      <a:pt x="8" y="1329"/>
                      <a:pt x="9" y="1333"/>
                    </a:cubicBezTo>
                    <a:cubicBezTo>
                      <a:pt x="11" y="1336"/>
                      <a:pt x="31" y="1346"/>
                      <a:pt x="37" y="1348"/>
                    </a:cubicBezTo>
                    <a:cubicBezTo>
                      <a:pt x="44" y="1350"/>
                      <a:pt x="42" y="1341"/>
                      <a:pt x="41" y="1337"/>
                    </a:cubicBezTo>
                    <a:cubicBezTo>
                      <a:pt x="40" y="1332"/>
                      <a:pt x="46" y="1316"/>
                      <a:pt x="43" y="1312"/>
                    </a:cubicBezTo>
                    <a:cubicBezTo>
                      <a:pt x="41" y="1309"/>
                      <a:pt x="51" y="1289"/>
                      <a:pt x="56" y="1287"/>
                    </a:cubicBezTo>
                    <a:cubicBezTo>
                      <a:pt x="61" y="1284"/>
                      <a:pt x="76" y="1284"/>
                      <a:pt x="79" y="1281"/>
                    </a:cubicBezTo>
                    <a:cubicBezTo>
                      <a:pt x="82" y="1278"/>
                      <a:pt x="92" y="1262"/>
                      <a:pt x="90" y="1258"/>
                    </a:cubicBezTo>
                    <a:cubicBezTo>
                      <a:pt x="89" y="1254"/>
                      <a:pt x="104" y="1236"/>
                      <a:pt x="108" y="1225"/>
                    </a:cubicBezTo>
                    <a:cubicBezTo>
                      <a:pt x="111" y="1214"/>
                      <a:pt x="136" y="1216"/>
                      <a:pt x="141" y="1209"/>
                    </a:cubicBezTo>
                    <a:cubicBezTo>
                      <a:pt x="147" y="1201"/>
                      <a:pt x="173" y="1205"/>
                      <a:pt x="180" y="1204"/>
                    </a:cubicBezTo>
                    <a:cubicBezTo>
                      <a:pt x="187" y="1203"/>
                      <a:pt x="204" y="1182"/>
                      <a:pt x="204" y="1176"/>
                    </a:cubicBezTo>
                    <a:cubicBezTo>
                      <a:pt x="205" y="1170"/>
                      <a:pt x="217" y="1172"/>
                      <a:pt x="222" y="1174"/>
                    </a:cubicBezTo>
                    <a:cubicBezTo>
                      <a:pt x="226" y="1177"/>
                      <a:pt x="233" y="1177"/>
                      <a:pt x="235" y="1178"/>
                    </a:cubicBezTo>
                    <a:cubicBezTo>
                      <a:pt x="237" y="1178"/>
                      <a:pt x="248" y="1172"/>
                      <a:pt x="252" y="1171"/>
                    </a:cubicBezTo>
                    <a:cubicBezTo>
                      <a:pt x="256" y="1170"/>
                      <a:pt x="276" y="1150"/>
                      <a:pt x="283" y="1149"/>
                    </a:cubicBezTo>
                    <a:cubicBezTo>
                      <a:pt x="291" y="1148"/>
                      <a:pt x="303" y="1136"/>
                      <a:pt x="306" y="1132"/>
                    </a:cubicBezTo>
                    <a:cubicBezTo>
                      <a:pt x="308" y="1128"/>
                      <a:pt x="323" y="1120"/>
                      <a:pt x="328" y="1117"/>
                    </a:cubicBezTo>
                    <a:cubicBezTo>
                      <a:pt x="333" y="1115"/>
                      <a:pt x="358" y="1117"/>
                      <a:pt x="362" y="1118"/>
                    </a:cubicBezTo>
                    <a:cubicBezTo>
                      <a:pt x="367" y="1118"/>
                      <a:pt x="390" y="1090"/>
                      <a:pt x="398" y="1079"/>
                    </a:cubicBezTo>
                    <a:cubicBezTo>
                      <a:pt x="406" y="1068"/>
                      <a:pt x="420" y="1057"/>
                      <a:pt x="423" y="1053"/>
                    </a:cubicBezTo>
                    <a:cubicBezTo>
                      <a:pt x="425" y="1050"/>
                      <a:pt x="434" y="1050"/>
                      <a:pt x="435" y="1049"/>
                    </a:cubicBezTo>
                    <a:cubicBezTo>
                      <a:pt x="437" y="1049"/>
                      <a:pt x="450" y="1037"/>
                      <a:pt x="455" y="1036"/>
                    </a:cubicBezTo>
                    <a:cubicBezTo>
                      <a:pt x="460" y="1034"/>
                      <a:pt x="479" y="1026"/>
                      <a:pt x="481" y="1023"/>
                    </a:cubicBezTo>
                    <a:cubicBezTo>
                      <a:pt x="483" y="1020"/>
                      <a:pt x="489" y="1013"/>
                      <a:pt x="495" y="1008"/>
                    </a:cubicBezTo>
                    <a:lnTo>
                      <a:pt x="499" y="1000"/>
                    </a:lnTo>
                    <a:lnTo>
                      <a:pt x="506" y="988"/>
                    </a:lnTo>
                    <a:cubicBezTo>
                      <a:pt x="508" y="976"/>
                      <a:pt x="504" y="958"/>
                      <a:pt x="500" y="959"/>
                    </a:cubicBezTo>
                    <a:cubicBezTo>
                      <a:pt x="496" y="960"/>
                      <a:pt x="490" y="942"/>
                      <a:pt x="485" y="936"/>
                    </a:cubicBezTo>
                    <a:cubicBezTo>
                      <a:pt x="480" y="930"/>
                      <a:pt x="466" y="920"/>
                      <a:pt x="462" y="918"/>
                    </a:cubicBezTo>
                    <a:cubicBezTo>
                      <a:pt x="458" y="915"/>
                      <a:pt x="451" y="896"/>
                      <a:pt x="446" y="891"/>
                    </a:cubicBezTo>
                    <a:cubicBezTo>
                      <a:pt x="441" y="886"/>
                      <a:pt x="427" y="874"/>
                      <a:pt x="425" y="870"/>
                    </a:cubicBezTo>
                    <a:cubicBezTo>
                      <a:pt x="423" y="867"/>
                      <a:pt x="433" y="842"/>
                      <a:pt x="425" y="827"/>
                    </a:cubicBezTo>
                    <a:cubicBezTo>
                      <a:pt x="416" y="812"/>
                      <a:pt x="404" y="782"/>
                      <a:pt x="406" y="774"/>
                    </a:cubicBezTo>
                    <a:cubicBezTo>
                      <a:pt x="407" y="766"/>
                      <a:pt x="390" y="739"/>
                      <a:pt x="385" y="730"/>
                    </a:cubicBezTo>
                    <a:cubicBezTo>
                      <a:pt x="380" y="722"/>
                      <a:pt x="370" y="715"/>
                      <a:pt x="368" y="716"/>
                    </a:cubicBezTo>
                    <a:cubicBezTo>
                      <a:pt x="365" y="716"/>
                      <a:pt x="364" y="697"/>
                      <a:pt x="361" y="690"/>
                    </a:cubicBezTo>
                    <a:cubicBezTo>
                      <a:pt x="359" y="684"/>
                      <a:pt x="346" y="672"/>
                      <a:pt x="344" y="675"/>
                    </a:cubicBezTo>
                    <a:cubicBezTo>
                      <a:pt x="341" y="678"/>
                      <a:pt x="332" y="671"/>
                      <a:pt x="332" y="667"/>
                    </a:cubicBezTo>
                    <a:cubicBezTo>
                      <a:pt x="331" y="663"/>
                      <a:pt x="322" y="662"/>
                      <a:pt x="317" y="662"/>
                    </a:cubicBezTo>
                    <a:cubicBezTo>
                      <a:pt x="313" y="661"/>
                      <a:pt x="291" y="672"/>
                      <a:pt x="283" y="674"/>
                    </a:cubicBezTo>
                    <a:cubicBezTo>
                      <a:pt x="275" y="675"/>
                      <a:pt x="273" y="663"/>
                      <a:pt x="270" y="659"/>
                    </a:cubicBezTo>
                    <a:cubicBezTo>
                      <a:pt x="268" y="655"/>
                      <a:pt x="252" y="652"/>
                      <a:pt x="246" y="652"/>
                    </a:cubicBezTo>
                    <a:cubicBezTo>
                      <a:pt x="241" y="653"/>
                      <a:pt x="245" y="626"/>
                      <a:pt x="252" y="617"/>
                    </a:cubicBezTo>
                    <a:cubicBezTo>
                      <a:pt x="260" y="608"/>
                      <a:pt x="261" y="581"/>
                      <a:pt x="252" y="576"/>
                    </a:cubicBezTo>
                    <a:cubicBezTo>
                      <a:pt x="244" y="570"/>
                      <a:pt x="254" y="548"/>
                      <a:pt x="260" y="541"/>
                    </a:cubicBezTo>
                    <a:cubicBezTo>
                      <a:pt x="266" y="534"/>
                      <a:pt x="252" y="520"/>
                      <a:pt x="247" y="517"/>
                    </a:cubicBezTo>
                    <a:cubicBezTo>
                      <a:pt x="243" y="513"/>
                      <a:pt x="227" y="518"/>
                      <a:pt x="222" y="523"/>
                    </a:cubicBezTo>
                    <a:cubicBezTo>
                      <a:pt x="217" y="527"/>
                      <a:pt x="185" y="492"/>
                      <a:pt x="203" y="471"/>
                    </a:cubicBezTo>
                    <a:cubicBezTo>
                      <a:pt x="221" y="451"/>
                      <a:pt x="253" y="437"/>
                      <a:pt x="259" y="437"/>
                    </a:cubicBezTo>
                    <a:cubicBezTo>
                      <a:pt x="265" y="437"/>
                      <a:pt x="291" y="449"/>
                      <a:pt x="295" y="456"/>
                    </a:cubicBezTo>
                    <a:cubicBezTo>
                      <a:pt x="299" y="462"/>
                      <a:pt x="306" y="462"/>
                      <a:pt x="307" y="461"/>
                    </a:cubicBezTo>
                    <a:cubicBezTo>
                      <a:pt x="309" y="460"/>
                      <a:pt x="329" y="473"/>
                      <a:pt x="333" y="479"/>
                    </a:cubicBezTo>
                    <a:cubicBezTo>
                      <a:pt x="338" y="485"/>
                      <a:pt x="333" y="514"/>
                      <a:pt x="338" y="520"/>
                    </a:cubicBezTo>
                    <a:cubicBezTo>
                      <a:pt x="343" y="527"/>
                      <a:pt x="355" y="510"/>
                      <a:pt x="359" y="506"/>
                    </a:cubicBezTo>
                    <a:cubicBezTo>
                      <a:pt x="362" y="502"/>
                      <a:pt x="365" y="489"/>
                      <a:pt x="365" y="485"/>
                    </a:cubicBezTo>
                    <a:cubicBezTo>
                      <a:pt x="365" y="481"/>
                      <a:pt x="393" y="459"/>
                      <a:pt x="405" y="459"/>
                    </a:cubicBezTo>
                    <a:cubicBezTo>
                      <a:pt x="418" y="460"/>
                      <a:pt x="437" y="450"/>
                      <a:pt x="438" y="446"/>
                    </a:cubicBezTo>
                    <a:cubicBezTo>
                      <a:pt x="438" y="443"/>
                      <a:pt x="448" y="446"/>
                      <a:pt x="451" y="446"/>
                    </a:cubicBezTo>
                    <a:cubicBezTo>
                      <a:pt x="454" y="446"/>
                      <a:pt x="465" y="421"/>
                      <a:pt x="471" y="418"/>
                    </a:cubicBezTo>
                    <a:cubicBezTo>
                      <a:pt x="478" y="416"/>
                      <a:pt x="502" y="415"/>
                      <a:pt x="509" y="416"/>
                    </a:cubicBezTo>
                    <a:cubicBezTo>
                      <a:pt x="516" y="417"/>
                      <a:pt x="528" y="405"/>
                      <a:pt x="528" y="401"/>
                    </a:cubicBezTo>
                    <a:cubicBezTo>
                      <a:pt x="527" y="397"/>
                      <a:pt x="552" y="393"/>
                      <a:pt x="562" y="395"/>
                    </a:cubicBezTo>
                    <a:cubicBezTo>
                      <a:pt x="573" y="397"/>
                      <a:pt x="576" y="409"/>
                      <a:pt x="573" y="409"/>
                    </a:cubicBezTo>
                    <a:cubicBezTo>
                      <a:pt x="575" y="409"/>
                      <a:pt x="591" y="409"/>
                      <a:pt x="598" y="409"/>
                    </a:cubicBezTo>
                    <a:cubicBezTo>
                      <a:pt x="606" y="409"/>
                      <a:pt x="606" y="394"/>
                      <a:pt x="604" y="389"/>
                    </a:cubicBezTo>
                    <a:cubicBezTo>
                      <a:pt x="602" y="384"/>
                      <a:pt x="612" y="372"/>
                      <a:pt x="617" y="374"/>
                    </a:cubicBezTo>
                    <a:cubicBezTo>
                      <a:pt x="622" y="375"/>
                      <a:pt x="632" y="367"/>
                      <a:pt x="632" y="364"/>
                    </a:cubicBezTo>
                    <a:cubicBezTo>
                      <a:pt x="633" y="361"/>
                      <a:pt x="651" y="376"/>
                      <a:pt x="662" y="375"/>
                    </a:cubicBezTo>
                    <a:cubicBezTo>
                      <a:pt x="672" y="374"/>
                      <a:pt x="656" y="390"/>
                      <a:pt x="646" y="395"/>
                    </a:cubicBezTo>
                    <a:cubicBezTo>
                      <a:pt x="636" y="399"/>
                      <a:pt x="641" y="413"/>
                      <a:pt x="646" y="413"/>
                    </a:cubicBezTo>
                    <a:cubicBezTo>
                      <a:pt x="650" y="414"/>
                      <a:pt x="651" y="422"/>
                      <a:pt x="650" y="424"/>
                    </a:cubicBezTo>
                    <a:cubicBezTo>
                      <a:pt x="650" y="427"/>
                      <a:pt x="660" y="427"/>
                      <a:pt x="664" y="432"/>
                    </a:cubicBezTo>
                    <a:cubicBezTo>
                      <a:pt x="668" y="437"/>
                      <a:pt x="676" y="430"/>
                      <a:pt x="679" y="426"/>
                    </a:cubicBezTo>
                    <a:cubicBezTo>
                      <a:pt x="682" y="422"/>
                      <a:pt x="674" y="405"/>
                      <a:pt x="675" y="399"/>
                    </a:cubicBezTo>
                    <a:cubicBezTo>
                      <a:pt x="676" y="393"/>
                      <a:pt x="692" y="363"/>
                      <a:pt x="695" y="357"/>
                    </a:cubicBezTo>
                    <a:cubicBezTo>
                      <a:pt x="699" y="350"/>
                      <a:pt x="696" y="336"/>
                      <a:pt x="692" y="336"/>
                    </a:cubicBezTo>
                    <a:cubicBezTo>
                      <a:pt x="689" y="336"/>
                      <a:pt x="694" y="315"/>
                      <a:pt x="691" y="309"/>
                    </a:cubicBezTo>
                    <a:cubicBezTo>
                      <a:pt x="689" y="303"/>
                      <a:pt x="693" y="294"/>
                      <a:pt x="695" y="291"/>
                    </a:cubicBezTo>
                    <a:cubicBezTo>
                      <a:pt x="697" y="288"/>
                      <a:pt x="691" y="265"/>
                      <a:pt x="691" y="256"/>
                    </a:cubicBezTo>
                    <a:cubicBezTo>
                      <a:pt x="692" y="247"/>
                      <a:pt x="686" y="245"/>
                      <a:pt x="684" y="248"/>
                    </a:cubicBezTo>
                    <a:cubicBezTo>
                      <a:pt x="682" y="251"/>
                      <a:pt x="671" y="246"/>
                      <a:pt x="667" y="243"/>
                    </a:cubicBezTo>
                    <a:cubicBezTo>
                      <a:pt x="664" y="241"/>
                      <a:pt x="669" y="222"/>
                      <a:pt x="673" y="216"/>
                    </a:cubicBezTo>
                    <a:cubicBezTo>
                      <a:pt x="676" y="210"/>
                      <a:pt x="658" y="198"/>
                      <a:pt x="658" y="192"/>
                    </a:cubicBezTo>
                    <a:cubicBezTo>
                      <a:pt x="657" y="185"/>
                      <a:pt x="644" y="180"/>
                      <a:pt x="644" y="176"/>
                    </a:cubicBezTo>
                    <a:cubicBezTo>
                      <a:pt x="644" y="171"/>
                      <a:pt x="635" y="162"/>
                      <a:pt x="632" y="162"/>
                    </a:cubicBezTo>
                    <a:cubicBezTo>
                      <a:pt x="629" y="162"/>
                      <a:pt x="605" y="206"/>
                      <a:pt x="596" y="217"/>
                    </a:cubicBezTo>
                    <a:cubicBezTo>
                      <a:pt x="587" y="228"/>
                      <a:pt x="571" y="232"/>
                      <a:pt x="568" y="230"/>
                    </a:cubicBezTo>
                    <a:cubicBezTo>
                      <a:pt x="564" y="228"/>
                      <a:pt x="562" y="238"/>
                      <a:pt x="565" y="238"/>
                    </a:cubicBezTo>
                    <a:cubicBezTo>
                      <a:pt x="568" y="239"/>
                      <a:pt x="550" y="247"/>
                      <a:pt x="544" y="255"/>
                    </a:cubicBezTo>
                    <a:cubicBezTo>
                      <a:pt x="537" y="263"/>
                      <a:pt x="534" y="249"/>
                      <a:pt x="537" y="240"/>
                    </a:cubicBezTo>
                    <a:cubicBezTo>
                      <a:pt x="540" y="231"/>
                      <a:pt x="537" y="215"/>
                      <a:pt x="534" y="217"/>
                    </a:cubicBezTo>
                    <a:cubicBezTo>
                      <a:pt x="531" y="219"/>
                      <a:pt x="528" y="209"/>
                      <a:pt x="524" y="209"/>
                    </a:cubicBezTo>
                    <a:cubicBezTo>
                      <a:pt x="521" y="210"/>
                      <a:pt x="510" y="188"/>
                      <a:pt x="506" y="181"/>
                    </a:cubicBezTo>
                    <a:cubicBezTo>
                      <a:pt x="501" y="173"/>
                      <a:pt x="509" y="150"/>
                      <a:pt x="506" y="146"/>
                    </a:cubicBezTo>
                    <a:cubicBezTo>
                      <a:pt x="503" y="142"/>
                      <a:pt x="508" y="142"/>
                      <a:pt x="510" y="138"/>
                    </a:cubicBezTo>
                    <a:cubicBezTo>
                      <a:pt x="512" y="135"/>
                      <a:pt x="532" y="131"/>
                      <a:pt x="539" y="128"/>
                    </a:cubicBezTo>
                    <a:cubicBezTo>
                      <a:pt x="545" y="125"/>
                      <a:pt x="571" y="115"/>
                      <a:pt x="579" y="114"/>
                    </a:cubicBezTo>
                    <a:cubicBezTo>
                      <a:pt x="587" y="113"/>
                      <a:pt x="597" y="105"/>
                      <a:pt x="598" y="102"/>
                    </a:cubicBezTo>
                    <a:cubicBezTo>
                      <a:pt x="598" y="100"/>
                      <a:pt x="628" y="106"/>
                      <a:pt x="636" y="108"/>
                    </a:cubicBezTo>
                    <a:cubicBezTo>
                      <a:pt x="645" y="110"/>
                      <a:pt x="662" y="94"/>
                      <a:pt x="666" y="89"/>
                    </a:cubicBezTo>
                    <a:cubicBezTo>
                      <a:pt x="670" y="84"/>
                      <a:pt x="671" y="70"/>
                      <a:pt x="668" y="67"/>
                    </a:cubicBezTo>
                    <a:cubicBezTo>
                      <a:pt x="666" y="64"/>
                      <a:pt x="679" y="70"/>
                      <a:pt x="682" y="75"/>
                    </a:cubicBezTo>
                    <a:cubicBezTo>
                      <a:pt x="685" y="80"/>
                      <a:pt x="702" y="81"/>
                      <a:pt x="706" y="87"/>
                    </a:cubicBezTo>
                    <a:cubicBezTo>
                      <a:pt x="709" y="93"/>
                      <a:pt x="716" y="105"/>
                      <a:pt x="721" y="114"/>
                    </a:cubicBezTo>
                    <a:lnTo>
                      <a:pt x="711" y="127"/>
                    </a:lnTo>
                    <a:lnTo>
                      <a:pt x="694" y="150"/>
                    </a:lnTo>
                    <a:cubicBezTo>
                      <a:pt x="670" y="147"/>
                      <a:pt x="655" y="158"/>
                      <a:pt x="663" y="162"/>
                    </a:cubicBezTo>
                    <a:cubicBezTo>
                      <a:pt x="670" y="165"/>
                      <a:pt x="694" y="198"/>
                      <a:pt x="699" y="210"/>
                    </a:cubicBezTo>
                    <a:cubicBezTo>
                      <a:pt x="705" y="222"/>
                      <a:pt x="717" y="207"/>
                      <a:pt x="723" y="203"/>
                    </a:cubicBezTo>
                    <a:cubicBezTo>
                      <a:pt x="728" y="200"/>
                      <a:pt x="736" y="184"/>
                      <a:pt x="736" y="179"/>
                    </a:cubicBezTo>
                    <a:cubicBezTo>
                      <a:pt x="735" y="175"/>
                      <a:pt x="748" y="183"/>
                      <a:pt x="749" y="189"/>
                    </a:cubicBezTo>
                    <a:cubicBezTo>
                      <a:pt x="751" y="194"/>
                      <a:pt x="759" y="190"/>
                      <a:pt x="763" y="190"/>
                    </a:cubicBezTo>
                    <a:cubicBezTo>
                      <a:pt x="766" y="190"/>
                      <a:pt x="775" y="178"/>
                      <a:pt x="778" y="176"/>
                    </a:cubicBezTo>
                    <a:cubicBezTo>
                      <a:pt x="781" y="174"/>
                      <a:pt x="775" y="167"/>
                      <a:pt x="777" y="164"/>
                    </a:cubicBezTo>
                    <a:cubicBezTo>
                      <a:pt x="778" y="160"/>
                      <a:pt x="767" y="146"/>
                      <a:pt x="764" y="141"/>
                    </a:cubicBezTo>
                    <a:cubicBezTo>
                      <a:pt x="760" y="136"/>
                      <a:pt x="765" y="125"/>
                      <a:pt x="768" y="125"/>
                    </a:cubicBezTo>
                    <a:cubicBezTo>
                      <a:pt x="772" y="124"/>
                      <a:pt x="775" y="109"/>
                      <a:pt x="775" y="104"/>
                    </a:cubicBezTo>
                    <a:cubicBezTo>
                      <a:pt x="775" y="98"/>
                      <a:pt x="762" y="86"/>
                      <a:pt x="757" y="83"/>
                    </a:cubicBezTo>
                    <a:cubicBezTo>
                      <a:pt x="752" y="80"/>
                      <a:pt x="753" y="66"/>
                      <a:pt x="752" y="62"/>
                    </a:cubicBezTo>
                    <a:cubicBezTo>
                      <a:pt x="749" y="59"/>
                      <a:pt x="731" y="46"/>
                      <a:pt x="726" y="44"/>
                    </a:cubicBezTo>
                    <a:cubicBezTo>
                      <a:pt x="720" y="43"/>
                      <a:pt x="720" y="23"/>
                      <a:pt x="709" y="23"/>
                    </a:cubicBezTo>
                    <a:cubicBezTo>
                      <a:pt x="698" y="23"/>
                      <a:pt x="695" y="8"/>
                      <a:pt x="693" y="4"/>
                    </a:cubicBezTo>
                    <a:cubicBezTo>
                      <a:pt x="691" y="0"/>
                      <a:pt x="660" y="9"/>
                      <a:pt x="652" y="24"/>
                    </a:cubicBezTo>
                    <a:cubicBezTo>
                      <a:pt x="644" y="38"/>
                      <a:pt x="643" y="56"/>
                      <a:pt x="646" y="58"/>
                    </a:cubicBezTo>
                    <a:cubicBezTo>
                      <a:pt x="649" y="61"/>
                      <a:pt x="637" y="71"/>
                      <a:pt x="632" y="73"/>
                    </a:cubicBezTo>
                    <a:cubicBezTo>
                      <a:pt x="627" y="75"/>
                      <a:pt x="623" y="63"/>
                      <a:pt x="628" y="61"/>
                    </a:cubicBezTo>
                    <a:cubicBezTo>
                      <a:pt x="633" y="60"/>
                      <a:pt x="630" y="38"/>
                      <a:pt x="630" y="30"/>
                    </a:cubicBezTo>
                    <a:cubicBezTo>
                      <a:pt x="629" y="24"/>
                      <a:pt x="622" y="14"/>
                      <a:pt x="616" y="8"/>
                    </a:cubicBezTo>
                    <a:cubicBezTo>
                      <a:pt x="610" y="10"/>
                      <a:pt x="604" y="12"/>
                      <a:pt x="598" y="14"/>
                    </a:cubicBezTo>
                    <a:cubicBezTo>
                      <a:pt x="596" y="20"/>
                      <a:pt x="594" y="28"/>
                      <a:pt x="589" y="32"/>
                    </a:cubicBezTo>
                    <a:cubicBezTo>
                      <a:pt x="581" y="39"/>
                      <a:pt x="573" y="37"/>
                      <a:pt x="575" y="33"/>
                    </a:cubicBezTo>
                    <a:cubicBezTo>
                      <a:pt x="576" y="31"/>
                      <a:pt x="573" y="27"/>
                      <a:pt x="569" y="24"/>
                    </a:cubicBezTo>
                    <a:cubicBezTo>
                      <a:pt x="389" y="91"/>
                      <a:pt x="228" y="210"/>
                      <a:pt x="109" y="372"/>
                    </a:cubicBezTo>
                    <a:cubicBezTo>
                      <a:pt x="110" y="379"/>
                      <a:pt x="112" y="387"/>
                      <a:pt x="111" y="392"/>
                    </a:cubicBezTo>
                    <a:cubicBezTo>
                      <a:pt x="109" y="401"/>
                      <a:pt x="119" y="414"/>
                      <a:pt x="121" y="417"/>
                    </a:cubicBezTo>
                    <a:cubicBezTo>
                      <a:pt x="122" y="420"/>
                      <a:pt x="133" y="404"/>
                      <a:pt x="133" y="399"/>
                    </a:cubicBezTo>
                    <a:cubicBezTo>
                      <a:pt x="134" y="394"/>
                      <a:pt x="140" y="394"/>
                      <a:pt x="138" y="397"/>
                    </a:cubicBezTo>
                    <a:cubicBezTo>
                      <a:pt x="137" y="400"/>
                      <a:pt x="141" y="422"/>
                      <a:pt x="142" y="429"/>
                    </a:cubicBezTo>
                    <a:cubicBezTo>
                      <a:pt x="144" y="437"/>
                      <a:pt x="129" y="473"/>
                      <a:pt x="129" y="483"/>
                    </a:cubicBezTo>
                    <a:cubicBezTo>
                      <a:pt x="129" y="492"/>
                      <a:pt x="159" y="529"/>
                      <a:pt x="170" y="539"/>
                    </a:cubicBezTo>
                    <a:cubicBezTo>
                      <a:pt x="181" y="548"/>
                      <a:pt x="189" y="571"/>
                      <a:pt x="189" y="577"/>
                    </a:cubicBezTo>
                    <a:cubicBezTo>
                      <a:pt x="189" y="582"/>
                      <a:pt x="204" y="594"/>
                      <a:pt x="207" y="597"/>
                    </a:cubicBezTo>
                    <a:cubicBezTo>
                      <a:pt x="209" y="601"/>
                      <a:pt x="212" y="617"/>
                      <a:pt x="214" y="621"/>
                    </a:cubicBezTo>
                    <a:cubicBezTo>
                      <a:pt x="216" y="626"/>
                      <a:pt x="215" y="634"/>
                      <a:pt x="214" y="636"/>
                    </a:cubicBezTo>
                    <a:cubicBezTo>
                      <a:pt x="213" y="638"/>
                      <a:pt x="230" y="658"/>
                      <a:pt x="232" y="667"/>
                    </a:cubicBezTo>
                    <a:cubicBezTo>
                      <a:pt x="234" y="676"/>
                      <a:pt x="244" y="680"/>
                      <a:pt x="247" y="678"/>
                    </a:cubicBezTo>
                    <a:cubicBezTo>
                      <a:pt x="250" y="677"/>
                      <a:pt x="246" y="693"/>
                      <a:pt x="246" y="699"/>
                    </a:cubicBezTo>
                    <a:cubicBezTo>
                      <a:pt x="245" y="705"/>
                      <a:pt x="239" y="718"/>
                      <a:pt x="236" y="719"/>
                    </a:cubicBezTo>
                    <a:cubicBezTo>
                      <a:pt x="233" y="719"/>
                      <a:pt x="218" y="740"/>
                      <a:pt x="211" y="742"/>
                    </a:cubicBezTo>
                    <a:cubicBezTo>
                      <a:pt x="205" y="744"/>
                      <a:pt x="179" y="772"/>
                      <a:pt x="177" y="779"/>
                    </a:cubicBezTo>
                    <a:cubicBezTo>
                      <a:pt x="175" y="786"/>
                      <a:pt x="178" y="805"/>
                      <a:pt x="181" y="810"/>
                    </a:cubicBezTo>
                    <a:cubicBezTo>
                      <a:pt x="185" y="814"/>
                      <a:pt x="179" y="820"/>
                      <a:pt x="175" y="818"/>
                    </a:cubicBezTo>
                    <a:cubicBezTo>
                      <a:pt x="171" y="817"/>
                      <a:pt x="156" y="848"/>
                      <a:pt x="161" y="858"/>
                    </a:cubicBezTo>
                    <a:cubicBezTo>
                      <a:pt x="167" y="867"/>
                      <a:pt x="166" y="884"/>
                      <a:pt x="164" y="886"/>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75" name="Freeform 26">
                <a:extLst>
                  <a:ext uri="{FF2B5EF4-FFF2-40B4-BE49-F238E27FC236}">
                    <a16:creationId xmlns:a16="http://schemas.microsoft.com/office/drawing/2014/main" id="{23C8F7E4-FD52-42A9-86FC-1AC7088E853A}"/>
                  </a:ext>
                </a:extLst>
              </p:cNvPr>
              <p:cNvSpPr>
                <a:spLocks/>
              </p:cNvSpPr>
              <p:nvPr/>
            </p:nvSpPr>
            <p:spPr bwMode="auto">
              <a:xfrm>
                <a:off x="5586847" y="2944091"/>
                <a:ext cx="0" cy="0"/>
              </a:xfrm>
              <a:custGeom>
                <a:avLst/>
                <a:gdLst>
                  <a:gd name="T0" fmla="*/ 1 w 1"/>
                  <a:gd name="T1" fmla="*/ 1 w 1"/>
                  <a:gd name="T2" fmla="*/ 1 w 1"/>
                </a:gdLst>
                <a:ahLst/>
                <a:cxnLst>
                  <a:cxn ang="0">
                    <a:pos x="T0" y="0"/>
                  </a:cxn>
                  <a:cxn ang="0">
                    <a:pos x="T1" y="0"/>
                  </a:cxn>
                  <a:cxn ang="0">
                    <a:pos x="T2" y="0"/>
                  </a:cxn>
                </a:cxnLst>
                <a:rect l="0" t="0" r="r" b="b"/>
                <a:pathLst>
                  <a:path w="1">
                    <a:moveTo>
                      <a:pt x="1" y="0"/>
                    </a:moveTo>
                    <a:lnTo>
                      <a:pt x="1" y="0"/>
                    </a:lnTo>
                    <a:cubicBezTo>
                      <a:pt x="1" y="0"/>
                      <a:pt x="0" y="0"/>
                      <a:pt x="1" y="0"/>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76" name="Freeform 27">
                <a:extLst>
                  <a:ext uri="{FF2B5EF4-FFF2-40B4-BE49-F238E27FC236}">
                    <a16:creationId xmlns:a16="http://schemas.microsoft.com/office/drawing/2014/main" id="{BB8C0DD5-E082-4180-BD4A-50C40174513D}"/>
                  </a:ext>
                </a:extLst>
              </p:cNvPr>
              <p:cNvSpPr>
                <a:spLocks/>
              </p:cNvSpPr>
              <p:nvPr/>
            </p:nvSpPr>
            <p:spPr bwMode="auto">
              <a:xfrm>
                <a:off x="5634472" y="2761529"/>
                <a:ext cx="104775" cy="20638"/>
              </a:xfrm>
              <a:custGeom>
                <a:avLst/>
                <a:gdLst>
                  <a:gd name="T0" fmla="*/ 36 w 254"/>
                  <a:gd name="T1" fmla="*/ 40 h 52"/>
                  <a:gd name="T2" fmla="*/ 70 w 254"/>
                  <a:gd name="T3" fmla="*/ 49 h 52"/>
                  <a:gd name="T4" fmla="*/ 76 w 254"/>
                  <a:gd name="T5" fmla="*/ 37 h 52"/>
                  <a:gd name="T6" fmla="*/ 81 w 254"/>
                  <a:gd name="T7" fmla="*/ 40 h 52"/>
                  <a:gd name="T8" fmla="*/ 111 w 254"/>
                  <a:gd name="T9" fmla="*/ 21 h 52"/>
                  <a:gd name="T10" fmla="*/ 154 w 254"/>
                  <a:gd name="T11" fmla="*/ 24 h 52"/>
                  <a:gd name="T12" fmla="*/ 187 w 254"/>
                  <a:gd name="T13" fmla="*/ 21 h 52"/>
                  <a:gd name="T14" fmla="*/ 207 w 254"/>
                  <a:gd name="T15" fmla="*/ 12 h 52"/>
                  <a:gd name="T16" fmla="*/ 238 w 254"/>
                  <a:gd name="T17" fmla="*/ 9 h 52"/>
                  <a:gd name="T18" fmla="*/ 252 w 254"/>
                  <a:gd name="T19" fmla="*/ 3 h 52"/>
                  <a:gd name="T20" fmla="*/ 158 w 254"/>
                  <a:gd name="T21" fmla="*/ 0 h 52"/>
                  <a:gd name="T22" fmla="*/ 0 w 254"/>
                  <a:gd name="T23" fmla="*/ 25 h 52"/>
                  <a:gd name="T24" fmla="*/ 36 w 254"/>
                  <a:gd name="T25" fmla="*/ 4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4" h="52">
                    <a:moveTo>
                      <a:pt x="36" y="40"/>
                    </a:moveTo>
                    <a:cubicBezTo>
                      <a:pt x="48" y="45"/>
                      <a:pt x="67" y="52"/>
                      <a:pt x="70" y="49"/>
                    </a:cubicBezTo>
                    <a:cubicBezTo>
                      <a:pt x="72" y="47"/>
                      <a:pt x="76" y="40"/>
                      <a:pt x="76" y="37"/>
                    </a:cubicBezTo>
                    <a:cubicBezTo>
                      <a:pt x="77" y="38"/>
                      <a:pt x="79" y="39"/>
                      <a:pt x="81" y="40"/>
                    </a:cubicBezTo>
                    <a:cubicBezTo>
                      <a:pt x="85" y="42"/>
                      <a:pt x="104" y="24"/>
                      <a:pt x="111" y="21"/>
                    </a:cubicBezTo>
                    <a:cubicBezTo>
                      <a:pt x="118" y="18"/>
                      <a:pt x="147" y="25"/>
                      <a:pt x="154" y="24"/>
                    </a:cubicBezTo>
                    <a:cubicBezTo>
                      <a:pt x="162" y="24"/>
                      <a:pt x="182" y="19"/>
                      <a:pt x="187" y="21"/>
                    </a:cubicBezTo>
                    <a:cubicBezTo>
                      <a:pt x="193" y="22"/>
                      <a:pt x="206" y="15"/>
                      <a:pt x="207" y="12"/>
                    </a:cubicBezTo>
                    <a:cubicBezTo>
                      <a:pt x="207" y="9"/>
                      <a:pt x="230" y="8"/>
                      <a:pt x="238" y="9"/>
                    </a:cubicBezTo>
                    <a:cubicBezTo>
                      <a:pt x="247" y="10"/>
                      <a:pt x="254" y="4"/>
                      <a:pt x="252" y="3"/>
                    </a:cubicBezTo>
                    <a:cubicBezTo>
                      <a:pt x="251" y="2"/>
                      <a:pt x="203" y="0"/>
                      <a:pt x="158" y="0"/>
                    </a:cubicBezTo>
                    <a:cubicBezTo>
                      <a:pt x="105" y="4"/>
                      <a:pt x="52" y="13"/>
                      <a:pt x="0" y="25"/>
                    </a:cubicBezTo>
                    <a:cubicBezTo>
                      <a:pt x="11" y="30"/>
                      <a:pt x="29" y="38"/>
                      <a:pt x="36" y="40"/>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77" name="Freeform 28">
                <a:extLst>
                  <a:ext uri="{FF2B5EF4-FFF2-40B4-BE49-F238E27FC236}">
                    <a16:creationId xmlns:a16="http://schemas.microsoft.com/office/drawing/2014/main" id="{E080EA0B-501A-4A78-A2C6-E72F19DB2EF6}"/>
                  </a:ext>
                </a:extLst>
              </p:cNvPr>
              <p:cNvSpPr>
                <a:spLocks/>
              </p:cNvSpPr>
              <p:nvPr/>
            </p:nvSpPr>
            <p:spPr bwMode="auto">
              <a:xfrm>
                <a:off x="5628122" y="2940916"/>
                <a:ext cx="523875" cy="436563"/>
              </a:xfrm>
              <a:custGeom>
                <a:avLst/>
                <a:gdLst>
                  <a:gd name="T0" fmla="*/ 179 w 1279"/>
                  <a:gd name="T1" fmla="*/ 1012 h 1062"/>
                  <a:gd name="T2" fmla="*/ 380 w 1279"/>
                  <a:gd name="T3" fmla="*/ 829 h 1062"/>
                  <a:gd name="T4" fmla="*/ 442 w 1279"/>
                  <a:gd name="T5" fmla="*/ 730 h 1062"/>
                  <a:gd name="T6" fmla="*/ 446 w 1279"/>
                  <a:gd name="T7" fmla="*/ 568 h 1062"/>
                  <a:gd name="T8" fmla="*/ 498 w 1279"/>
                  <a:gd name="T9" fmla="*/ 727 h 1062"/>
                  <a:gd name="T10" fmla="*/ 603 w 1279"/>
                  <a:gd name="T11" fmla="*/ 670 h 1062"/>
                  <a:gd name="T12" fmla="*/ 583 w 1279"/>
                  <a:gd name="T13" fmla="*/ 587 h 1062"/>
                  <a:gd name="T14" fmla="*/ 639 w 1279"/>
                  <a:gd name="T15" fmla="*/ 691 h 1062"/>
                  <a:gd name="T16" fmla="*/ 673 w 1279"/>
                  <a:gd name="T17" fmla="*/ 750 h 1062"/>
                  <a:gd name="T18" fmla="*/ 658 w 1279"/>
                  <a:gd name="T19" fmla="*/ 880 h 1062"/>
                  <a:gd name="T20" fmla="*/ 739 w 1279"/>
                  <a:gd name="T21" fmla="*/ 844 h 1062"/>
                  <a:gd name="T22" fmla="*/ 828 w 1279"/>
                  <a:gd name="T23" fmla="*/ 854 h 1062"/>
                  <a:gd name="T24" fmla="*/ 831 w 1279"/>
                  <a:gd name="T25" fmla="*/ 946 h 1062"/>
                  <a:gd name="T26" fmla="*/ 841 w 1279"/>
                  <a:gd name="T27" fmla="*/ 1027 h 1062"/>
                  <a:gd name="T28" fmla="*/ 864 w 1279"/>
                  <a:gd name="T29" fmla="*/ 995 h 1062"/>
                  <a:gd name="T30" fmla="*/ 976 w 1279"/>
                  <a:gd name="T31" fmla="*/ 920 h 1062"/>
                  <a:gd name="T32" fmla="*/ 1093 w 1279"/>
                  <a:gd name="T33" fmla="*/ 841 h 1062"/>
                  <a:gd name="T34" fmla="*/ 1133 w 1279"/>
                  <a:gd name="T35" fmla="*/ 785 h 1062"/>
                  <a:gd name="T36" fmla="*/ 1216 w 1279"/>
                  <a:gd name="T37" fmla="*/ 773 h 1062"/>
                  <a:gd name="T38" fmla="*/ 1218 w 1279"/>
                  <a:gd name="T39" fmla="*/ 286 h 1062"/>
                  <a:gd name="T40" fmla="*/ 1188 w 1279"/>
                  <a:gd name="T41" fmla="*/ 211 h 1062"/>
                  <a:gd name="T42" fmla="*/ 1108 w 1279"/>
                  <a:gd name="T43" fmla="*/ 183 h 1062"/>
                  <a:gd name="T44" fmla="*/ 1005 w 1279"/>
                  <a:gd name="T45" fmla="*/ 177 h 1062"/>
                  <a:gd name="T46" fmla="*/ 965 w 1279"/>
                  <a:gd name="T47" fmla="*/ 177 h 1062"/>
                  <a:gd name="T48" fmla="*/ 854 w 1279"/>
                  <a:gd name="T49" fmla="*/ 144 h 1062"/>
                  <a:gd name="T50" fmla="*/ 759 w 1279"/>
                  <a:gd name="T51" fmla="*/ 123 h 1062"/>
                  <a:gd name="T52" fmla="*/ 682 w 1279"/>
                  <a:gd name="T53" fmla="*/ 52 h 1062"/>
                  <a:gd name="T54" fmla="*/ 602 w 1279"/>
                  <a:gd name="T55" fmla="*/ 0 h 1062"/>
                  <a:gd name="T56" fmla="*/ 490 w 1279"/>
                  <a:gd name="T57" fmla="*/ 38 h 1062"/>
                  <a:gd name="T58" fmla="*/ 424 w 1279"/>
                  <a:gd name="T59" fmla="*/ 138 h 1062"/>
                  <a:gd name="T60" fmla="*/ 349 w 1279"/>
                  <a:gd name="T61" fmla="*/ 157 h 1062"/>
                  <a:gd name="T62" fmla="*/ 372 w 1279"/>
                  <a:gd name="T63" fmla="*/ 69 h 1062"/>
                  <a:gd name="T64" fmla="*/ 339 w 1279"/>
                  <a:gd name="T65" fmla="*/ 101 h 1062"/>
                  <a:gd name="T66" fmla="*/ 321 w 1279"/>
                  <a:gd name="T67" fmla="*/ 159 h 1062"/>
                  <a:gd name="T68" fmla="*/ 287 w 1279"/>
                  <a:gd name="T69" fmla="*/ 188 h 1062"/>
                  <a:gd name="T70" fmla="*/ 212 w 1279"/>
                  <a:gd name="T71" fmla="*/ 228 h 1062"/>
                  <a:gd name="T72" fmla="*/ 270 w 1279"/>
                  <a:gd name="T73" fmla="*/ 286 h 1062"/>
                  <a:gd name="T74" fmla="*/ 355 w 1279"/>
                  <a:gd name="T75" fmla="*/ 314 h 1062"/>
                  <a:gd name="T76" fmla="*/ 359 w 1279"/>
                  <a:gd name="T77" fmla="*/ 365 h 1062"/>
                  <a:gd name="T78" fmla="*/ 404 w 1279"/>
                  <a:gd name="T79" fmla="*/ 308 h 1062"/>
                  <a:gd name="T80" fmla="*/ 413 w 1279"/>
                  <a:gd name="T81" fmla="*/ 365 h 1062"/>
                  <a:gd name="T82" fmla="*/ 419 w 1279"/>
                  <a:gd name="T83" fmla="*/ 428 h 1062"/>
                  <a:gd name="T84" fmla="*/ 440 w 1279"/>
                  <a:gd name="T85" fmla="*/ 397 h 1062"/>
                  <a:gd name="T86" fmla="*/ 480 w 1279"/>
                  <a:gd name="T87" fmla="*/ 460 h 1062"/>
                  <a:gd name="T88" fmla="*/ 411 w 1279"/>
                  <a:gd name="T89" fmla="*/ 458 h 1062"/>
                  <a:gd name="T90" fmla="*/ 335 w 1279"/>
                  <a:gd name="T91" fmla="*/ 358 h 1062"/>
                  <a:gd name="T92" fmla="*/ 185 w 1279"/>
                  <a:gd name="T93" fmla="*/ 303 h 1062"/>
                  <a:gd name="T94" fmla="*/ 64 w 1279"/>
                  <a:gd name="T95" fmla="*/ 381 h 1062"/>
                  <a:gd name="T96" fmla="*/ 57 w 1279"/>
                  <a:gd name="T97" fmla="*/ 598 h 1062"/>
                  <a:gd name="T98" fmla="*/ 120 w 1279"/>
                  <a:gd name="T99" fmla="*/ 633 h 1062"/>
                  <a:gd name="T100" fmla="*/ 90 w 1279"/>
                  <a:gd name="T101" fmla="*/ 799 h 1062"/>
                  <a:gd name="T102" fmla="*/ 15 w 1279"/>
                  <a:gd name="T103" fmla="*/ 1019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79" h="1062">
                    <a:moveTo>
                      <a:pt x="66" y="1062"/>
                    </a:moveTo>
                    <a:cubicBezTo>
                      <a:pt x="82" y="1062"/>
                      <a:pt x="117" y="1044"/>
                      <a:pt x="126" y="1042"/>
                    </a:cubicBezTo>
                    <a:cubicBezTo>
                      <a:pt x="136" y="1039"/>
                      <a:pt x="153" y="1021"/>
                      <a:pt x="157" y="1017"/>
                    </a:cubicBezTo>
                    <a:cubicBezTo>
                      <a:pt x="161" y="1013"/>
                      <a:pt x="175" y="1011"/>
                      <a:pt x="179" y="1012"/>
                    </a:cubicBezTo>
                    <a:cubicBezTo>
                      <a:pt x="183" y="1013"/>
                      <a:pt x="221" y="972"/>
                      <a:pt x="237" y="967"/>
                    </a:cubicBezTo>
                    <a:cubicBezTo>
                      <a:pt x="253" y="962"/>
                      <a:pt x="294" y="919"/>
                      <a:pt x="303" y="900"/>
                    </a:cubicBezTo>
                    <a:cubicBezTo>
                      <a:pt x="312" y="881"/>
                      <a:pt x="339" y="851"/>
                      <a:pt x="346" y="844"/>
                    </a:cubicBezTo>
                    <a:cubicBezTo>
                      <a:pt x="353" y="838"/>
                      <a:pt x="374" y="830"/>
                      <a:pt x="380" y="829"/>
                    </a:cubicBezTo>
                    <a:cubicBezTo>
                      <a:pt x="385" y="828"/>
                      <a:pt x="430" y="806"/>
                      <a:pt x="445" y="798"/>
                    </a:cubicBezTo>
                    <a:cubicBezTo>
                      <a:pt x="460" y="790"/>
                      <a:pt x="484" y="766"/>
                      <a:pt x="486" y="758"/>
                    </a:cubicBezTo>
                    <a:cubicBezTo>
                      <a:pt x="488" y="751"/>
                      <a:pt x="474" y="736"/>
                      <a:pt x="469" y="738"/>
                    </a:cubicBezTo>
                    <a:cubicBezTo>
                      <a:pt x="464" y="739"/>
                      <a:pt x="447" y="733"/>
                      <a:pt x="442" y="730"/>
                    </a:cubicBezTo>
                    <a:cubicBezTo>
                      <a:pt x="437" y="727"/>
                      <a:pt x="440" y="693"/>
                      <a:pt x="436" y="684"/>
                    </a:cubicBezTo>
                    <a:cubicBezTo>
                      <a:pt x="432" y="674"/>
                      <a:pt x="444" y="639"/>
                      <a:pt x="443" y="631"/>
                    </a:cubicBezTo>
                    <a:cubicBezTo>
                      <a:pt x="442" y="623"/>
                      <a:pt x="439" y="601"/>
                      <a:pt x="437" y="596"/>
                    </a:cubicBezTo>
                    <a:cubicBezTo>
                      <a:pt x="435" y="590"/>
                      <a:pt x="444" y="574"/>
                      <a:pt x="446" y="568"/>
                    </a:cubicBezTo>
                    <a:cubicBezTo>
                      <a:pt x="448" y="564"/>
                      <a:pt x="451" y="575"/>
                      <a:pt x="449" y="583"/>
                    </a:cubicBezTo>
                    <a:cubicBezTo>
                      <a:pt x="447" y="590"/>
                      <a:pt x="450" y="627"/>
                      <a:pt x="451" y="639"/>
                    </a:cubicBezTo>
                    <a:cubicBezTo>
                      <a:pt x="452" y="652"/>
                      <a:pt x="450" y="689"/>
                      <a:pt x="449" y="700"/>
                    </a:cubicBezTo>
                    <a:cubicBezTo>
                      <a:pt x="448" y="711"/>
                      <a:pt x="485" y="726"/>
                      <a:pt x="498" y="727"/>
                    </a:cubicBezTo>
                    <a:cubicBezTo>
                      <a:pt x="512" y="728"/>
                      <a:pt x="531" y="727"/>
                      <a:pt x="533" y="724"/>
                    </a:cubicBezTo>
                    <a:cubicBezTo>
                      <a:pt x="536" y="722"/>
                      <a:pt x="558" y="723"/>
                      <a:pt x="565" y="722"/>
                    </a:cubicBezTo>
                    <a:cubicBezTo>
                      <a:pt x="572" y="721"/>
                      <a:pt x="588" y="703"/>
                      <a:pt x="593" y="702"/>
                    </a:cubicBezTo>
                    <a:cubicBezTo>
                      <a:pt x="598" y="700"/>
                      <a:pt x="603" y="678"/>
                      <a:pt x="603" y="670"/>
                    </a:cubicBezTo>
                    <a:cubicBezTo>
                      <a:pt x="602" y="662"/>
                      <a:pt x="588" y="647"/>
                      <a:pt x="583" y="648"/>
                    </a:cubicBezTo>
                    <a:cubicBezTo>
                      <a:pt x="578" y="648"/>
                      <a:pt x="579" y="628"/>
                      <a:pt x="579" y="621"/>
                    </a:cubicBezTo>
                    <a:cubicBezTo>
                      <a:pt x="580" y="614"/>
                      <a:pt x="571" y="599"/>
                      <a:pt x="571" y="595"/>
                    </a:cubicBezTo>
                    <a:cubicBezTo>
                      <a:pt x="572" y="590"/>
                      <a:pt x="580" y="587"/>
                      <a:pt x="583" y="587"/>
                    </a:cubicBezTo>
                    <a:cubicBezTo>
                      <a:pt x="586" y="586"/>
                      <a:pt x="601" y="618"/>
                      <a:pt x="603" y="631"/>
                    </a:cubicBezTo>
                    <a:cubicBezTo>
                      <a:pt x="606" y="643"/>
                      <a:pt x="605" y="664"/>
                      <a:pt x="604" y="668"/>
                    </a:cubicBezTo>
                    <a:cubicBezTo>
                      <a:pt x="604" y="671"/>
                      <a:pt x="623" y="684"/>
                      <a:pt x="629" y="683"/>
                    </a:cubicBezTo>
                    <a:cubicBezTo>
                      <a:pt x="635" y="682"/>
                      <a:pt x="640" y="686"/>
                      <a:pt x="639" y="691"/>
                    </a:cubicBezTo>
                    <a:lnTo>
                      <a:pt x="646" y="693"/>
                    </a:lnTo>
                    <a:lnTo>
                      <a:pt x="669" y="702"/>
                    </a:lnTo>
                    <a:cubicBezTo>
                      <a:pt x="673" y="719"/>
                      <a:pt x="671" y="730"/>
                      <a:pt x="669" y="732"/>
                    </a:cubicBezTo>
                    <a:cubicBezTo>
                      <a:pt x="668" y="734"/>
                      <a:pt x="669" y="747"/>
                      <a:pt x="673" y="750"/>
                    </a:cubicBezTo>
                    <a:cubicBezTo>
                      <a:pt x="676" y="754"/>
                      <a:pt x="671" y="769"/>
                      <a:pt x="670" y="773"/>
                    </a:cubicBezTo>
                    <a:cubicBezTo>
                      <a:pt x="670" y="778"/>
                      <a:pt x="670" y="806"/>
                      <a:pt x="668" y="816"/>
                    </a:cubicBezTo>
                    <a:cubicBezTo>
                      <a:pt x="665" y="826"/>
                      <a:pt x="666" y="849"/>
                      <a:pt x="665" y="855"/>
                    </a:cubicBezTo>
                    <a:cubicBezTo>
                      <a:pt x="665" y="861"/>
                      <a:pt x="660" y="876"/>
                      <a:pt x="658" y="880"/>
                    </a:cubicBezTo>
                    <a:cubicBezTo>
                      <a:pt x="656" y="883"/>
                      <a:pt x="659" y="895"/>
                      <a:pt x="664" y="897"/>
                    </a:cubicBezTo>
                    <a:cubicBezTo>
                      <a:pt x="669" y="900"/>
                      <a:pt x="697" y="875"/>
                      <a:pt x="706" y="865"/>
                    </a:cubicBezTo>
                    <a:cubicBezTo>
                      <a:pt x="714" y="854"/>
                      <a:pt x="728" y="850"/>
                      <a:pt x="730" y="851"/>
                    </a:cubicBezTo>
                    <a:cubicBezTo>
                      <a:pt x="732" y="852"/>
                      <a:pt x="738" y="847"/>
                      <a:pt x="739" y="844"/>
                    </a:cubicBezTo>
                    <a:cubicBezTo>
                      <a:pt x="740" y="842"/>
                      <a:pt x="753" y="849"/>
                      <a:pt x="756" y="847"/>
                    </a:cubicBezTo>
                    <a:cubicBezTo>
                      <a:pt x="758" y="844"/>
                      <a:pt x="774" y="826"/>
                      <a:pt x="780" y="825"/>
                    </a:cubicBezTo>
                    <a:cubicBezTo>
                      <a:pt x="786" y="825"/>
                      <a:pt x="808" y="824"/>
                      <a:pt x="814" y="825"/>
                    </a:cubicBezTo>
                    <a:cubicBezTo>
                      <a:pt x="821" y="826"/>
                      <a:pt x="828" y="846"/>
                      <a:pt x="828" y="854"/>
                    </a:cubicBezTo>
                    <a:cubicBezTo>
                      <a:pt x="828" y="861"/>
                      <a:pt x="822" y="877"/>
                      <a:pt x="820" y="879"/>
                    </a:cubicBezTo>
                    <a:cubicBezTo>
                      <a:pt x="817" y="880"/>
                      <a:pt x="819" y="898"/>
                      <a:pt x="827" y="902"/>
                    </a:cubicBezTo>
                    <a:cubicBezTo>
                      <a:pt x="834" y="906"/>
                      <a:pt x="831" y="917"/>
                      <a:pt x="829" y="921"/>
                    </a:cubicBezTo>
                    <a:cubicBezTo>
                      <a:pt x="827" y="924"/>
                      <a:pt x="832" y="940"/>
                      <a:pt x="831" y="946"/>
                    </a:cubicBezTo>
                    <a:cubicBezTo>
                      <a:pt x="830" y="951"/>
                      <a:pt x="823" y="963"/>
                      <a:pt x="820" y="965"/>
                    </a:cubicBezTo>
                    <a:cubicBezTo>
                      <a:pt x="817" y="967"/>
                      <a:pt x="809" y="984"/>
                      <a:pt x="808" y="989"/>
                    </a:cubicBezTo>
                    <a:cubicBezTo>
                      <a:pt x="807" y="995"/>
                      <a:pt x="816" y="1031"/>
                      <a:pt x="821" y="1043"/>
                    </a:cubicBezTo>
                    <a:cubicBezTo>
                      <a:pt x="825" y="1055"/>
                      <a:pt x="842" y="1036"/>
                      <a:pt x="841" y="1027"/>
                    </a:cubicBezTo>
                    <a:cubicBezTo>
                      <a:pt x="841" y="1017"/>
                      <a:pt x="834" y="993"/>
                      <a:pt x="834" y="987"/>
                    </a:cubicBezTo>
                    <a:cubicBezTo>
                      <a:pt x="833" y="980"/>
                      <a:pt x="843" y="961"/>
                      <a:pt x="847" y="956"/>
                    </a:cubicBezTo>
                    <a:cubicBezTo>
                      <a:pt x="851" y="952"/>
                      <a:pt x="859" y="967"/>
                      <a:pt x="861" y="973"/>
                    </a:cubicBezTo>
                    <a:cubicBezTo>
                      <a:pt x="864" y="980"/>
                      <a:pt x="866" y="992"/>
                      <a:pt x="864" y="995"/>
                    </a:cubicBezTo>
                    <a:cubicBezTo>
                      <a:pt x="863" y="998"/>
                      <a:pt x="904" y="998"/>
                      <a:pt x="915" y="980"/>
                    </a:cubicBezTo>
                    <a:cubicBezTo>
                      <a:pt x="927" y="962"/>
                      <a:pt x="950" y="947"/>
                      <a:pt x="954" y="942"/>
                    </a:cubicBezTo>
                    <a:cubicBezTo>
                      <a:pt x="958" y="938"/>
                      <a:pt x="957" y="929"/>
                      <a:pt x="955" y="927"/>
                    </a:cubicBezTo>
                    <a:cubicBezTo>
                      <a:pt x="952" y="925"/>
                      <a:pt x="968" y="915"/>
                      <a:pt x="976" y="920"/>
                    </a:cubicBezTo>
                    <a:cubicBezTo>
                      <a:pt x="985" y="926"/>
                      <a:pt x="1019" y="914"/>
                      <a:pt x="1029" y="908"/>
                    </a:cubicBezTo>
                    <a:cubicBezTo>
                      <a:pt x="1039" y="901"/>
                      <a:pt x="1053" y="900"/>
                      <a:pt x="1055" y="899"/>
                    </a:cubicBezTo>
                    <a:cubicBezTo>
                      <a:pt x="1057" y="898"/>
                      <a:pt x="1076" y="881"/>
                      <a:pt x="1083" y="872"/>
                    </a:cubicBezTo>
                    <a:cubicBezTo>
                      <a:pt x="1089" y="864"/>
                      <a:pt x="1091" y="846"/>
                      <a:pt x="1093" y="841"/>
                    </a:cubicBezTo>
                    <a:cubicBezTo>
                      <a:pt x="1095" y="836"/>
                      <a:pt x="1093" y="821"/>
                      <a:pt x="1093" y="817"/>
                    </a:cubicBezTo>
                    <a:cubicBezTo>
                      <a:pt x="1093" y="812"/>
                      <a:pt x="1099" y="798"/>
                      <a:pt x="1101" y="797"/>
                    </a:cubicBezTo>
                    <a:cubicBezTo>
                      <a:pt x="1104" y="795"/>
                      <a:pt x="1113" y="797"/>
                      <a:pt x="1115" y="795"/>
                    </a:cubicBezTo>
                    <a:cubicBezTo>
                      <a:pt x="1117" y="794"/>
                      <a:pt x="1132" y="789"/>
                      <a:pt x="1133" y="785"/>
                    </a:cubicBezTo>
                    <a:cubicBezTo>
                      <a:pt x="1135" y="780"/>
                      <a:pt x="1136" y="793"/>
                      <a:pt x="1138" y="799"/>
                    </a:cubicBezTo>
                    <a:cubicBezTo>
                      <a:pt x="1140" y="805"/>
                      <a:pt x="1132" y="830"/>
                      <a:pt x="1135" y="835"/>
                    </a:cubicBezTo>
                    <a:cubicBezTo>
                      <a:pt x="1139" y="841"/>
                      <a:pt x="1174" y="826"/>
                      <a:pt x="1182" y="808"/>
                    </a:cubicBezTo>
                    <a:cubicBezTo>
                      <a:pt x="1189" y="789"/>
                      <a:pt x="1210" y="773"/>
                      <a:pt x="1216" y="773"/>
                    </a:cubicBezTo>
                    <a:cubicBezTo>
                      <a:pt x="1220" y="774"/>
                      <a:pt x="1238" y="766"/>
                      <a:pt x="1250" y="760"/>
                    </a:cubicBezTo>
                    <a:cubicBezTo>
                      <a:pt x="1279" y="604"/>
                      <a:pt x="1271" y="444"/>
                      <a:pt x="1228" y="294"/>
                    </a:cubicBezTo>
                    <a:cubicBezTo>
                      <a:pt x="1227" y="294"/>
                      <a:pt x="1225" y="293"/>
                      <a:pt x="1225" y="292"/>
                    </a:cubicBezTo>
                    <a:lnTo>
                      <a:pt x="1218" y="286"/>
                    </a:lnTo>
                    <a:cubicBezTo>
                      <a:pt x="1207" y="277"/>
                      <a:pt x="1207" y="259"/>
                      <a:pt x="1211" y="257"/>
                    </a:cubicBezTo>
                    <a:cubicBezTo>
                      <a:pt x="1212" y="256"/>
                      <a:pt x="1214" y="254"/>
                      <a:pt x="1214" y="251"/>
                    </a:cubicBezTo>
                    <a:cubicBezTo>
                      <a:pt x="1211" y="241"/>
                      <a:pt x="1207" y="230"/>
                      <a:pt x="1203" y="220"/>
                    </a:cubicBezTo>
                    <a:cubicBezTo>
                      <a:pt x="1198" y="216"/>
                      <a:pt x="1191" y="213"/>
                      <a:pt x="1188" y="211"/>
                    </a:cubicBezTo>
                    <a:cubicBezTo>
                      <a:pt x="1180" y="206"/>
                      <a:pt x="1167" y="191"/>
                      <a:pt x="1166" y="187"/>
                    </a:cubicBezTo>
                    <a:cubicBezTo>
                      <a:pt x="1164" y="182"/>
                      <a:pt x="1151" y="182"/>
                      <a:pt x="1148" y="187"/>
                    </a:cubicBezTo>
                    <a:cubicBezTo>
                      <a:pt x="1144" y="192"/>
                      <a:pt x="1125" y="185"/>
                      <a:pt x="1121" y="188"/>
                    </a:cubicBezTo>
                    <a:cubicBezTo>
                      <a:pt x="1117" y="191"/>
                      <a:pt x="1108" y="187"/>
                      <a:pt x="1108" y="183"/>
                    </a:cubicBezTo>
                    <a:cubicBezTo>
                      <a:pt x="1107" y="180"/>
                      <a:pt x="1087" y="179"/>
                      <a:pt x="1078" y="176"/>
                    </a:cubicBezTo>
                    <a:cubicBezTo>
                      <a:pt x="1070" y="172"/>
                      <a:pt x="1051" y="170"/>
                      <a:pt x="1047" y="170"/>
                    </a:cubicBezTo>
                    <a:cubicBezTo>
                      <a:pt x="1042" y="169"/>
                      <a:pt x="1029" y="173"/>
                      <a:pt x="1026" y="175"/>
                    </a:cubicBezTo>
                    <a:cubicBezTo>
                      <a:pt x="1022" y="178"/>
                      <a:pt x="1009" y="178"/>
                      <a:pt x="1005" y="177"/>
                    </a:cubicBezTo>
                    <a:cubicBezTo>
                      <a:pt x="1001" y="177"/>
                      <a:pt x="993" y="192"/>
                      <a:pt x="996" y="196"/>
                    </a:cubicBezTo>
                    <a:cubicBezTo>
                      <a:pt x="999" y="201"/>
                      <a:pt x="989" y="190"/>
                      <a:pt x="986" y="185"/>
                    </a:cubicBezTo>
                    <a:cubicBezTo>
                      <a:pt x="982" y="179"/>
                      <a:pt x="971" y="184"/>
                      <a:pt x="967" y="187"/>
                    </a:cubicBezTo>
                    <a:cubicBezTo>
                      <a:pt x="964" y="189"/>
                      <a:pt x="962" y="181"/>
                      <a:pt x="965" y="177"/>
                    </a:cubicBezTo>
                    <a:cubicBezTo>
                      <a:pt x="967" y="172"/>
                      <a:pt x="956" y="161"/>
                      <a:pt x="952" y="164"/>
                    </a:cubicBezTo>
                    <a:cubicBezTo>
                      <a:pt x="948" y="166"/>
                      <a:pt x="942" y="156"/>
                      <a:pt x="939" y="152"/>
                    </a:cubicBezTo>
                    <a:cubicBezTo>
                      <a:pt x="936" y="148"/>
                      <a:pt x="910" y="156"/>
                      <a:pt x="900" y="158"/>
                    </a:cubicBezTo>
                    <a:cubicBezTo>
                      <a:pt x="891" y="161"/>
                      <a:pt x="858" y="149"/>
                      <a:pt x="854" y="144"/>
                    </a:cubicBezTo>
                    <a:cubicBezTo>
                      <a:pt x="850" y="138"/>
                      <a:pt x="836" y="151"/>
                      <a:pt x="840" y="154"/>
                    </a:cubicBezTo>
                    <a:cubicBezTo>
                      <a:pt x="844" y="158"/>
                      <a:pt x="829" y="146"/>
                      <a:pt x="819" y="142"/>
                    </a:cubicBezTo>
                    <a:cubicBezTo>
                      <a:pt x="809" y="138"/>
                      <a:pt x="777" y="133"/>
                      <a:pt x="768" y="134"/>
                    </a:cubicBezTo>
                    <a:cubicBezTo>
                      <a:pt x="759" y="136"/>
                      <a:pt x="757" y="127"/>
                      <a:pt x="759" y="123"/>
                    </a:cubicBezTo>
                    <a:cubicBezTo>
                      <a:pt x="761" y="120"/>
                      <a:pt x="753" y="111"/>
                      <a:pt x="750" y="108"/>
                    </a:cubicBezTo>
                    <a:cubicBezTo>
                      <a:pt x="748" y="105"/>
                      <a:pt x="730" y="123"/>
                      <a:pt x="723" y="124"/>
                    </a:cubicBezTo>
                    <a:cubicBezTo>
                      <a:pt x="715" y="125"/>
                      <a:pt x="720" y="101"/>
                      <a:pt x="710" y="90"/>
                    </a:cubicBezTo>
                    <a:cubicBezTo>
                      <a:pt x="699" y="80"/>
                      <a:pt x="687" y="57"/>
                      <a:pt x="682" y="52"/>
                    </a:cubicBezTo>
                    <a:cubicBezTo>
                      <a:pt x="678" y="48"/>
                      <a:pt x="673" y="30"/>
                      <a:pt x="672" y="25"/>
                    </a:cubicBezTo>
                    <a:cubicBezTo>
                      <a:pt x="671" y="20"/>
                      <a:pt x="656" y="8"/>
                      <a:pt x="651" y="5"/>
                    </a:cubicBezTo>
                    <a:cubicBezTo>
                      <a:pt x="646" y="2"/>
                      <a:pt x="624" y="2"/>
                      <a:pt x="618" y="3"/>
                    </a:cubicBezTo>
                    <a:cubicBezTo>
                      <a:pt x="611" y="5"/>
                      <a:pt x="605" y="0"/>
                      <a:pt x="602" y="0"/>
                    </a:cubicBezTo>
                    <a:cubicBezTo>
                      <a:pt x="599" y="0"/>
                      <a:pt x="571" y="8"/>
                      <a:pt x="560" y="9"/>
                    </a:cubicBezTo>
                    <a:cubicBezTo>
                      <a:pt x="550" y="11"/>
                      <a:pt x="523" y="28"/>
                      <a:pt x="516" y="32"/>
                    </a:cubicBezTo>
                    <a:cubicBezTo>
                      <a:pt x="508" y="35"/>
                      <a:pt x="502" y="33"/>
                      <a:pt x="499" y="32"/>
                    </a:cubicBezTo>
                    <a:cubicBezTo>
                      <a:pt x="497" y="31"/>
                      <a:pt x="491" y="36"/>
                      <a:pt x="490" y="38"/>
                    </a:cubicBezTo>
                    <a:cubicBezTo>
                      <a:pt x="488" y="41"/>
                      <a:pt x="461" y="40"/>
                      <a:pt x="453" y="48"/>
                    </a:cubicBezTo>
                    <a:cubicBezTo>
                      <a:pt x="445" y="56"/>
                      <a:pt x="437" y="81"/>
                      <a:pt x="432" y="89"/>
                    </a:cubicBezTo>
                    <a:cubicBezTo>
                      <a:pt x="428" y="97"/>
                      <a:pt x="427" y="117"/>
                      <a:pt x="433" y="121"/>
                    </a:cubicBezTo>
                    <a:cubicBezTo>
                      <a:pt x="438" y="124"/>
                      <a:pt x="428" y="135"/>
                      <a:pt x="424" y="138"/>
                    </a:cubicBezTo>
                    <a:cubicBezTo>
                      <a:pt x="421" y="141"/>
                      <a:pt x="424" y="148"/>
                      <a:pt x="422" y="151"/>
                    </a:cubicBezTo>
                    <a:cubicBezTo>
                      <a:pt x="420" y="154"/>
                      <a:pt x="402" y="150"/>
                      <a:pt x="397" y="149"/>
                    </a:cubicBezTo>
                    <a:cubicBezTo>
                      <a:pt x="391" y="148"/>
                      <a:pt x="378" y="154"/>
                      <a:pt x="375" y="158"/>
                    </a:cubicBezTo>
                    <a:cubicBezTo>
                      <a:pt x="372" y="160"/>
                      <a:pt x="357" y="155"/>
                      <a:pt x="349" y="157"/>
                    </a:cubicBezTo>
                    <a:cubicBezTo>
                      <a:pt x="352" y="154"/>
                      <a:pt x="357" y="150"/>
                      <a:pt x="359" y="149"/>
                    </a:cubicBezTo>
                    <a:cubicBezTo>
                      <a:pt x="365" y="145"/>
                      <a:pt x="366" y="134"/>
                      <a:pt x="365" y="131"/>
                    </a:cubicBezTo>
                    <a:cubicBezTo>
                      <a:pt x="364" y="128"/>
                      <a:pt x="378" y="101"/>
                      <a:pt x="377" y="94"/>
                    </a:cubicBezTo>
                    <a:cubicBezTo>
                      <a:pt x="377" y="86"/>
                      <a:pt x="373" y="72"/>
                      <a:pt x="372" y="69"/>
                    </a:cubicBezTo>
                    <a:cubicBezTo>
                      <a:pt x="371" y="66"/>
                      <a:pt x="378" y="61"/>
                      <a:pt x="381" y="59"/>
                    </a:cubicBezTo>
                    <a:cubicBezTo>
                      <a:pt x="384" y="57"/>
                      <a:pt x="372" y="48"/>
                      <a:pt x="367" y="48"/>
                    </a:cubicBezTo>
                    <a:cubicBezTo>
                      <a:pt x="362" y="48"/>
                      <a:pt x="346" y="72"/>
                      <a:pt x="340" y="78"/>
                    </a:cubicBezTo>
                    <a:cubicBezTo>
                      <a:pt x="335" y="84"/>
                      <a:pt x="337" y="99"/>
                      <a:pt x="339" y="101"/>
                    </a:cubicBezTo>
                    <a:cubicBezTo>
                      <a:pt x="341" y="103"/>
                      <a:pt x="333" y="115"/>
                      <a:pt x="328" y="113"/>
                    </a:cubicBezTo>
                    <a:cubicBezTo>
                      <a:pt x="323" y="111"/>
                      <a:pt x="308" y="127"/>
                      <a:pt x="308" y="132"/>
                    </a:cubicBezTo>
                    <a:cubicBezTo>
                      <a:pt x="308" y="138"/>
                      <a:pt x="298" y="142"/>
                      <a:pt x="294" y="143"/>
                    </a:cubicBezTo>
                    <a:cubicBezTo>
                      <a:pt x="290" y="143"/>
                      <a:pt x="312" y="154"/>
                      <a:pt x="321" y="159"/>
                    </a:cubicBezTo>
                    <a:cubicBezTo>
                      <a:pt x="331" y="164"/>
                      <a:pt x="335" y="172"/>
                      <a:pt x="334" y="172"/>
                    </a:cubicBezTo>
                    <a:cubicBezTo>
                      <a:pt x="333" y="173"/>
                      <a:pt x="314" y="166"/>
                      <a:pt x="309" y="168"/>
                    </a:cubicBezTo>
                    <a:cubicBezTo>
                      <a:pt x="304" y="170"/>
                      <a:pt x="288" y="171"/>
                      <a:pt x="284" y="173"/>
                    </a:cubicBezTo>
                    <a:cubicBezTo>
                      <a:pt x="280" y="175"/>
                      <a:pt x="282" y="185"/>
                      <a:pt x="287" y="188"/>
                    </a:cubicBezTo>
                    <a:cubicBezTo>
                      <a:pt x="292" y="190"/>
                      <a:pt x="288" y="211"/>
                      <a:pt x="290" y="216"/>
                    </a:cubicBezTo>
                    <a:cubicBezTo>
                      <a:pt x="292" y="221"/>
                      <a:pt x="285" y="229"/>
                      <a:pt x="282" y="231"/>
                    </a:cubicBezTo>
                    <a:cubicBezTo>
                      <a:pt x="279" y="232"/>
                      <a:pt x="259" y="215"/>
                      <a:pt x="249" y="212"/>
                    </a:cubicBezTo>
                    <a:cubicBezTo>
                      <a:pt x="239" y="209"/>
                      <a:pt x="217" y="222"/>
                      <a:pt x="212" y="228"/>
                    </a:cubicBezTo>
                    <a:cubicBezTo>
                      <a:pt x="208" y="235"/>
                      <a:pt x="199" y="256"/>
                      <a:pt x="197" y="262"/>
                    </a:cubicBezTo>
                    <a:cubicBezTo>
                      <a:pt x="194" y="268"/>
                      <a:pt x="211" y="282"/>
                      <a:pt x="213" y="287"/>
                    </a:cubicBezTo>
                    <a:cubicBezTo>
                      <a:pt x="215" y="292"/>
                      <a:pt x="234" y="299"/>
                      <a:pt x="237" y="303"/>
                    </a:cubicBezTo>
                    <a:cubicBezTo>
                      <a:pt x="239" y="307"/>
                      <a:pt x="262" y="294"/>
                      <a:pt x="270" y="286"/>
                    </a:cubicBezTo>
                    <a:cubicBezTo>
                      <a:pt x="277" y="278"/>
                      <a:pt x="305" y="273"/>
                      <a:pt x="313" y="269"/>
                    </a:cubicBezTo>
                    <a:cubicBezTo>
                      <a:pt x="320" y="265"/>
                      <a:pt x="339" y="277"/>
                      <a:pt x="346" y="276"/>
                    </a:cubicBezTo>
                    <a:cubicBezTo>
                      <a:pt x="353" y="276"/>
                      <a:pt x="340" y="293"/>
                      <a:pt x="336" y="304"/>
                    </a:cubicBezTo>
                    <a:cubicBezTo>
                      <a:pt x="333" y="316"/>
                      <a:pt x="353" y="325"/>
                      <a:pt x="355" y="314"/>
                    </a:cubicBezTo>
                    <a:cubicBezTo>
                      <a:pt x="358" y="303"/>
                      <a:pt x="365" y="302"/>
                      <a:pt x="364" y="306"/>
                    </a:cubicBezTo>
                    <a:cubicBezTo>
                      <a:pt x="363" y="310"/>
                      <a:pt x="377" y="328"/>
                      <a:pt x="377" y="335"/>
                    </a:cubicBezTo>
                    <a:cubicBezTo>
                      <a:pt x="378" y="342"/>
                      <a:pt x="370" y="353"/>
                      <a:pt x="366" y="351"/>
                    </a:cubicBezTo>
                    <a:cubicBezTo>
                      <a:pt x="362" y="348"/>
                      <a:pt x="355" y="361"/>
                      <a:pt x="359" y="365"/>
                    </a:cubicBezTo>
                    <a:cubicBezTo>
                      <a:pt x="362" y="368"/>
                      <a:pt x="377" y="356"/>
                      <a:pt x="383" y="356"/>
                    </a:cubicBezTo>
                    <a:cubicBezTo>
                      <a:pt x="389" y="357"/>
                      <a:pt x="398" y="349"/>
                      <a:pt x="396" y="347"/>
                    </a:cubicBezTo>
                    <a:cubicBezTo>
                      <a:pt x="395" y="345"/>
                      <a:pt x="405" y="340"/>
                      <a:pt x="407" y="344"/>
                    </a:cubicBezTo>
                    <a:cubicBezTo>
                      <a:pt x="408" y="349"/>
                      <a:pt x="407" y="320"/>
                      <a:pt x="404" y="308"/>
                    </a:cubicBezTo>
                    <a:cubicBezTo>
                      <a:pt x="401" y="295"/>
                      <a:pt x="404" y="302"/>
                      <a:pt x="412" y="323"/>
                    </a:cubicBezTo>
                    <a:lnTo>
                      <a:pt x="414" y="342"/>
                    </a:lnTo>
                    <a:cubicBezTo>
                      <a:pt x="414" y="346"/>
                      <a:pt x="413" y="355"/>
                      <a:pt x="413" y="359"/>
                    </a:cubicBezTo>
                    <a:lnTo>
                      <a:pt x="413" y="365"/>
                    </a:lnTo>
                    <a:cubicBezTo>
                      <a:pt x="412" y="371"/>
                      <a:pt x="406" y="386"/>
                      <a:pt x="404" y="389"/>
                    </a:cubicBezTo>
                    <a:cubicBezTo>
                      <a:pt x="402" y="393"/>
                      <a:pt x="406" y="404"/>
                      <a:pt x="411" y="407"/>
                    </a:cubicBezTo>
                    <a:cubicBezTo>
                      <a:pt x="415" y="409"/>
                      <a:pt x="418" y="414"/>
                      <a:pt x="417" y="414"/>
                    </a:cubicBezTo>
                    <a:cubicBezTo>
                      <a:pt x="415" y="413"/>
                      <a:pt x="414" y="425"/>
                      <a:pt x="419" y="428"/>
                    </a:cubicBezTo>
                    <a:cubicBezTo>
                      <a:pt x="424" y="431"/>
                      <a:pt x="433" y="420"/>
                      <a:pt x="428" y="417"/>
                    </a:cubicBezTo>
                    <a:cubicBezTo>
                      <a:pt x="423" y="414"/>
                      <a:pt x="434" y="396"/>
                      <a:pt x="438" y="388"/>
                    </a:cubicBezTo>
                    <a:cubicBezTo>
                      <a:pt x="442" y="380"/>
                      <a:pt x="450" y="376"/>
                      <a:pt x="451" y="377"/>
                    </a:cubicBezTo>
                    <a:cubicBezTo>
                      <a:pt x="453" y="378"/>
                      <a:pt x="442" y="393"/>
                      <a:pt x="440" y="397"/>
                    </a:cubicBezTo>
                    <a:cubicBezTo>
                      <a:pt x="438" y="400"/>
                      <a:pt x="436" y="409"/>
                      <a:pt x="435" y="415"/>
                    </a:cubicBezTo>
                    <a:lnTo>
                      <a:pt x="438" y="422"/>
                    </a:lnTo>
                    <a:lnTo>
                      <a:pt x="444" y="437"/>
                    </a:lnTo>
                    <a:cubicBezTo>
                      <a:pt x="463" y="441"/>
                      <a:pt x="482" y="457"/>
                      <a:pt x="480" y="460"/>
                    </a:cubicBezTo>
                    <a:cubicBezTo>
                      <a:pt x="477" y="463"/>
                      <a:pt x="489" y="470"/>
                      <a:pt x="493" y="466"/>
                    </a:cubicBezTo>
                    <a:cubicBezTo>
                      <a:pt x="497" y="461"/>
                      <a:pt x="494" y="466"/>
                      <a:pt x="492" y="470"/>
                    </a:cubicBezTo>
                    <a:cubicBezTo>
                      <a:pt x="490" y="474"/>
                      <a:pt x="471" y="482"/>
                      <a:pt x="466" y="488"/>
                    </a:cubicBezTo>
                    <a:cubicBezTo>
                      <a:pt x="460" y="493"/>
                      <a:pt x="426" y="468"/>
                      <a:pt x="411" y="458"/>
                    </a:cubicBezTo>
                    <a:cubicBezTo>
                      <a:pt x="396" y="447"/>
                      <a:pt x="370" y="439"/>
                      <a:pt x="365" y="443"/>
                    </a:cubicBezTo>
                    <a:cubicBezTo>
                      <a:pt x="361" y="447"/>
                      <a:pt x="345" y="417"/>
                      <a:pt x="336" y="406"/>
                    </a:cubicBezTo>
                    <a:cubicBezTo>
                      <a:pt x="328" y="395"/>
                      <a:pt x="329" y="372"/>
                      <a:pt x="327" y="369"/>
                    </a:cubicBezTo>
                    <a:cubicBezTo>
                      <a:pt x="326" y="365"/>
                      <a:pt x="334" y="362"/>
                      <a:pt x="335" y="358"/>
                    </a:cubicBezTo>
                    <a:cubicBezTo>
                      <a:pt x="336" y="354"/>
                      <a:pt x="310" y="338"/>
                      <a:pt x="301" y="337"/>
                    </a:cubicBezTo>
                    <a:cubicBezTo>
                      <a:pt x="292" y="335"/>
                      <a:pt x="251" y="317"/>
                      <a:pt x="239" y="316"/>
                    </a:cubicBezTo>
                    <a:cubicBezTo>
                      <a:pt x="228" y="315"/>
                      <a:pt x="217" y="303"/>
                      <a:pt x="213" y="300"/>
                    </a:cubicBezTo>
                    <a:cubicBezTo>
                      <a:pt x="209" y="296"/>
                      <a:pt x="191" y="303"/>
                      <a:pt x="185" y="303"/>
                    </a:cubicBezTo>
                    <a:cubicBezTo>
                      <a:pt x="178" y="302"/>
                      <a:pt x="161" y="316"/>
                      <a:pt x="147" y="334"/>
                    </a:cubicBezTo>
                    <a:lnTo>
                      <a:pt x="132" y="344"/>
                    </a:lnTo>
                    <a:lnTo>
                      <a:pt x="123" y="350"/>
                    </a:lnTo>
                    <a:cubicBezTo>
                      <a:pt x="105" y="352"/>
                      <a:pt x="72" y="377"/>
                      <a:pt x="64" y="381"/>
                    </a:cubicBezTo>
                    <a:cubicBezTo>
                      <a:pt x="56" y="385"/>
                      <a:pt x="26" y="430"/>
                      <a:pt x="17" y="446"/>
                    </a:cubicBezTo>
                    <a:cubicBezTo>
                      <a:pt x="8" y="462"/>
                      <a:pt x="3" y="503"/>
                      <a:pt x="1" y="514"/>
                    </a:cubicBezTo>
                    <a:cubicBezTo>
                      <a:pt x="0" y="525"/>
                      <a:pt x="12" y="559"/>
                      <a:pt x="17" y="569"/>
                    </a:cubicBezTo>
                    <a:cubicBezTo>
                      <a:pt x="23" y="578"/>
                      <a:pt x="48" y="593"/>
                      <a:pt x="57" y="598"/>
                    </a:cubicBezTo>
                    <a:cubicBezTo>
                      <a:pt x="65" y="603"/>
                      <a:pt x="79" y="600"/>
                      <a:pt x="88" y="593"/>
                    </a:cubicBezTo>
                    <a:lnTo>
                      <a:pt x="100" y="601"/>
                    </a:lnTo>
                    <a:lnTo>
                      <a:pt x="105" y="605"/>
                    </a:lnTo>
                    <a:cubicBezTo>
                      <a:pt x="101" y="612"/>
                      <a:pt x="117" y="628"/>
                      <a:pt x="120" y="633"/>
                    </a:cubicBezTo>
                    <a:cubicBezTo>
                      <a:pt x="123" y="638"/>
                      <a:pt x="136" y="643"/>
                      <a:pt x="140" y="644"/>
                    </a:cubicBezTo>
                    <a:cubicBezTo>
                      <a:pt x="144" y="645"/>
                      <a:pt x="130" y="679"/>
                      <a:pt x="122" y="687"/>
                    </a:cubicBezTo>
                    <a:cubicBezTo>
                      <a:pt x="114" y="695"/>
                      <a:pt x="104" y="733"/>
                      <a:pt x="101" y="744"/>
                    </a:cubicBezTo>
                    <a:cubicBezTo>
                      <a:pt x="98" y="756"/>
                      <a:pt x="94" y="789"/>
                      <a:pt x="90" y="799"/>
                    </a:cubicBezTo>
                    <a:cubicBezTo>
                      <a:pt x="85" y="810"/>
                      <a:pt x="59" y="838"/>
                      <a:pt x="52" y="848"/>
                    </a:cubicBezTo>
                    <a:cubicBezTo>
                      <a:pt x="44" y="859"/>
                      <a:pt x="41" y="899"/>
                      <a:pt x="39" y="912"/>
                    </a:cubicBezTo>
                    <a:cubicBezTo>
                      <a:pt x="37" y="925"/>
                      <a:pt x="27" y="951"/>
                      <a:pt x="24" y="956"/>
                    </a:cubicBezTo>
                    <a:cubicBezTo>
                      <a:pt x="21" y="961"/>
                      <a:pt x="19" y="1003"/>
                      <a:pt x="15" y="1019"/>
                    </a:cubicBezTo>
                    <a:cubicBezTo>
                      <a:pt x="11" y="1035"/>
                      <a:pt x="51" y="1062"/>
                      <a:pt x="66" y="1062"/>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9" name="Freeform 40">
                <a:extLst>
                  <a:ext uri="{FF2B5EF4-FFF2-40B4-BE49-F238E27FC236}">
                    <a16:creationId xmlns:a16="http://schemas.microsoft.com/office/drawing/2014/main" id="{A5A2B0F1-CEF8-4962-8D21-14CFA05BE70E}"/>
                  </a:ext>
                </a:extLst>
              </p:cNvPr>
              <p:cNvSpPr>
                <a:spLocks/>
              </p:cNvSpPr>
              <p:nvPr/>
            </p:nvSpPr>
            <p:spPr bwMode="auto">
              <a:xfrm>
                <a:off x="5726547" y="3333029"/>
                <a:ext cx="46038" cy="49213"/>
              </a:xfrm>
              <a:custGeom>
                <a:avLst/>
                <a:gdLst>
                  <a:gd name="T0" fmla="*/ 3 w 111"/>
                  <a:gd name="T1" fmla="*/ 99 h 122"/>
                  <a:gd name="T2" fmla="*/ 15 w 111"/>
                  <a:gd name="T3" fmla="*/ 121 h 122"/>
                  <a:gd name="T4" fmla="*/ 48 w 111"/>
                  <a:gd name="T5" fmla="*/ 103 h 122"/>
                  <a:gd name="T6" fmla="*/ 63 w 111"/>
                  <a:gd name="T7" fmla="*/ 82 h 122"/>
                  <a:gd name="T8" fmla="*/ 73 w 111"/>
                  <a:gd name="T9" fmla="*/ 74 h 122"/>
                  <a:gd name="T10" fmla="*/ 87 w 111"/>
                  <a:gd name="T11" fmla="*/ 62 h 122"/>
                  <a:gd name="T12" fmla="*/ 107 w 111"/>
                  <a:gd name="T13" fmla="*/ 6 h 122"/>
                  <a:gd name="T14" fmla="*/ 92 w 111"/>
                  <a:gd name="T15" fmla="*/ 11 h 122"/>
                  <a:gd name="T16" fmla="*/ 54 w 111"/>
                  <a:gd name="T17" fmla="*/ 22 h 122"/>
                  <a:gd name="T18" fmla="*/ 32 w 111"/>
                  <a:gd name="T19" fmla="*/ 45 h 122"/>
                  <a:gd name="T20" fmla="*/ 18 w 111"/>
                  <a:gd name="T21" fmla="*/ 63 h 122"/>
                  <a:gd name="T22" fmla="*/ 3 w 111"/>
                  <a:gd name="T23" fmla="*/ 99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1" h="122">
                    <a:moveTo>
                      <a:pt x="3" y="99"/>
                    </a:moveTo>
                    <a:cubicBezTo>
                      <a:pt x="0" y="106"/>
                      <a:pt x="11" y="120"/>
                      <a:pt x="15" y="121"/>
                    </a:cubicBezTo>
                    <a:cubicBezTo>
                      <a:pt x="20" y="122"/>
                      <a:pt x="43" y="108"/>
                      <a:pt x="48" y="103"/>
                    </a:cubicBezTo>
                    <a:cubicBezTo>
                      <a:pt x="53" y="98"/>
                      <a:pt x="61" y="86"/>
                      <a:pt x="63" y="82"/>
                    </a:cubicBezTo>
                    <a:cubicBezTo>
                      <a:pt x="65" y="80"/>
                      <a:pt x="71" y="74"/>
                      <a:pt x="73" y="74"/>
                    </a:cubicBezTo>
                    <a:cubicBezTo>
                      <a:pt x="75" y="74"/>
                      <a:pt x="81" y="68"/>
                      <a:pt x="87" y="62"/>
                    </a:cubicBezTo>
                    <a:cubicBezTo>
                      <a:pt x="93" y="54"/>
                      <a:pt x="104" y="13"/>
                      <a:pt x="107" y="6"/>
                    </a:cubicBezTo>
                    <a:cubicBezTo>
                      <a:pt x="111" y="0"/>
                      <a:pt x="98" y="5"/>
                      <a:pt x="92" y="11"/>
                    </a:cubicBezTo>
                    <a:cubicBezTo>
                      <a:pt x="87" y="16"/>
                      <a:pt x="61" y="19"/>
                      <a:pt x="54" y="22"/>
                    </a:cubicBezTo>
                    <a:cubicBezTo>
                      <a:pt x="47" y="25"/>
                      <a:pt x="32" y="41"/>
                      <a:pt x="32" y="45"/>
                    </a:cubicBezTo>
                    <a:cubicBezTo>
                      <a:pt x="32" y="49"/>
                      <a:pt x="21" y="60"/>
                      <a:pt x="18" y="63"/>
                    </a:cubicBezTo>
                    <a:cubicBezTo>
                      <a:pt x="14" y="65"/>
                      <a:pt x="6" y="92"/>
                      <a:pt x="3" y="99"/>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0" name="Freeform 41">
                <a:extLst>
                  <a:ext uri="{FF2B5EF4-FFF2-40B4-BE49-F238E27FC236}">
                    <a16:creationId xmlns:a16="http://schemas.microsoft.com/office/drawing/2014/main" id="{6945D3F8-80A7-4D7A-9545-A98DA7A87BA3}"/>
                  </a:ext>
                </a:extLst>
              </p:cNvPr>
              <p:cNvSpPr>
                <a:spLocks/>
              </p:cNvSpPr>
              <p:nvPr/>
            </p:nvSpPr>
            <p:spPr bwMode="auto">
              <a:xfrm>
                <a:off x="5402697" y="3318741"/>
                <a:ext cx="7938" cy="7938"/>
              </a:xfrm>
              <a:custGeom>
                <a:avLst/>
                <a:gdLst>
                  <a:gd name="T0" fmla="*/ 0 w 22"/>
                  <a:gd name="T1" fmla="*/ 11 h 18"/>
                  <a:gd name="T2" fmla="*/ 13 w 22"/>
                  <a:gd name="T3" fmla="*/ 18 h 18"/>
                  <a:gd name="T4" fmla="*/ 0 w 22"/>
                  <a:gd name="T5" fmla="*/ 11 h 18"/>
                </a:gdLst>
                <a:ahLst/>
                <a:cxnLst>
                  <a:cxn ang="0">
                    <a:pos x="T0" y="T1"/>
                  </a:cxn>
                  <a:cxn ang="0">
                    <a:pos x="T2" y="T3"/>
                  </a:cxn>
                  <a:cxn ang="0">
                    <a:pos x="T4" y="T5"/>
                  </a:cxn>
                </a:cxnLst>
                <a:rect l="0" t="0" r="r" b="b"/>
                <a:pathLst>
                  <a:path w="22" h="18">
                    <a:moveTo>
                      <a:pt x="0" y="11"/>
                    </a:moveTo>
                    <a:cubicBezTo>
                      <a:pt x="4" y="14"/>
                      <a:pt x="8" y="16"/>
                      <a:pt x="13" y="18"/>
                    </a:cubicBezTo>
                    <a:cubicBezTo>
                      <a:pt x="22" y="6"/>
                      <a:pt x="6" y="0"/>
                      <a:pt x="0" y="11"/>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1" name="Freeform 42">
                <a:extLst>
                  <a:ext uri="{FF2B5EF4-FFF2-40B4-BE49-F238E27FC236}">
                    <a16:creationId xmlns:a16="http://schemas.microsoft.com/office/drawing/2014/main" id="{2FF4EF70-5E63-473D-B071-D7613868DAA6}"/>
                  </a:ext>
                </a:extLst>
              </p:cNvPr>
              <p:cNvSpPr>
                <a:spLocks/>
              </p:cNvSpPr>
              <p:nvPr/>
            </p:nvSpPr>
            <p:spPr bwMode="auto">
              <a:xfrm>
                <a:off x="5685272" y="2771054"/>
                <a:ext cx="171450" cy="139700"/>
              </a:xfrm>
              <a:custGeom>
                <a:avLst/>
                <a:gdLst>
                  <a:gd name="T0" fmla="*/ 412 w 417"/>
                  <a:gd name="T1" fmla="*/ 166 h 340"/>
                  <a:gd name="T2" fmla="*/ 394 w 417"/>
                  <a:gd name="T3" fmla="*/ 150 h 340"/>
                  <a:gd name="T4" fmla="*/ 367 w 417"/>
                  <a:gd name="T5" fmla="*/ 132 h 340"/>
                  <a:gd name="T6" fmla="*/ 382 w 417"/>
                  <a:gd name="T7" fmla="*/ 120 h 340"/>
                  <a:gd name="T8" fmla="*/ 382 w 417"/>
                  <a:gd name="T9" fmla="*/ 103 h 340"/>
                  <a:gd name="T10" fmla="*/ 349 w 417"/>
                  <a:gd name="T11" fmla="*/ 82 h 340"/>
                  <a:gd name="T12" fmla="*/ 334 w 417"/>
                  <a:gd name="T13" fmla="*/ 67 h 340"/>
                  <a:gd name="T14" fmla="*/ 290 w 417"/>
                  <a:gd name="T15" fmla="*/ 51 h 340"/>
                  <a:gd name="T16" fmla="*/ 241 w 417"/>
                  <a:gd name="T17" fmla="*/ 27 h 340"/>
                  <a:gd name="T18" fmla="*/ 221 w 417"/>
                  <a:gd name="T19" fmla="*/ 40 h 340"/>
                  <a:gd name="T20" fmla="*/ 181 w 417"/>
                  <a:gd name="T21" fmla="*/ 23 h 340"/>
                  <a:gd name="T22" fmla="*/ 101 w 417"/>
                  <a:gd name="T23" fmla="*/ 0 h 340"/>
                  <a:gd name="T24" fmla="*/ 68 w 417"/>
                  <a:gd name="T25" fmla="*/ 15 h 340"/>
                  <a:gd name="T26" fmla="*/ 47 w 417"/>
                  <a:gd name="T27" fmla="*/ 20 h 340"/>
                  <a:gd name="T28" fmla="*/ 16 w 417"/>
                  <a:gd name="T29" fmla="*/ 12 h 340"/>
                  <a:gd name="T30" fmla="*/ 17 w 417"/>
                  <a:gd name="T31" fmla="*/ 24 h 340"/>
                  <a:gd name="T32" fmla="*/ 27 w 417"/>
                  <a:gd name="T33" fmla="*/ 30 h 340"/>
                  <a:gd name="T34" fmla="*/ 46 w 417"/>
                  <a:gd name="T35" fmla="*/ 48 h 340"/>
                  <a:gd name="T36" fmla="*/ 24 w 417"/>
                  <a:gd name="T37" fmla="*/ 42 h 340"/>
                  <a:gd name="T38" fmla="*/ 14 w 417"/>
                  <a:gd name="T39" fmla="*/ 59 h 340"/>
                  <a:gd name="T40" fmla="*/ 37 w 417"/>
                  <a:gd name="T41" fmla="*/ 74 h 340"/>
                  <a:gd name="T42" fmla="*/ 61 w 417"/>
                  <a:gd name="T43" fmla="*/ 92 h 340"/>
                  <a:gd name="T44" fmla="*/ 63 w 417"/>
                  <a:gd name="T45" fmla="*/ 125 h 340"/>
                  <a:gd name="T46" fmla="*/ 52 w 417"/>
                  <a:gd name="T47" fmla="*/ 149 h 340"/>
                  <a:gd name="T48" fmla="*/ 63 w 417"/>
                  <a:gd name="T49" fmla="*/ 168 h 340"/>
                  <a:gd name="T50" fmla="*/ 55 w 417"/>
                  <a:gd name="T51" fmla="*/ 172 h 340"/>
                  <a:gd name="T52" fmla="*/ 50 w 417"/>
                  <a:gd name="T53" fmla="*/ 192 h 340"/>
                  <a:gd name="T54" fmla="*/ 40 w 417"/>
                  <a:gd name="T55" fmla="*/ 207 h 340"/>
                  <a:gd name="T56" fmla="*/ 25 w 417"/>
                  <a:gd name="T57" fmla="*/ 219 h 340"/>
                  <a:gd name="T58" fmla="*/ 9 w 417"/>
                  <a:gd name="T59" fmla="*/ 279 h 340"/>
                  <a:gd name="T60" fmla="*/ 6 w 417"/>
                  <a:gd name="T61" fmla="*/ 317 h 340"/>
                  <a:gd name="T62" fmla="*/ 22 w 417"/>
                  <a:gd name="T63" fmla="*/ 335 h 340"/>
                  <a:gd name="T64" fmla="*/ 36 w 417"/>
                  <a:gd name="T65" fmla="*/ 336 h 340"/>
                  <a:gd name="T66" fmla="*/ 58 w 417"/>
                  <a:gd name="T67" fmla="*/ 326 h 340"/>
                  <a:gd name="T68" fmla="*/ 98 w 417"/>
                  <a:gd name="T69" fmla="*/ 290 h 340"/>
                  <a:gd name="T70" fmla="*/ 120 w 417"/>
                  <a:gd name="T71" fmla="*/ 299 h 340"/>
                  <a:gd name="T72" fmla="*/ 143 w 417"/>
                  <a:gd name="T73" fmla="*/ 296 h 340"/>
                  <a:gd name="T74" fmla="*/ 184 w 417"/>
                  <a:gd name="T75" fmla="*/ 298 h 340"/>
                  <a:gd name="T76" fmla="*/ 220 w 417"/>
                  <a:gd name="T77" fmla="*/ 282 h 340"/>
                  <a:gd name="T78" fmla="*/ 215 w 417"/>
                  <a:gd name="T79" fmla="*/ 271 h 340"/>
                  <a:gd name="T80" fmla="*/ 220 w 417"/>
                  <a:gd name="T81" fmla="*/ 260 h 340"/>
                  <a:gd name="T82" fmla="*/ 242 w 417"/>
                  <a:gd name="T83" fmla="*/ 280 h 340"/>
                  <a:gd name="T84" fmla="*/ 261 w 417"/>
                  <a:gd name="T85" fmla="*/ 278 h 340"/>
                  <a:gd name="T86" fmla="*/ 262 w 417"/>
                  <a:gd name="T87" fmla="*/ 276 h 340"/>
                  <a:gd name="T88" fmla="*/ 272 w 417"/>
                  <a:gd name="T89" fmla="*/ 264 h 340"/>
                  <a:gd name="T90" fmla="*/ 304 w 417"/>
                  <a:gd name="T91" fmla="*/ 241 h 340"/>
                  <a:gd name="T92" fmla="*/ 332 w 417"/>
                  <a:gd name="T93" fmla="*/ 219 h 340"/>
                  <a:gd name="T94" fmla="*/ 339 w 417"/>
                  <a:gd name="T95" fmla="*/ 200 h 340"/>
                  <a:gd name="T96" fmla="*/ 344 w 417"/>
                  <a:gd name="T97" fmla="*/ 196 h 340"/>
                  <a:gd name="T98" fmla="*/ 359 w 417"/>
                  <a:gd name="T99" fmla="*/ 179 h 340"/>
                  <a:gd name="T100" fmla="*/ 376 w 417"/>
                  <a:gd name="T101" fmla="*/ 177 h 340"/>
                  <a:gd name="T102" fmla="*/ 402 w 417"/>
                  <a:gd name="T103" fmla="*/ 178 h 340"/>
                  <a:gd name="T104" fmla="*/ 412 w 417"/>
                  <a:gd name="T105" fmla="*/ 166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17" h="340">
                    <a:moveTo>
                      <a:pt x="412" y="166"/>
                    </a:moveTo>
                    <a:cubicBezTo>
                      <a:pt x="406" y="164"/>
                      <a:pt x="394" y="154"/>
                      <a:pt x="394" y="150"/>
                    </a:cubicBezTo>
                    <a:cubicBezTo>
                      <a:pt x="393" y="146"/>
                      <a:pt x="374" y="133"/>
                      <a:pt x="367" y="132"/>
                    </a:cubicBezTo>
                    <a:cubicBezTo>
                      <a:pt x="360" y="131"/>
                      <a:pt x="373" y="117"/>
                      <a:pt x="382" y="120"/>
                    </a:cubicBezTo>
                    <a:cubicBezTo>
                      <a:pt x="391" y="123"/>
                      <a:pt x="391" y="108"/>
                      <a:pt x="382" y="103"/>
                    </a:cubicBezTo>
                    <a:cubicBezTo>
                      <a:pt x="374" y="98"/>
                      <a:pt x="355" y="83"/>
                      <a:pt x="349" y="82"/>
                    </a:cubicBezTo>
                    <a:cubicBezTo>
                      <a:pt x="344" y="80"/>
                      <a:pt x="337" y="70"/>
                      <a:pt x="334" y="67"/>
                    </a:cubicBezTo>
                    <a:cubicBezTo>
                      <a:pt x="331" y="65"/>
                      <a:pt x="301" y="59"/>
                      <a:pt x="290" y="51"/>
                    </a:cubicBezTo>
                    <a:cubicBezTo>
                      <a:pt x="278" y="44"/>
                      <a:pt x="249" y="29"/>
                      <a:pt x="241" y="27"/>
                    </a:cubicBezTo>
                    <a:cubicBezTo>
                      <a:pt x="234" y="25"/>
                      <a:pt x="222" y="35"/>
                      <a:pt x="221" y="40"/>
                    </a:cubicBezTo>
                    <a:cubicBezTo>
                      <a:pt x="219" y="44"/>
                      <a:pt x="190" y="28"/>
                      <a:pt x="181" y="23"/>
                    </a:cubicBezTo>
                    <a:cubicBezTo>
                      <a:pt x="172" y="18"/>
                      <a:pt x="118" y="0"/>
                      <a:pt x="101" y="0"/>
                    </a:cubicBezTo>
                    <a:cubicBezTo>
                      <a:pt x="84" y="0"/>
                      <a:pt x="64" y="12"/>
                      <a:pt x="68" y="15"/>
                    </a:cubicBezTo>
                    <a:cubicBezTo>
                      <a:pt x="72" y="18"/>
                      <a:pt x="55" y="21"/>
                      <a:pt x="47" y="20"/>
                    </a:cubicBezTo>
                    <a:cubicBezTo>
                      <a:pt x="39" y="18"/>
                      <a:pt x="22" y="10"/>
                      <a:pt x="16" y="12"/>
                    </a:cubicBezTo>
                    <a:cubicBezTo>
                      <a:pt x="10" y="13"/>
                      <a:pt x="17" y="20"/>
                      <a:pt x="17" y="24"/>
                    </a:cubicBezTo>
                    <a:cubicBezTo>
                      <a:pt x="17" y="27"/>
                      <a:pt x="24" y="25"/>
                      <a:pt x="27" y="30"/>
                    </a:cubicBezTo>
                    <a:cubicBezTo>
                      <a:pt x="30" y="35"/>
                      <a:pt x="43" y="44"/>
                      <a:pt x="46" y="48"/>
                    </a:cubicBezTo>
                    <a:cubicBezTo>
                      <a:pt x="49" y="51"/>
                      <a:pt x="32" y="45"/>
                      <a:pt x="24" y="42"/>
                    </a:cubicBezTo>
                    <a:cubicBezTo>
                      <a:pt x="16" y="38"/>
                      <a:pt x="9" y="53"/>
                      <a:pt x="14" y="59"/>
                    </a:cubicBezTo>
                    <a:cubicBezTo>
                      <a:pt x="19" y="64"/>
                      <a:pt x="34" y="75"/>
                      <a:pt x="37" y="74"/>
                    </a:cubicBezTo>
                    <a:cubicBezTo>
                      <a:pt x="40" y="72"/>
                      <a:pt x="53" y="87"/>
                      <a:pt x="61" y="92"/>
                    </a:cubicBezTo>
                    <a:cubicBezTo>
                      <a:pt x="68" y="97"/>
                      <a:pt x="63" y="120"/>
                      <a:pt x="63" y="125"/>
                    </a:cubicBezTo>
                    <a:cubicBezTo>
                      <a:pt x="63" y="131"/>
                      <a:pt x="55" y="145"/>
                      <a:pt x="52" y="149"/>
                    </a:cubicBezTo>
                    <a:cubicBezTo>
                      <a:pt x="49" y="153"/>
                      <a:pt x="59" y="169"/>
                      <a:pt x="63" y="168"/>
                    </a:cubicBezTo>
                    <a:cubicBezTo>
                      <a:pt x="67" y="166"/>
                      <a:pt x="61" y="175"/>
                      <a:pt x="55" y="172"/>
                    </a:cubicBezTo>
                    <a:cubicBezTo>
                      <a:pt x="50" y="168"/>
                      <a:pt x="44" y="186"/>
                      <a:pt x="50" y="192"/>
                    </a:cubicBezTo>
                    <a:cubicBezTo>
                      <a:pt x="56" y="199"/>
                      <a:pt x="45" y="206"/>
                      <a:pt x="40" y="207"/>
                    </a:cubicBezTo>
                    <a:cubicBezTo>
                      <a:pt x="34" y="207"/>
                      <a:pt x="31" y="218"/>
                      <a:pt x="25" y="219"/>
                    </a:cubicBezTo>
                    <a:cubicBezTo>
                      <a:pt x="19" y="220"/>
                      <a:pt x="19" y="263"/>
                      <a:pt x="9" y="279"/>
                    </a:cubicBezTo>
                    <a:cubicBezTo>
                      <a:pt x="0" y="296"/>
                      <a:pt x="3" y="315"/>
                      <a:pt x="6" y="317"/>
                    </a:cubicBezTo>
                    <a:cubicBezTo>
                      <a:pt x="10" y="320"/>
                      <a:pt x="22" y="331"/>
                      <a:pt x="22" y="335"/>
                    </a:cubicBezTo>
                    <a:cubicBezTo>
                      <a:pt x="22" y="340"/>
                      <a:pt x="32" y="338"/>
                      <a:pt x="36" y="336"/>
                    </a:cubicBezTo>
                    <a:cubicBezTo>
                      <a:pt x="40" y="335"/>
                      <a:pt x="50" y="330"/>
                      <a:pt x="58" y="326"/>
                    </a:cubicBezTo>
                    <a:cubicBezTo>
                      <a:pt x="66" y="321"/>
                      <a:pt x="94" y="293"/>
                      <a:pt x="98" y="290"/>
                    </a:cubicBezTo>
                    <a:cubicBezTo>
                      <a:pt x="101" y="288"/>
                      <a:pt x="115" y="299"/>
                      <a:pt x="120" y="299"/>
                    </a:cubicBezTo>
                    <a:cubicBezTo>
                      <a:pt x="124" y="299"/>
                      <a:pt x="139" y="297"/>
                      <a:pt x="143" y="296"/>
                    </a:cubicBezTo>
                    <a:cubicBezTo>
                      <a:pt x="147" y="295"/>
                      <a:pt x="175" y="299"/>
                      <a:pt x="184" y="298"/>
                    </a:cubicBezTo>
                    <a:cubicBezTo>
                      <a:pt x="192" y="297"/>
                      <a:pt x="213" y="284"/>
                      <a:pt x="220" y="282"/>
                    </a:cubicBezTo>
                    <a:cubicBezTo>
                      <a:pt x="227" y="281"/>
                      <a:pt x="219" y="278"/>
                      <a:pt x="215" y="271"/>
                    </a:cubicBezTo>
                    <a:cubicBezTo>
                      <a:pt x="212" y="264"/>
                      <a:pt x="217" y="260"/>
                      <a:pt x="220" y="260"/>
                    </a:cubicBezTo>
                    <a:cubicBezTo>
                      <a:pt x="223" y="259"/>
                      <a:pt x="238" y="274"/>
                      <a:pt x="242" y="280"/>
                    </a:cubicBezTo>
                    <a:cubicBezTo>
                      <a:pt x="247" y="286"/>
                      <a:pt x="264" y="284"/>
                      <a:pt x="261" y="278"/>
                    </a:cubicBezTo>
                    <a:cubicBezTo>
                      <a:pt x="259" y="272"/>
                      <a:pt x="261" y="274"/>
                      <a:pt x="262" y="276"/>
                    </a:cubicBezTo>
                    <a:cubicBezTo>
                      <a:pt x="264" y="279"/>
                      <a:pt x="273" y="268"/>
                      <a:pt x="272" y="264"/>
                    </a:cubicBezTo>
                    <a:cubicBezTo>
                      <a:pt x="271" y="261"/>
                      <a:pt x="300" y="257"/>
                      <a:pt x="304" y="241"/>
                    </a:cubicBezTo>
                    <a:cubicBezTo>
                      <a:pt x="309" y="225"/>
                      <a:pt x="326" y="216"/>
                      <a:pt x="332" y="219"/>
                    </a:cubicBezTo>
                    <a:cubicBezTo>
                      <a:pt x="337" y="222"/>
                      <a:pt x="345" y="205"/>
                      <a:pt x="339" y="200"/>
                    </a:cubicBezTo>
                    <a:cubicBezTo>
                      <a:pt x="333" y="195"/>
                      <a:pt x="340" y="197"/>
                      <a:pt x="344" y="196"/>
                    </a:cubicBezTo>
                    <a:cubicBezTo>
                      <a:pt x="348" y="195"/>
                      <a:pt x="359" y="183"/>
                      <a:pt x="359" y="179"/>
                    </a:cubicBezTo>
                    <a:cubicBezTo>
                      <a:pt x="359" y="176"/>
                      <a:pt x="372" y="179"/>
                      <a:pt x="376" y="177"/>
                    </a:cubicBezTo>
                    <a:cubicBezTo>
                      <a:pt x="380" y="175"/>
                      <a:pt x="397" y="176"/>
                      <a:pt x="402" y="178"/>
                    </a:cubicBezTo>
                    <a:cubicBezTo>
                      <a:pt x="407" y="179"/>
                      <a:pt x="417" y="168"/>
                      <a:pt x="412" y="166"/>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2" name="Freeform 43">
                <a:extLst>
                  <a:ext uri="{FF2B5EF4-FFF2-40B4-BE49-F238E27FC236}">
                    <a16:creationId xmlns:a16="http://schemas.microsoft.com/office/drawing/2014/main" id="{13147D75-1DDA-4BF1-8DE0-5BB9C17BE254}"/>
                  </a:ext>
                </a:extLst>
              </p:cNvPr>
              <p:cNvSpPr>
                <a:spLocks/>
              </p:cNvSpPr>
              <p:nvPr/>
            </p:nvSpPr>
            <p:spPr bwMode="auto">
              <a:xfrm>
                <a:off x="5872597" y="2866304"/>
                <a:ext cx="39688" cy="41275"/>
              </a:xfrm>
              <a:custGeom>
                <a:avLst/>
                <a:gdLst>
                  <a:gd name="T0" fmla="*/ 63 w 96"/>
                  <a:gd name="T1" fmla="*/ 13 h 102"/>
                  <a:gd name="T2" fmla="*/ 40 w 96"/>
                  <a:gd name="T3" fmla="*/ 12 h 102"/>
                  <a:gd name="T4" fmla="*/ 22 w 96"/>
                  <a:gd name="T5" fmla="*/ 1 h 102"/>
                  <a:gd name="T6" fmla="*/ 3 w 96"/>
                  <a:gd name="T7" fmla="*/ 18 h 102"/>
                  <a:gd name="T8" fmla="*/ 1 w 96"/>
                  <a:gd name="T9" fmla="*/ 37 h 102"/>
                  <a:gd name="T10" fmla="*/ 23 w 96"/>
                  <a:gd name="T11" fmla="*/ 46 h 102"/>
                  <a:gd name="T12" fmla="*/ 13 w 96"/>
                  <a:gd name="T13" fmla="*/ 62 h 102"/>
                  <a:gd name="T14" fmla="*/ 12 w 96"/>
                  <a:gd name="T15" fmla="*/ 78 h 102"/>
                  <a:gd name="T16" fmla="*/ 21 w 96"/>
                  <a:gd name="T17" fmla="*/ 98 h 102"/>
                  <a:gd name="T18" fmla="*/ 49 w 96"/>
                  <a:gd name="T19" fmla="*/ 82 h 102"/>
                  <a:gd name="T20" fmla="*/ 73 w 96"/>
                  <a:gd name="T21" fmla="*/ 96 h 102"/>
                  <a:gd name="T22" fmla="*/ 91 w 96"/>
                  <a:gd name="T23" fmla="*/ 69 h 102"/>
                  <a:gd name="T24" fmla="*/ 73 w 96"/>
                  <a:gd name="T25" fmla="*/ 52 h 102"/>
                  <a:gd name="T26" fmla="*/ 65 w 96"/>
                  <a:gd name="T27" fmla="*/ 39 h 102"/>
                  <a:gd name="T28" fmla="*/ 63 w 96"/>
                  <a:gd name="T29" fmla="*/ 13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6" h="102">
                    <a:moveTo>
                      <a:pt x="63" y="13"/>
                    </a:moveTo>
                    <a:cubicBezTo>
                      <a:pt x="57" y="7"/>
                      <a:pt x="41" y="7"/>
                      <a:pt x="40" y="12"/>
                    </a:cubicBezTo>
                    <a:cubicBezTo>
                      <a:pt x="39" y="17"/>
                      <a:pt x="33" y="1"/>
                      <a:pt x="22" y="1"/>
                    </a:cubicBezTo>
                    <a:cubicBezTo>
                      <a:pt x="11" y="0"/>
                      <a:pt x="0" y="13"/>
                      <a:pt x="3" y="18"/>
                    </a:cubicBezTo>
                    <a:cubicBezTo>
                      <a:pt x="6" y="22"/>
                      <a:pt x="2" y="35"/>
                      <a:pt x="1" y="37"/>
                    </a:cubicBezTo>
                    <a:cubicBezTo>
                      <a:pt x="0" y="40"/>
                      <a:pt x="17" y="47"/>
                      <a:pt x="23" y="46"/>
                    </a:cubicBezTo>
                    <a:cubicBezTo>
                      <a:pt x="29" y="45"/>
                      <a:pt x="20" y="60"/>
                      <a:pt x="13" y="62"/>
                    </a:cubicBezTo>
                    <a:cubicBezTo>
                      <a:pt x="7" y="64"/>
                      <a:pt x="8" y="75"/>
                      <a:pt x="12" y="78"/>
                    </a:cubicBezTo>
                    <a:cubicBezTo>
                      <a:pt x="16" y="81"/>
                      <a:pt x="16" y="95"/>
                      <a:pt x="21" y="98"/>
                    </a:cubicBezTo>
                    <a:cubicBezTo>
                      <a:pt x="25" y="101"/>
                      <a:pt x="43" y="87"/>
                      <a:pt x="49" y="82"/>
                    </a:cubicBezTo>
                    <a:cubicBezTo>
                      <a:pt x="55" y="76"/>
                      <a:pt x="67" y="90"/>
                      <a:pt x="73" y="96"/>
                    </a:cubicBezTo>
                    <a:cubicBezTo>
                      <a:pt x="79" y="102"/>
                      <a:pt x="96" y="77"/>
                      <a:pt x="91" y="69"/>
                    </a:cubicBezTo>
                    <a:cubicBezTo>
                      <a:pt x="86" y="60"/>
                      <a:pt x="75" y="57"/>
                      <a:pt x="73" y="52"/>
                    </a:cubicBezTo>
                    <a:cubicBezTo>
                      <a:pt x="72" y="47"/>
                      <a:pt x="68" y="41"/>
                      <a:pt x="65" y="39"/>
                    </a:cubicBezTo>
                    <a:cubicBezTo>
                      <a:pt x="62" y="36"/>
                      <a:pt x="67" y="19"/>
                      <a:pt x="63" y="13"/>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3" name="Freeform 44">
                <a:extLst>
                  <a:ext uri="{FF2B5EF4-FFF2-40B4-BE49-F238E27FC236}">
                    <a16:creationId xmlns:a16="http://schemas.microsoft.com/office/drawing/2014/main" id="{372B9D6C-D273-4D48-B552-DDE02148C0AE}"/>
                  </a:ext>
                </a:extLst>
              </p:cNvPr>
              <p:cNvSpPr>
                <a:spLocks/>
              </p:cNvSpPr>
              <p:nvPr/>
            </p:nvSpPr>
            <p:spPr bwMode="auto">
              <a:xfrm>
                <a:off x="5905934" y="2871066"/>
                <a:ext cx="31750" cy="23813"/>
              </a:xfrm>
              <a:custGeom>
                <a:avLst/>
                <a:gdLst>
                  <a:gd name="T0" fmla="*/ 36 w 76"/>
                  <a:gd name="T1" fmla="*/ 47 h 56"/>
                  <a:gd name="T2" fmla="*/ 72 w 76"/>
                  <a:gd name="T3" fmla="*/ 52 h 56"/>
                  <a:gd name="T4" fmla="*/ 29 w 76"/>
                  <a:gd name="T5" fmla="*/ 14 h 56"/>
                  <a:gd name="T6" fmla="*/ 1 w 76"/>
                  <a:gd name="T7" fmla="*/ 3 h 56"/>
                  <a:gd name="T8" fmla="*/ 36 w 76"/>
                  <a:gd name="T9" fmla="*/ 47 h 56"/>
                </a:gdLst>
                <a:ahLst/>
                <a:cxnLst>
                  <a:cxn ang="0">
                    <a:pos x="T0" y="T1"/>
                  </a:cxn>
                  <a:cxn ang="0">
                    <a:pos x="T2" y="T3"/>
                  </a:cxn>
                  <a:cxn ang="0">
                    <a:pos x="T4" y="T5"/>
                  </a:cxn>
                  <a:cxn ang="0">
                    <a:pos x="T6" y="T7"/>
                  </a:cxn>
                  <a:cxn ang="0">
                    <a:pos x="T8" y="T9"/>
                  </a:cxn>
                </a:cxnLst>
                <a:rect l="0" t="0" r="r" b="b"/>
                <a:pathLst>
                  <a:path w="76" h="56">
                    <a:moveTo>
                      <a:pt x="36" y="47"/>
                    </a:moveTo>
                    <a:cubicBezTo>
                      <a:pt x="47" y="56"/>
                      <a:pt x="67" y="53"/>
                      <a:pt x="72" y="52"/>
                    </a:cubicBezTo>
                    <a:cubicBezTo>
                      <a:pt x="76" y="51"/>
                      <a:pt x="43" y="22"/>
                      <a:pt x="29" y="14"/>
                    </a:cubicBezTo>
                    <a:cubicBezTo>
                      <a:pt x="15" y="5"/>
                      <a:pt x="3" y="0"/>
                      <a:pt x="1" y="3"/>
                    </a:cubicBezTo>
                    <a:cubicBezTo>
                      <a:pt x="0" y="6"/>
                      <a:pt x="24" y="38"/>
                      <a:pt x="36" y="47"/>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4" name="Freeform 45">
                <a:extLst>
                  <a:ext uri="{FF2B5EF4-FFF2-40B4-BE49-F238E27FC236}">
                    <a16:creationId xmlns:a16="http://schemas.microsoft.com/office/drawing/2014/main" id="{99452FC7-05B5-433A-9EEC-D267A687D08C}"/>
                  </a:ext>
                </a:extLst>
              </p:cNvPr>
              <p:cNvSpPr>
                <a:spLocks/>
              </p:cNvSpPr>
              <p:nvPr/>
            </p:nvSpPr>
            <p:spPr bwMode="auto">
              <a:xfrm>
                <a:off x="5742422" y="2972666"/>
                <a:ext cx="15875" cy="14288"/>
              </a:xfrm>
              <a:custGeom>
                <a:avLst/>
                <a:gdLst>
                  <a:gd name="T0" fmla="*/ 15 w 36"/>
                  <a:gd name="T1" fmla="*/ 7 h 36"/>
                  <a:gd name="T2" fmla="*/ 2 w 36"/>
                  <a:gd name="T3" fmla="*/ 21 h 36"/>
                  <a:gd name="T4" fmla="*/ 17 w 36"/>
                  <a:gd name="T5" fmla="*/ 34 h 36"/>
                  <a:gd name="T6" fmla="*/ 30 w 36"/>
                  <a:gd name="T7" fmla="*/ 30 h 36"/>
                  <a:gd name="T8" fmla="*/ 33 w 36"/>
                  <a:gd name="T9" fmla="*/ 2 h 36"/>
                  <a:gd name="T10" fmla="*/ 15 w 36"/>
                  <a:gd name="T11" fmla="*/ 7 h 36"/>
                </a:gdLst>
                <a:ahLst/>
                <a:cxnLst>
                  <a:cxn ang="0">
                    <a:pos x="T0" y="T1"/>
                  </a:cxn>
                  <a:cxn ang="0">
                    <a:pos x="T2" y="T3"/>
                  </a:cxn>
                  <a:cxn ang="0">
                    <a:pos x="T4" y="T5"/>
                  </a:cxn>
                  <a:cxn ang="0">
                    <a:pos x="T6" y="T7"/>
                  </a:cxn>
                  <a:cxn ang="0">
                    <a:pos x="T8" y="T9"/>
                  </a:cxn>
                  <a:cxn ang="0">
                    <a:pos x="T10" y="T11"/>
                  </a:cxn>
                </a:cxnLst>
                <a:rect l="0" t="0" r="r" b="b"/>
                <a:pathLst>
                  <a:path w="36" h="36">
                    <a:moveTo>
                      <a:pt x="15" y="7"/>
                    </a:moveTo>
                    <a:cubicBezTo>
                      <a:pt x="12" y="4"/>
                      <a:pt x="3" y="16"/>
                      <a:pt x="2" y="21"/>
                    </a:cubicBezTo>
                    <a:cubicBezTo>
                      <a:pt x="0" y="26"/>
                      <a:pt x="11" y="32"/>
                      <a:pt x="17" y="34"/>
                    </a:cubicBezTo>
                    <a:cubicBezTo>
                      <a:pt x="22" y="36"/>
                      <a:pt x="28" y="34"/>
                      <a:pt x="30" y="30"/>
                    </a:cubicBezTo>
                    <a:cubicBezTo>
                      <a:pt x="32" y="26"/>
                      <a:pt x="36" y="4"/>
                      <a:pt x="33" y="2"/>
                    </a:cubicBezTo>
                    <a:cubicBezTo>
                      <a:pt x="30" y="0"/>
                      <a:pt x="17" y="11"/>
                      <a:pt x="15" y="7"/>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5" name="Freeform 46">
                <a:extLst>
                  <a:ext uri="{FF2B5EF4-FFF2-40B4-BE49-F238E27FC236}">
                    <a16:creationId xmlns:a16="http://schemas.microsoft.com/office/drawing/2014/main" id="{82990E23-529D-4C78-8FA7-278E90B400BC}"/>
                  </a:ext>
                </a:extLst>
              </p:cNvPr>
              <p:cNvSpPr>
                <a:spLocks/>
              </p:cNvSpPr>
              <p:nvPr/>
            </p:nvSpPr>
            <p:spPr bwMode="auto">
              <a:xfrm>
                <a:off x="5769409" y="2907579"/>
                <a:ext cx="28575" cy="28575"/>
              </a:xfrm>
              <a:custGeom>
                <a:avLst/>
                <a:gdLst>
                  <a:gd name="T0" fmla="*/ 69 w 69"/>
                  <a:gd name="T1" fmla="*/ 45 h 69"/>
                  <a:gd name="T2" fmla="*/ 45 w 69"/>
                  <a:gd name="T3" fmla="*/ 25 h 69"/>
                  <a:gd name="T4" fmla="*/ 27 w 69"/>
                  <a:gd name="T5" fmla="*/ 4 h 69"/>
                  <a:gd name="T6" fmla="*/ 10 w 69"/>
                  <a:gd name="T7" fmla="*/ 13 h 69"/>
                  <a:gd name="T8" fmla="*/ 12 w 69"/>
                  <a:gd name="T9" fmla="*/ 19 h 69"/>
                  <a:gd name="T10" fmla="*/ 4 w 69"/>
                  <a:gd name="T11" fmla="*/ 28 h 69"/>
                  <a:gd name="T12" fmla="*/ 12 w 69"/>
                  <a:gd name="T13" fmla="*/ 47 h 69"/>
                  <a:gd name="T14" fmla="*/ 22 w 69"/>
                  <a:gd name="T15" fmla="*/ 62 h 69"/>
                  <a:gd name="T16" fmla="*/ 48 w 69"/>
                  <a:gd name="T17" fmla="*/ 67 h 69"/>
                  <a:gd name="T18" fmla="*/ 69 w 69"/>
                  <a:gd name="T19" fmla="*/ 4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69" y="45"/>
                    </a:moveTo>
                    <a:cubicBezTo>
                      <a:pt x="69" y="39"/>
                      <a:pt x="49" y="28"/>
                      <a:pt x="45" y="25"/>
                    </a:cubicBezTo>
                    <a:cubicBezTo>
                      <a:pt x="40" y="22"/>
                      <a:pt x="28" y="9"/>
                      <a:pt x="27" y="4"/>
                    </a:cubicBezTo>
                    <a:cubicBezTo>
                      <a:pt x="26" y="0"/>
                      <a:pt x="16" y="14"/>
                      <a:pt x="10" y="13"/>
                    </a:cubicBezTo>
                    <a:cubicBezTo>
                      <a:pt x="4" y="12"/>
                      <a:pt x="9" y="19"/>
                      <a:pt x="12" y="19"/>
                    </a:cubicBezTo>
                    <a:cubicBezTo>
                      <a:pt x="15" y="18"/>
                      <a:pt x="8" y="26"/>
                      <a:pt x="4" y="28"/>
                    </a:cubicBezTo>
                    <a:cubicBezTo>
                      <a:pt x="0" y="30"/>
                      <a:pt x="13" y="41"/>
                      <a:pt x="12" y="47"/>
                    </a:cubicBezTo>
                    <a:cubicBezTo>
                      <a:pt x="11" y="53"/>
                      <a:pt x="16" y="60"/>
                      <a:pt x="22" y="62"/>
                    </a:cubicBezTo>
                    <a:cubicBezTo>
                      <a:pt x="29" y="64"/>
                      <a:pt x="44" y="65"/>
                      <a:pt x="48" y="67"/>
                    </a:cubicBezTo>
                    <a:cubicBezTo>
                      <a:pt x="53" y="69"/>
                      <a:pt x="69" y="51"/>
                      <a:pt x="69" y="45"/>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6" name="Freeform 47">
                <a:extLst>
                  <a:ext uri="{FF2B5EF4-FFF2-40B4-BE49-F238E27FC236}">
                    <a16:creationId xmlns:a16="http://schemas.microsoft.com/office/drawing/2014/main" id="{028C9437-D9FA-46F2-BD42-CAF2516620AE}"/>
                  </a:ext>
                </a:extLst>
              </p:cNvPr>
              <p:cNvSpPr>
                <a:spLocks/>
              </p:cNvSpPr>
              <p:nvPr/>
            </p:nvSpPr>
            <p:spPr bwMode="auto">
              <a:xfrm>
                <a:off x="5958322" y="2964729"/>
                <a:ext cx="57150" cy="30163"/>
              </a:xfrm>
              <a:custGeom>
                <a:avLst/>
                <a:gdLst>
                  <a:gd name="T0" fmla="*/ 80 w 137"/>
                  <a:gd name="T1" fmla="*/ 27 h 73"/>
                  <a:gd name="T2" fmla="*/ 130 w 137"/>
                  <a:gd name="T3" fmla="*/ 26 h 73"/>
                  <a:gd name="T4" fmla="*/ 132 w 137"/>
                  <a:gd name="T5" fmla="*/ 11 h 73"/>
                  <a:gd name="T6" fmla="*/ 123 w 137"/>
                  <a:gd name="T7" fmla="*/ 11 h 73"/>
                  <a:gd name="T8" fmla="*/ 73 w 137"/>
                  <a:gd name="T9" fmla="*/ 1 h 73"/>
                  <a:gd name="T10" fmla="*/ 39 w 137"/>
                  <a:gd name="T11" fmla="*/ 2 h 73"/>
                  <a:gd name="T12" fmla="*/ 4 w 137"/>
                  <a:gd name="T13" fmla="*/ 34 h 73"/>
                  <a:gd name="T14" fmla="*/ 9 w 137"/>
                  <a:gd name="T15" fmla="*/ 63 h 73"/>
                  <a:gd name="T16" fmla="*/ 24 w 137"/>
                  <a:gd name="T17" fmla="*/ 73 h 73"/>
                  <a:gd name="T18" fmla="*/ 35 w 137"/>
                  <a:gd name="T19" fmla="*/ 39 h 73"/>
                  <a:gd name="T20" fmla="*/ 80 w 137"/>
                  <a:gd name="T21" fmla="*/ 2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 h="73">
                    <a:moveTo>
                      <a:pt x="80" y="27"/>
                    </a:moveTo>
                    <a:cubicBezTo>
                      <a:pt x="90" y="24"/>
                      <a:pt x="123" y="31"/>
                      <a:pt x="130" y="26"/>
                    </a:cubicBezTo>
                    <a:cubicBezTo>
                      <a:pt x="137" y="21"/>
                      <a:pt x="135" y="12"/>
                      <a:pt x="132" y="11"/>
                    </a:cubicBezTo>
                    <a:cubicBezTo>
                      <a:pt x="130" y="9"/>
                      <a:pt x="124" y="10"/>
                      <a:pt x="123" y="11"/>
                    </a:cubicBezTo>
                    <a:cubicBezTo>
                      <a:pt x="122" y="12"/>
                      <a:pt x="86" y="2"/>
                      <a:pt x="73" y="1"/>
                    </a:cubicBezTo>
                    <a:cubicBezTo>
                      <a:pt x="61" y="0"/>
                      <a:pt x="46" y="1"/>
                      <a:pt x="39" y="2"/>
                    </a:cubicBezTo>
                    <a:cubicBezTo>
                      <a:pt x="33" y="4"/>
                      <a:pt x="8" y="32"/>
                      <a:pt x="4" y="34"/>
                    </a:cubicBezTo>
                    <a:cubicBezTo>
                      <a:pt x="0" y="36"/>
                      <a:pt x="5" y="56"/>
                      <a:pt x="9" y="63"/>
                    </a:cubicBezTo>
                    <a:cubicBezTo>
                      <a:pt x="13" y="70"/>
                      <a:pt x="21" y="72"/>
                      <a:pt x="24" y="73"/>
                    </a:cubicBezTo>
                    <a:cubicBezTo>
                      <a:pt x="26" y="73"/>
                      <a:pt x="34" y="49"/>
                      <a:pt x="35" y="39"/>
                    </a:cubicBezTo>
                    <a:cubicBezTo>
                      <a:pt x="37" y="30"/>
                      <a:pt x="69" y="30"/>
                      <a:pt x="80" y="27"/>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7" name="Freeform 48">
                <a:extLst>
                  <a:ext uri="{FF2B5EF4-FFF2-40B4-BE49-F238E27FC236}">
                    <a16:creationId xmlns:a16="http://schemas.microsoft.com/office/drawing/2014/main" id="{6CD66328-2D96-4F03-BB27-92FE367C4E7E}"/>
                  </a:ext>
                </a:extLst>
              </p:cNvPr>
              <p:cNvSpPr>
                <a:spLocks/>
              </p:cNvSpPr>
              <p:nvPr/>
            </p:nvSpPr>
            <p:spPr bwMode="auto">
              <a:xfrm>
                <a:off x="5996422" y="2926629"/>
                <a:ext cx="17463" cy="14288"/>
              </a:xfrm>
              <a:custGeom>
                <a:avLst/>
                <a:gdLst>
                  <a:gd name="T0" fmla="*/ 0 w 41"/>
                  <a:gd name="T1" fmla="*/ 17 h 34"/>
                  <a:gd name="T2" fmla="*/ 30 w 41"/>
                  <a:gd name="T3" fmla="*/ 30 h 34"/>
                  <a:gd name="T4" fmla="*/ 0 w 41"/>
                  <a:gd name="T5" fmla="*/ 17 h 34"/>
                </a:gdLst>
                <a:ahLst/>
                <a:cxnLst>
                  <a:cxn ang="0">
                    <a:pos x="T0" y="T1"/>
                  </a:cxn>
                  <a:cxn ang="0">
                    <a:pos x="T2" y="T3"/>
                  </a:cxn>
                  <a:cxn ang="0">
                    <a:pos x="T4" y="T5"/>
                  </a:cxn>
                </a:cxnLst>
                <a:rect l="0" t="0" r="r" b="b"/>
                <a:pathLst>
                  <a:path w="41" h="34">
                    <a:moveTo>
                      <a:pt x="0" y="17"/>
                    </a:moveTo>
                    <a:cubicBezTo>
                      <a:pt x="5" y="34"/>
                      <a:pt x="19" y="22"/>
                      <a:pt x="30" y="30"/>
                    </a:cubicBezTo>
                    <a:cubicBezTo>
                      <a:pt x="41" y="9"/>
                      <a:pt x="9" y="0"/>
                      <a:pt x="0" y="17"/>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8" name="Freeform 49">
                <a:extLst>
                  <a:ext uri="{FF2B5EF4-FFF2-40B4-BE49-F238E27FC236}">
                    <a16:creationId xmlns:a16="http://schemas.microsoft.com/office/drawing/2014/main" id="{D45C5339-439E-47F3-B7B0-D7FB8F841709}"/>
                  </a:ext>
                </a:extLst>
              </p:cNvPr>
              <p:cNvSpPr>
                <a:spLocks/>
              </p:cNvSpPr>
              <p:nvPr/>
            </p:nvSpPr>
            <p:spPr bwMode="auto">
              <a:xfrm>
                <a:off x="6077384" y="2982191"/>
                <a:ext cx="19050" cy="12700"/>
              </a:xfrm>
              <a:custGeom>
                <a:avLst/>
                <a:gdLst>
                  <a:gd name="T0" fmla="*/ 2 w 46"/>
                  <a:gd name="T1" fmla="*/ 4 h 34"/>
                  <a:gd name="T2" fmla="*/ 36 w 46"/>
                  <a:gd name="T3" fmla="*/ 30 h 34"/>
                  <a:gd name="T4" fmla="*/ 30 w 46"/>
                  <a:gd name="T5" fmla="*/ 8 h 34"/>
                  <a:gd name="T6" fmla="*/ 2 w 46"/>
                  <a:gd name="T7" fmla="*/ 4 h 34"/>
                </a:gdLst>
                <a:ahLst/>
                <a:cxnLst>
                  <a:cxn ang="0">
                    <a:pos x="T0" y="T1"/>
                  </a:cxn>
                  <a:cxn ang="0">
                    <a:pos x="T2" y="T3"/>
                  </a:cxn>
                  <a:cxn ang="0">
                    <a:pos x="T4" y="T5"/>
                  </a:cxn>
                  <a:cxn ang="0">
                    <a:pos x="T6" y="T7"/>
                  </a:cxn>
                </a:cxnLst>
                <a:rect l="0" t="0" r="r" b="b"/>
                <a:pathLst>
                  <a:path w="46" h="34">
                    <a:moveTo>
                      <a:pt x="2" y="4"/>
                    </a:moveTo>
                    <a:cubicBezTo>
                      <a:pt x="0" y="7"/>
                      <a:pt x="27" y="27"/>
                      <a:pt x="36" y="30"/>
                    </a:cubicBezTo>
                    <a:cubicBezTo>
                      <a:pt x="46" y="34"/>
                      <a:pt x="43" y="14"/>
                      <a:pt x="30" y="8"/>
                    </a:cubicBezTo>
                    <a:cubicBezTo>
                      <a:pt x="17" y="2"/>
                      <a:pt x="5" y="0"/>
                      <a:pt x="2" y="4"/>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99" name="Freeform 50">
                <a:extLst>
                  <a:ext uri="{FF2B5EF4-FFF2-40B4-BE49-F238E27FC236}">
                    <a16:creationId xmlns:a16="http://schemas.microsoft.com/office/drawing/2014/main" id="{E8519620-DE56-4BE3-A73A-12891F19357D}"/>
                  </a:ext>
                </a:extLst>
              </p:cNvPr>
              <p:cNvSpPr>
                <a:spLocks/>
              </p:cNvSpPr>
              <p:nvPr/>
            </p:nvSpPr>
            <p:spPr bwMode="auto">
              <a:xfrm>
                <a:off x="5591609" y="2823441"/>
                <a:ext cx="19050" cy="12700"/>
              </a:xfrm>
              <a:custGeom>
                <a:avLst/>
                <a:gdLst>
                  <a:gd name="T0" fmla="*/ 10 w 46"/>
                  <a:gd name="T1" fmla="*/ 3 h 32"/>
                  <a:gd name="T2" fmla="*/ 6 w 46"/>
                  <a:gd name="T3" fmla="*/ 24 h 32"/>
                  <a:gd name="T4" fmla="*/ 38 w 46"/>
                  <a:gd name="T5" fmla="*/ 19 h 32"/>
                  <a:gd name="T6" fmla="*/ 46 w 46"/>
                  <a:gd name="T7" fmla="*/ 29 h 32"/>
                  <a:gd name="T8" fmla="*/ 30 w 46"/>
                  <a:gd name="T9" fmla="*/ 2 h 32"/>
                  <a:gd name="T10" fmla="*/ 10 w 46"/>
                  <a:gd name="T11" fmla="*/ 3 h 32"/>
                </a:gdLst>
                <a:ahLst/>
                <a:cxnLst>
                  <a:cxn ang="0">
                    <a:pos x="T0" y="T1"/>
                  </a:cxn>
                  <a:cxn ang="0">
                    <a:pos x="T2" y="T3"/>
                  </a:cxn>
                  <a:cxn ang="0">
                    <a:pos x="T4" y="T5"/>
                  </a:cxn>
                  <a:cxn ang="0">
                    <a:pos x="T6" y="T7"/>
                  </a:cxn>
                  <a:cxn ang="0">
                    <a:pos x="T8" y="T9"/>
                  </a:cxn>
                  <a:cxn ang="0">
                    <a:pos x="T10" y="T11"/>
                  </a:cxn>
                </a:cxnLst>
                <a:rect l="0" t="0" r="r" b="b"/>
                <a:pathLst>
                  <a:path w="46" h="32">
                    <a:moveTo>
                      <a:pt x="10" y="3"/>
                    </a:moveTo>
                    <a:cubicBezTo>
                      <a:pt x="6" y="4"/>
                      <a:pt x="0" y="20"/>
                      <a:pt x="6" y="24"/>
                    </a:cubicBezTo>
                    <a:cubicBezTo>
                      <a:pt x="11" y="27"/>
                      <a:pt x="33" y="11"/>
                      <a:pt x="38" y="19"/>
                    </a:cubicBezTo>
                    <a:cubicBezTo>
                      <a:pt x="42" y="28"/>
                      <a:pt x="46" y="32"/>
                      <a:pt x="46" y="29"/>
                    </a:cubicBezTo>
                    <a:cubicBezTo>
                      <a:pt x="46" y="26"/>
                      <a:pt x="31" y="5"/>
                      <a:pt x="30" y="2"/>
                    </a:cubicBezTo>
                    <a:cubicBezTo>
                      <a:pt x="28" y="0"/>
                      <a:pt x="15" y="2"/>
                      <a:pt x="10" y="3"/>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0" name="Freeform 51">
                <a:extLst>
                  <a:ext uri="{FF2B5EF4-FFF2-40B4-BE49-F238E27FC236}">
                    <a16:creationId xmlns:a16="http://schemas.microsoft.com/office/drawing/2014/main" id="{FB889D3E-BB81-4A53-B285-C4F9AE3A76F1}"/>
                  </a:ext>
                </a:extLst>
              </p:cNvPr>
              <p:cNvSpPr>
                <a:spLocks/>
              </p:cNvSpPr>
              <p:nvPr/>
            </p:nvSpPr>
            <p:spPr bwMode="auto">
              <a:xfrm>
                <a:off x="5512234" y="3039341"/>
                <a:ext cx="9525" cy="6350"/>
              </a:xfrm>
              <a:custGeom>
                <a:avLst/>
                <a:gdLst>
                  <a:gd name="T0" fmla="*/ 1 w 22"/>
                  <a:gd name="T1" fmla="*/ 4 h 14"/>
                  <a:gd name="T2" fmla="*/ 17 w 22"/>
                  <a:gd name="T3" fmla="*/ 11 h 14"/>
                  <a:gd name="T4" fmla="*/ 19 w 22"/>
                  <a:gd name="T5" fmla="*/ 2 h 14"/>
                  <a:gd name="T6" fmla="*/ 1 w 22"/>
                  <a:gd name="T7" fmla="*/ 4 h 14"/>
                </a:gdLst>
                <a:ahLst/>
                <a:cxnLst>
                  <a:cxn ang="0">
                    <a:pos x="T0" y="T1"/>
                  </a:cxn>
                  <a:cxn ang="0">
                    <a:pos x="T2" y="T3"/>
                  </a:cxn>
                  <a:cxn ang="0">
                    <a:pos x="T4" y="T5"/>
                  </a:cxn>
                  <a:cxn ang="0">
                    <a:pos x="T6" y="T7"/>
                  </a:cxn>
                </a:cxnLst>
                <a:rect l="0" t="0" r="r" b="b"/>
                <a:pathLst>
                  <a:path w="22" h="14">
                    <a:moveTo>
                      <a:pt x="1" y="4"/>
                    </a:moveTo>
                    <a:cubicBezTo>
                      <a:pt x="0" y="7"/>
                      <a:pt x="13" y="14"/>
                      <a:pt x="17" y="11"/>
                    </a:cubicBezTo>
                    <a:cubicBezTo>
                      <a:pt x="21" y="8"/>
                      <a:pt x="22" y="4"/>
                      <a:pt x="19" y="2"/>
                    </a:cubicBezTo>
                    <a:cubicBezTo>
                      <a:pt x="15" y="0"/>
                      <a:pt x="3" y="2"/>
                      <a:pt x="1" y="4"/>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1" name="Freeform 52">
                <a:extLst>
                  <a:ext uri="{FF2B5EF4-FFF2-40B4-BE49-F238E27FC236}">
                    <a16:creationId xmlns:a16="http://schemas.microsoft.com/office/drawing/2014/main" id="{861DFAC6-869F-4089-9D20-F3DD32FCBF63}"/>
                  </a:ext>
                </a:extLst>
              </p:cNvPr>
              <p:cNvSpPr>
                <a:spLocks/>
              </p:cNvSpPr>
              <p:nvPr/>
            </p:nvSpPr>
            <p:spPr bwMode="auto">
              <a:xfrm>
                <a:off x="5470959" y="2994891"/>
                <a:ext cx="39688" cy="42863"/>
              </a:xfrm>
              <a:custGeom>
                <a:avLst/>
                <a:gdLst>
                  <a:gd name="T0" fmla="*/ 58 w 97"/>
                  <a:gd name="T1" fmla="*/ 58 h 102"/>
                  <a:gd name="T2" fmla="*/ 55 w 97"/>
                  <a:gd name="T3" fmla="*/ 73 h 102"/>
                  <a:gd name="T4" fmla="*/ 69 w 97"/>
                  <a:gd name="T5" fmla="*/ 93 h 102"/>
                  <a:gd name="T6" fmla="*/ 88 w 97"/>
                  <a:gd name="T7" fmla="*/ 98 h 102"/>
                  <a:gd name="T8" fmla="*/ 87 w 97"/>
                  <a:gd name="T9" fmla="*/ 72 h 102"/>
                  <a:gd name="T10" fmla="*/ 73 w 97"/>
                  <a:gd name="T11" fmla="*/ 51 h 102"/>
                  <a:gd name="T12" fmla="*/ 62 w 97"/>
                  <a:gd name="T13" fmla="*/ 31 h 102"/>
                  <a:gd name="T14" fmla="*/ 28 w 97"/>
                  <a:gd name="T15" fmla="*/ 5 h 102"/>
                  <a:gd name="T16" fmla="*/ 3 w 97"/>
                  <a:gd name="T17" fmla="*/ 6 h 102"/>
                  <a:gd name="T18" fmla="*/ 19 w 97"/>
                  <a:gd name="T19" fmla="*/ 18 h 102"/>
                  <a:gd name="T20" fmla="*/ 43 w 97"/>
                  <a:gd name="T21" fmla="*/ 41 h 102"/>
                  <a:gd name="T22" fmla="*/ 58 w 97"/>
                  <a:gd name="T23" fmla="*/ 5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7" h="102">
                    <a:moveTo>
                      <a:pt x="58" y="58"/>
                    </a:moveTo>
                    <a:cubicBezTo>
                      <a:pt x="64" y="61"/>
                      <a:pt x="56" y="69"/>
                      <a:pt x="55" y="73"/>
                    </a:cubicBezTo>
                    <a:cubicBezTo>
                      <a:pt x="55" y="78"/>
                      <a:pt x="68" y="89"/>
                      <a:pt x="69" y="93"/>
                    </a:cubicBezTo>
                    <a:cubicBezTo>
                      <a:pt x="71" y="97"/>
                      <a:pt x="82" y="94"/>
                      <a:pt x="88" y="98"/>
                    </a:cubicBezTo>
                    <a:cubicBezTo>
                      <a:pt x="93" y="102"/>
                      <a:pt x="97" y="77"/>
                      <a:pt x="87" y="72"/>
                    </a:cubicBezTo>
                    <a:cubicBezTo>
                      <a:pt x="77" y="67"/>
                      <a:pt x="75" y="53"/>
                      <a:pt x="73" y="51"/>
                    </a:cubicBezTo>
                    <a:cubicBezTo>
                      <a:pt x="71" y="48"/>
                      <a:pt x="64" y="35"/>
                      <a:pt x="62" y="31"/>
                    </a:cubicBezTo>
                    <a:cubicBezTo>
                      <a:pt x="60" y="26"/>
                      <a:pt x="37" y="10"/>
                      <a:pt x="28" y="5"/>
                    </a:cubicBezTo>
                    <a:cubicBezTo>
                      <a:pt x="20" y="0"/>
                      <a:pt x="6" y="4"/>
                      <a:pt x="3" y="6"/>
                    </a:cubicBezTo>
                    <a:cubicBezTo>
                      <a:pt x="0" y="8"/>
                      <a:pt x="14" y="18"/>
                      <a:pt x="19" y="18"/>
                    </a:cubicBezTo>
                    <a:cubicBezTo>
                      <a:pt x="25" y="18"/>
                      <a:pt x="42" y="34"/>
                      <a:pt x="43" y="41"/>
                    </a:cubicBezTo>
                    <a:cubicBezTo>
                      <a:pt x="44" y="48"/>
                      <a:pt x="51" y="56"/>
                      <a:pt x="58" y="58"/>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2" name="Freeform 53">
                <a:extLst>
                  <a:ext uri="{FF2B5EF4-FFF2-40B4-BE49-F238E27FC236}">
                    <a16:creationId xmlns:a16="http://schemas.microsoft.com/office/drawing/2014/main" id="{38188DAE-9D00-4F0C-99BB-2326E4AA039E}"/>
                  </a:ext>
                </a:extLst>
              </p:cNvPr>
              <p:cNvSpPr>
                <a:spLocks/>
              </p:cNvSpPr>
              <p:nvPr/>
            </p:nvSpPr>
            <p:spPr bwMode="auto">
              <a:xfrm>
                <a:off x="5478897" y="3020291"/>
                <a:ext cx="7938" cy="6350"/>
              </a:xfrm>
              <a:custGeom>
                <a:avLst/>
                <a:gdLst>
                  <a:gd name="T0" fmla="*/ 1 w 21"/>
                  <a:gd name="T1" fmla="*/ 2 h 14"/>
                  <a:gd name="T2" fmla="*/ 17 w 21"/>
                  <a:gd name="T3" fmla="*/ 12 h 14"/>
                  <a:gd name="T4" fmla="*/ 19 w 21"/>
                  <a:gd name="T5" fmla="*/ 7 h 14"/>
                  <a:gd name="T6" fmla="*/ 1 w 21"/>
                  <a:gd name="T7" fmla="*/ 2 h 14"/>
                </a:gdLst>
                <a:ahLst/>
                <a:cxnLst>
                  <a:cxn ang="0">
                    <a:pos x="T0" y="T1"/>
                  </a:cxn>
                  <a:cxn ang="0">
                    <a:pos x="T2" y="T3"/>
                  </a:cxn>
                  <a:cxn ang="0">
                    <a:pos x="T4" y="T5"/>
                  </a:cxn>
                  <a:cxn ang="0">
                    <a:pos x="T6" y="T7"/>
                  </a:cxn>
                </a:cxnLst>
                <a:rect l="0" t="0" r="r" b="b"/>
                <a:pathLst>
                  <a:path w="21" h="14">
                    <a:moveTo>
                      <a:pt x="1" y="2"/>
                    </a:moveTo>
                    <a:cubicBezTo>
                      <a:pt x="0" y="4"/>
                      <a:pt x="14" y="10"/>
                      <a:pt x="17" y="12"/>
                    </a:cubicBezTo>
                    <a:cubicBezTo>
                      <a:pt x="20" y="14"/>
                      <a:pt x="21" y="12"/>
                      <a:pt x="19" y="7"/>
                    </a:cubicBezTo>
                    <a:cubicBezTo>
                      <a:pt x="17" y="3"/>
                      <a:pt x="3" y="0"/>
                      <a:pt x="1" y="2"/>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3" name="Freeform 54">
                <a:extLst>
                  <a:ext uri="{FF2B5EF4-FFF2-40B4-BE49-F238E27FC236}">
                    <a16:creationId xmlns:a16="http://schemas.microsoft.com/office/drawing/2014/main" id="{D64B9C6A-607E-4197-AE25-78DD1E9CC022}"/>
                  </a:ext>
                </a:extLst>
              </p:cNvPr>
              <p:cNvSpPr>
                <a:spLocks/>
              </p:cNvSpPr>
              <p:nvPr/>
            </p:nvSpPr>
            <p:spPr bwMode="auto">
              <a:xfrm>
                <a:off x="5493184" y="2994891"/>
                <a:ext cx="6350" cy="6350"/>
              </a:xfrm>
              <a:custGeom>
                <a:avLst/>
                <a:gdLst>
                  <a:gd name="T0" fmla="*/ 11 w 13"/>
                  <a:gd name="T1" fmla="*/ 3 h 14"/>
                  <a:gd name="T2" fmla="*/ 1 w 13"/>
                  <a:gd name="T3" fmla="*/ 6 h 14"/>
                  <a:gd name="T4" fmla="*/ 3 w 13"/>
                  <a:gd name="T5" fmla="*/ 13 h 14"/>
                  <a:gd name="T6" fmla="*/ 11 w 13"/>
                  <a:gd name="T7" fmla="*/ 3 h 14"/>
                </a:gdLst>
                <a:ahLst/>
                <a:cxnLst>
                  <a:cxn ang="0">
                    <a:pos x="T0" y="T1"/>
                  </a:cxn>
                  <a:cxn ang="0">
                    <a:pos x="T2" y="T3"/>
                  </a:cxn>
                  <a:cxn ang="0">
                    <a:pos x="T4" y="T5"/>
                  </a:cxn>
                  <a:cxn ang="0">
                    <a:pos x="T6" y="T7"/>
                  </a:cxn>
                </a:cxnLst>
                <a:rect l="0" t="0" r="r" b="b"/>
                <a:pathLst>
                  <a:path w="13" h="14">
                    <a:moveTo>
                      <a:pt x="11" y="3"/>
                    </a:moveTo>
                    <a:cubicBezTo>
                      <a:pt x="8" y="0"/>
                      <a:pt x="3" y="4"/>
                      <a:pt x="1" y="6"/>
                    </a:cubicBezTo>
                    <a:cubicBezTo>
                      <a:pt x="0" y="9"/>
                      <a:pt x="1" y="12"/>
                      <a:pt x="3" y="13"/>
                    </a:cubicBezTo>
                    <a:cubicBezTo>
                      <a:pt x="5" y="14"/>
                      <a:pt x="13" y="6"/>
                      <a:pt x="11" y="3"/>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4" name="Freeform 55">
                <a:extLst>
                  <a:ext uri="{FF2B5EF4-FFF2-40B4-BE49-F238E27FC236}">
                    <a16:creationId xmlns:a16="http://schemas.microsoft.com/office/drawing/2014/main" id="{66AB82FC-C491-4293-AE47-11936F24057A}"/>
                  </a:ext>
                </a:extLst>
              </p:cNvPr>
              <p:cNvSpPr>
                <a:spLocks/>
              </p:cNvSpPr>
              <p:nvPr/>
            </p:nvSpPr>
            <p:spPr bwMode="auto">
              <a:xfrm>
                <a:off x="5502709" y="2999654"/>
                <a:ext cx="6350" cy="6350"/>
              </a:xfrm>
              <a:custGeom>
                <a:avLst/>
                <a:gdLst>
                  <a:gd name="T0" fmla="*/ 17 w 17"/>
                  <a:gd name="T1" fmla="*/ 10 h 14"/>
                  <a:gd name="T2" fmla="*/ 11 w 17"/>
                  <a:gd name="T3" fmla="*/ 1 h 14"/>
                  <a:gd name="T4" fmla="*/ 3 w 17"/>
                  <a:gd name="T5" fmla="*/ 8 h 14"/>
                  <a:gd name="T6" fmla="*/ 17 w 17"/>
                  <a:gd name="T7" fmla="*/ 10 h 14"/>
                </a:gdLst>
                <a:ahLst/>
                <a:cxnLst>
                  <a:cxn ang="0">
                    <a:pos x="T0" y="T1"/>
                  </a:cxn>
                  <a:cxn ang="0">
                    <a:pos x="T2" y="T3"/>
                  </a:cxn>
                  <a:cxn ang="0">
                    <a:pos x="T4" y="T5"/>
                  </a:cxn>
                  <a:cxn ang="0">
                    <a:pos x="T6" y="T7"/>
                  </a:cxn>
                </a:cxnLst>
                <a:rect l="0" t="0" r="r" b="b"/>
                <a:pathLst>
                  <a:path w="17" h="14">
                    <a:moveTo>
                      <a:pt x="17" y="10"/>
                    </a:moveTo>
                    <a:cubicBezTo>
                      <a:pt x="17" y="7"/>
                      <a:pt x="12" y="1"/>
                      <a:pt x="11" y="1"/>
                    </a:cubicBezTo>
                    <a:cubicBezTo>
                      <a:pt x="9" y="0"/>
                      <a:pt x="6" y="3"/>
                      <a:pt x="3" y="8"/>
                    </a:cubicBezTo>
                    <a:cubicBezTo>
                      <a:pt x="0" y="14"/>
                      <a:pt x="16" y="13"/>
                      <a:pt x="17" y="10"/>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5" name="Freeform 56">
                <a:extLst>
                  <a:ext uri="{FF2B5EF4-FFF2-40B4-BE49-F238E27FC236}">
                    <a16:creationId xmlns:a16="http://schemas.microsoft.com/office/drawing/2014/main" id="{F87A6928-12BA-4FEB-9606-869F3A4DAF42}"/>
                  </a:ext>
                </a:extLst>
              </p:cNvPr>
              <p:cNvSpPr>
                <a:spLocks/>
              </p:cNvSpPr>
              <p:nvPr/>
            </p:nvSpPr>
            <p:spPr bwMode="auto">
              <a:xfrm>
                <a:off x="5505884" y="3009179"/>
                <a:ext cx="7938" cy="11113"/>
              </a:xfrm>
              <a:custGeom>
                <a:avLst/>
                <a:gdLst>
                  <a:gd name="T0" fmla="*/ 11 w 22"/>
                  <a:gd name="T1" fmla="*/ 27 h 28"/>
                  <a:gd name="T2" fmla="*/ 18 w 22"/>
                  <a:gd name="T3" fmla="*/ 21 h 28"/>
                  <a:gd name="T4" fmla="*/ 12 w 22"/>
                  <a:gd name="T5" fmla="*/ 3 h 28"/>
                  <a:gd name="T6" fmla="*/ 1 w 22"/>
                  <a:gd name="T7" fmla="*/ 9 h 28"/>
                  <a:gd name="T8" fmla="*/ 3 w 22"/>
                  <a:gd name="T9" fmla="*/ 15 h 28"/>
                  <a:gd name="T10" fmla="*/ 11 w 22"/>
                  <a:gd name="T11" fmla="*/ 27 h 28"/>
                </a:gdLst>
                <a:ahLst/>
                <a:cxnLst>
                  <a:cxn ang="0">
                    <a:pos x="T0" y="T1"/>
                  </a:cxn>
                  <a:cxn ang="0">
                    <a:pos x="T2" y="T3"/>
                  </a:cxn>
                  <a:cxn ang="0">
                    <a:pos x="T4" y="T5"/>
                  </a:cxn>
                  <a:cxn ang="0">
                    <a:pos x="T6" y="T7"/>
                  </a:cxn>
                  <a:cxn ang="0">
                    <a:pos x="T8" y="T9"/>
                  </a:cxn>
                  <a:cxn ang="0">
                    <a:pos x="T10" y="T11"/>
                  </a:cxn>
                </a:cxnLst>
                <a:rect l="0" t="0" r="r" b="b"/>
                <a:pathLst>
                  <a:path w="22" h="28">
                    <a:moveTo>
                      <a:pt x="11" y="27"/>
                    </a:moveTo>
                    <a:cubicBezTo>
                      <a:pt x="17" y="28"/>
                      <a:pt x="22" y="22"/>
                      <a:pt x="18" y="21"/>
                    </a:cubicBezTo>
                    <a:cubicBezTo>
                      <a:pt x="15" y="19"/>
                      <a:pt x="15" y="7"/>
                      <a:pt x="12" y="3"/>
                    </a:cubicBezTo>
                    <a:cubicBezTo>
                      <a:pt x="10" y="0"/>
                      <a:pt x="3" y="6"/>
                      <a:pt x="1" y="9"/>
                    </a:cubicBezTo>
                    <a:cubicBezTo>
                      <a:pt x="0" y="12"/>
                      <a:pt x="0" y="15"/>
                      <a:pt x="3" y="15"/>
                    </a:cubicBezTo>
                    <a:cubicBezTo>
                      <a:pt x="6" y="16"/>
                      <a:pt x="4" y="27"/>
                      <a:pt x="11" y="27"/>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7" name="Freeform 58">
                <a:extLst>
                  <a:ext uri="{FF2B5EF4-FFF2-40B4-BE49-F238E27FC236}">
                    <a16:creationId xmlns:a16="http://schemas.microsoft.com/office/drawing/2014/main" id="{0D8C9BDD-E342-46EA-9DB9-8C801DB99D22}"/>
                  </a:ext>
                </a:extLst>
              </p:cNvPr>
              <p:cNvSpPr>
                <a:spLocks/>
              </p:cNvSpPr>
              <p:nvPr/>
            </p:nvSpPr>
            <p:spPr bwMode="auto">
              <a:xfrm>
                <a:off x="5663047" y="2775816"/>
                <a:ext cx="3175" cy="1588"/>
              </a:xfrm>
              <a:custGeom>
                <a:avLst/>
                <a:gdLst>
                  <a:gd name="T0" fmla="*/ 6 w 6"/>
                  <a:gd name="T1" fmla="*/ 1 h 4"/>
                  <a:gd name="T2" fmla="*/ 1 w 6"/>
                  <a:gd name="T3" fmla="*/ 3 h 4"/>
                  <a:gd name="T4" fmla="*/ 6 w 6"/>
                  <a:gd name="T5" fmla="*/ 1 h 4"/>
                </a:gdLst>
                <a:ahLst/>
                <a:cxnLst>
                  <a:cxn ang="0">
                    <a:pos x="T0" y="T1"/>
                  </a:cxn>
                  <a:cxn ang="0">
                    <a:pos x="T2" y="T3"/>
                  </a:cxn>
                  <a:cxn ang="0">
                    <a:pos x="T4" y="T5"/>
                  </a:cxn>
                </a:cxnLst>
                <a:rect l="0" t="0" r="r" b="b"/>
                <a:pathLst>
                  <a:path w="6" h="4">
                    <a:moveTo>
                      <a:pt x="6" y="1"/>
                    </a:moveTo>
                    <a:cubicBezTo>
                      <a:pt x="5" y="0"/>
                      <a:pt x="0" y="0"/>
                      <a:pt x="1" y="3"/>
                    </a:cubicBezTo>
                    <a:cubicBezTo>
                      <a:pt x="1" y="4"/>
                      <a:pt x="6" y="4"/>
                      <a:pt x="6" y="1"/>
                    </a:cubicBez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8" name="Freeform 59">
                <a:extLst>
                  <a:ext uri="{FF2B5EF4-FFF2-40B4-BE49-F238E27FC236}">
                    <a16:creationId xmlns:a16="http://schemas.microsoft.com/office/drawing/2014/main" id="{C1AC3636-91C9-4559-8FF0-EE03D9CBCF37}"/>
                  </a:ext>
                </a:extLst>
              </p:cNvPr>
              <p:cNvSpPr>
                <a:spLocks/>
              </p:cNvSpPr>
              <p:nvPr/>
            </p:nvSpPr>
            <p:spPr bwMode="auto">
              <a:xfrm>
                <a:off x="5636059" y="2918691"/>
                <a:ext cx="1588" cy="1588"/>
              </a:xfrm>
              <a:custGeom>
                <a:avLst/>
                <a:gdLst>
                  <a:gd name="T0" fmla="*/ 6 w 6"/>
                  <a:gd name="T1" fmla="*/ 1 h 4"/>
                  <a:gd name="T2" fmla="*/ 1 w 6"/>
                  <a:gd name="T3" fmla="*/ 3 h 4"/>
                  <a:gd name="T4" fmla="*/ 6 w 6"/>
                  <a:gd name="T5" fmla="*/ 1 h 4"/>
                </a:gdLst>
                <a:ahLst/>
                <a:cxnLst>
                  <a:cxn ang="0">
                    <a:pos x="T0" y="T1"/>
                  </a:cxn>
                  <a:cxn ang="0">
                    <a:pos x="T2" y="T3"/>
                  </a:cxn>
                  <a:cxn ang="0">
                    <a:pos x="T4" y="T5"/>
                  </a:cxn>
                </a:cxnLst>
                <a:rect l="0" t="0" r="r" b="b"/>
                <a:pathLst>
                  <a:path w="6" h="4">
                    <a:moveTo>
                      <a:pt x="6" y="1"/>
                    </a:moveTo>
                    <a:cubicBezTo>
                      <a:pt x="5" y="0"/>
                      <a:pt x="0" y="0"/>
                      <a:pt x="1" y="3"/>
                    </a:cubicBezTo>
                    <a:cubicBezTo>
                      <a:pt x="1" y="4"/>
                      <a:pt x="6" y="4"/>
                      <a:pt x="6" y="1"/>
                    </a:cubicBezTo>
                    <a:close/>
                  </a:path>
                </a:pathLst>
              </a:custGeom>
              <a:solidFill>
                <a:srgbClr val="D1ECF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9" name="Freeform 60">
                <a:extLst>
                  <a:ext uri="{FF2B5EF4-FFF2-40B4-BE49-F238E27FC236}">
                    <a16:creationId xmlns:a16="http://schemas.microsoft.com/office/drawing/2014/main" id="{417C1B44-205A-46FF-B93C-65C8AB48C8C9}"/>
                  </a:ext>
                </a:extLst>
              </p:cNvPr>
              <p:cNvSpPr>
                <a:spLocks/>
              </p:cNvSpPr>
              <p:nvPr/>
            </p:nvSpPr>
            <p:spPr bwMode="auto">
              <a:xfrm>
                <a:off x="5351897" y="2775816"/>
                <a:ext cx="320675" cy="555625"/>
              </a:xfrm>
              <a:custGeom>
                <a:avLst/>
                <a:gdLst>
                  <a:gd name="T0" fmla="*/ 495 w 781"/>
                  <a:gd name="T1" fmla="*/ 1008 h 1350"/>
                  <a:gd name="T2" fmla="*/ 500 w 781"/>
                  <a:gd name="T3" fmla="*/ 959 h 1350"/>
                  <a:gd name="T4" fmla="*/ 446 w 781"/>
                  <a:gd name="T5" fmla="*/ 891 h 1350"/>
                  <a:gd name="T6" fmla="*/ 406 w 781"/>
                  <a:gd name="T7" fmla="*/ 774 h 1350"/>
                  <a:gd name="T8" fmla="*/ 361 w 781"/>
                  <a:gd name="T9" fmla="*/ 690 h 1350"/>
                  <a:gd name="T10" fmla="*/ 317 w 781"/>
                  <a:gd name="T11" fmla="*/ 662 h 1350"/>
                  <a:gd name="T12" fmla="*/ 246 w 781"/>
                  <a:gd name="T13" fmla="*/ 652 h 1350"/>
                  <a:gd name="T14" fmla="*/ 260 w 781"/>
                  <a:gd name="T15" fmla="*/ 541 h 1350"/>
                  <a:gd name="T16" fmla="*/ 203 w 781"/>
                  <a:gd name="T17" fmla="*/ 471 h 1350"/>
                  <a:gd name="T18" fmla="*/ 307 w 781"/>
                  <a:gd name="T19" fmla="*/ 461 h 1350"/>
                  <a:gd name="T20" fmla="*/ 359 w 781"/>
                  <a:gd name="T21" fmla="*/ 506 h 1350"/>
                  <a:gd name="T22" fmla="*/ 438 w 781"/>
                  <a:gd name="T23" fmla="*/ 446 h 1350"/>
                  <a:gd name="T24" fmla="*/ 509 w 781"/>
                  <a:gd name="T25" fmla="*/ 416 h 1350"/>
                  <a:gd name="T26" fmla="*/ 573 w 781"/>
                  <a:gd name="T27" fmla="*/ 409 h 1350"/>
                  <a:gd name="T28" fmla="*/ 617 w 781"/>
                  <a:gd name="T29" fmla="*/ 374 h 1350"/>
                  <a:gd name="T30" fmla="*/ 646 w 781"/>
                  <a:gd name="T31" fmla="*/ 395 h 1350"/>
                  <a:gd name="T32" fmla="*/ 664 w 781"/>
                  <a:gd name="T33" fmla="*/ 432 h 1350"/>
                  <a:gd name="T34" fmla="*/ 695 w 781"/>
                  <a:gd name="T35" fmla="*/ 356 h 1350"/>
                  <a:gd name="T36" fmla="*/ 695 w 781"/>
                  <a:gd name="T37" fmla="*/ 291 h 1350"/>
                  <a:gd name="T38" fmla="*/ 667 w 781"/>
                  <a:gd name="T39" fmla="*/ 243 h 1350"/>
                  <a:gd name="T40" fmla="*/ 644 w 781"/>
                  <a:gd name="T41" fmla="*/ 176 h 1350"/>
                  <a:gd name="T42" fmla="*/ 568 w 781"/>
                  <a:gd name="T43" fmla="*/ 230 h 1350"/>
                  <a:gd name="T44" fmla="*/ 537 w 781"/>
                  <a:gd name="T45" fmla="*/ 240 h 1350"/>
                  <a:gd name="T46" fmla="*/ 506 w 781"/>
                  <a:gd name="T47" fmla="*/ 181 h 1350"/>
                  <a:gd name="T48" fmla="*/ 539 w 781"/>
                  <a:gd name="T49" fmla="*/ 128 h 1350"/>
                  <a:gd name="T50" fmla="*/ 636 w 781"/>
                  <a:gd name="T51" fmla="*/ 108 h 1350"/>
                  <a:gd name="T52" fmla="*/ 682 w 781"/>
                  <a:gd name="T53" fmla="*/ 75 h 1350"/>
                  <a:gd name="T54" fmla="*/ 711 w 781"/>
                  <a:gd name="T55" fmla="*/ 127 h 1350"/>
                  <a:gd name="T56" fmla="*/ 699 w 781"/>
                  <a:gd name="T57" fmla="*/ 210 h 1350"/>
                  <a:gd name="T58" fmla="*/ 749 w 781"/>
                  <a:gd name="T59" fmla="*/ 189 h 1350"/>
                  <a:gd name="T60" fmla="*/ 777 w 781"/>
                  <a:gd name="T61" fmla="*/ 164 h 1350"/>
                  <a:gd name="T62" fmla="*/ 775 w 781"/>
                  <a:gd name="T63" fmla="*/ 104 h 1350"/>
                  <a:gd name="T64" fmla="*/ 726 w 781"/>
                  <a:gd name="T65" fmla="*/ 44 h 1350"/>
                  <a:gd name="T66" fmla="*/ 652 w 781"/>
                  <a:gd name="T67" fmla="*/ 24 h 1350"/>
                  <a:gd name="T68" fmla="*/ 628 w 781"/>
                  <a:gd name="T69" fmla="*/ 61 h 1350"/>
                  <a:gd name="T70" fmla="*/ 598 w 781"/>
                  <a:gd name="T71" fmla="*/ 14 h 1350"/>
                  <a:gd name="T72" fmla="*/ 569 w 781"/>
                  <a:gd name="T73" fmla="*/ 24 h 1350"/>
                  <a:gd name="T74" fmla="*/ 121 w 781"/>
                  <a:gd name="T75" fmla="*/ 417 h 1350"/>
                  <a:gd name="T76" fmla="*/ 142 w 781"/>
                  <a:gd name="T77" fmla="*/ 429 h 1350"/>
                  <a:gd name="T78" fmla="*/ 189 w 781"/>
                  <a:gd name="T79" fmla="*/ 577 h 1350"/>
                  <a:gd name="T80" fmla="*/ 214 w 781"/>
                  <a:gd name="T81" fmla="*/ 636 h 1350"/>
                  <a:gd name="T82" fmla="*/ 246 w 781"/>
                  <a:gd name="T83" fmla="*/ 699 h 1350"/>
                  <a:gd name="T84" fmla="*/ 177 w 781"/>
                  <a:gd name="T85" fmla="*/ 779 h 1350"/>
                  <a:gd name="T86" fmla="*/ 161 w 781"/>
                  <a:gd name="T87" fmla="*/ 858 h 1350"/>
                  <a:gd name="T88" fmla="*/ 169 w 781"/>
                  <a:gd name="T89" fmla="*/ 975 h 1350"/>
                  <a:gd name="T90" fmla="*/ 125 w 781"/>
                  <a:gd name="T91" fmla="*/ 1054 h 1350"/>
                  <a:gd name="T92" fmla="*/ 59 w 781"/>
                  <a:gd name="T93" fmla="*/ 1164 h 1350"/>
                  <a:gd name="T94" fmla="*/ 11 w 781"/>
                  <a:gd name="T95" fmla="*/ 1244 h 1350"/>
                  <a:gd name="T96" fmla="*/ 0 w 781"/>
                  <a:gd name="T97" fmla="*/ 1320 h 1350"/>
                  <a:gd name="T98" fmla="*/ 41 w 781"/>
                  <a:gd name="T99" fmla="*/ 1337 h 1350"/>
                  <a:gd name="T100" fmla="*/ 79 w 781"/>
                  <a:gd name="T101" fmla="*/ 1281 h 1350"/>
                  <a:gd name="T102" fmla="*/ 141 w 781"/>
                  <a:gd name="T103" fmla="*/ 1209 h 1350"/>
                  <a:gd name="T104" fmla="*/ 222 w 781"/>
                  <a:gd name="T105" fmla="*/ 1174 h 1350"/>
                  <a:gd name="T106" fmla="*/ 283 w 781"/>
                  <a:gd name="T107" fmla="*/ 1149 h 1350"/>
                  <a:gd name="T108" fmla="*/ 362 w 781"/>
                  <a:gd name="T109" fmla="*/ 1118 h 1350"/>
                  <a:gd name="T110" fmla="*/ 435 w 781"/>
                  <a:gd name="T111" fmla="*/ 1049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81" h="1350">
                    <a:moveTo>
                      <a:pt x="455" y="1036"/>
                    </a:moveTo>
                    <a:cubicBezTo>
                      <a:pt x="460" y="1034"/>
                      <a:pt x="479" y="1026"/>
                      <a:pt x="481" y="1023"/>
                    </a:cubicBezTo>
                    <a:cubicBezTo>
                      <a:pt x="483" y="1020"/>
                      <a:pt x="489" y="1013"/>
                      <a:pt x="495" y="1008"/>
                    </a:cubicBezTo>
                    <a:lnTo>
                      <a:pt x="499" y="1000"/>
                    </a:lnTo>
                    <a:lnTo>
                      <a:pt x="506" y="988"/>
                    </a:lnTo>
                    <a:cubicBezTo>
                      <a:pt x="508" y="976"/>
                      <a:pt x="504" y="958"/>
                      <a:pt x="500" y="959"/>
                    </a:cubicBezTo>
                    <a:cubicBezTo>
                      <a:pt x="496" y="960"/>
                      <a:pt x="490" y="942"/>
                      <a:pt x="485" y="936"/>
                    </a:cubicBezTo>
                    <a:cubicBezTo>
                      <a:pt x="480" y="930"/>
                      <a:pt x="466" y="920"/>
                      <a:pt x="462" y="917"/>
                    </a:cubicBezTo>
                    <a:cubicBezTo>
                      <a:pt x="458" y="915"/>
                      <a:pt x="451" y="896"/>
                      <a:pt x="446" y="891"/>
                    </a:cubicBezTo>
                    <a:cubicBezTo>
                      <a:pt x="441" y="886"/>
                      <a:pt x="427" y="874"/>
                      <a:pt x="425" y="870"/>
                    </a:cubicBezTo>
                    <a:cubicBezTo>
                      <a:pt x="423" y="867"/>
                      <a:pt x="433" y="842"/>
                      <a:pt x="425" y="827"/>
                    </a:cubicBezTo>
                    <a:cubicBezTo>
                      <a:pt x="416" y="812"/>
                      <a:pt x="404" y="782"/>
                      <a:pt x="406" y="774"/>
                    </a:cubicBezTo>
                    <a:cubicBezTo>
                      <a:pt x="407" y="766"/>
                      <a:pt x="390" y="739"/>
                      <a:pt x="385" y="730"/>
                    </a:cubicBezTo>
                    <a:cubicBezTo>
                      <a:pt x="380" y="722"/>
                      <a:pt x="370" y="715"/>
                      <a:pt x="368" y="716"/>
                    </a:cubicBezTo>
                    <a:cubicBezTo>
                      <a:pt x="365" y="716"/>
                      <a:pt x="364" y="697"/>
                      <a:pt x="361" y="690"/>
                    </a:cubicBezTo>
                    <a:cubicBezTo>
                      <a:pt x="359" y="684"/>
                      <a:pt x="346" y="672"/>
                      <a:pt x="344" y="675"/>
                    </a:cubicBezTo>
                    <a:cubicBezTo>
                      <a:pt x="341" y="678"/>
                      <a:pt x="332" y="671"/>
                      <a:pt x="332" y="667"/>
                    </a:cubicBezTo>
                    <a:cubicBezTo>
                      <a:pt x="331" y="663"/>
                      <a:pt x="322" y="662"/>
                      <a:pt x="317" y="662"/>
                    </a:cubicBezTo>
                    <a:cubicBezTo>
                      <a:pt x="313" y="661"/>
                      <a:pt x="291" y="672"/>
                      <a:pt x="283" y="673"/>
                    </a:cubicBezTo>
                    <a:cubicBezTo>
                      <a:pt x="275" y="675"/>
                      <a:pt x="273" y="663"/>
                      <a:pt x="270" y="659"/>
                    </a:cubicBezTo>
                    <a:cubicBezTo>
                      <a:pt x="268" y="655"/>
                      <a:pt x="252" y="652"/>
                      <a:pt x="246" y="652"/>
                    </a:cubicBezTo>
                    <a:cubicBezTo>
                      <a:pt x="241" y="653"/>
                      <a:pt x="245" y="626"/>
                      <a:pt x="252" y="617"/>
                    </a:cubicBezTo>
                    <a:cubicBezTo>
                      <a:pt x="260" y="608"/>
                      <a:pt x="261" y="581"/>
                      <a:pt x="252" y="576"/>
                    </a:cubicBezTo>
                    <a:cubicBezTo>
                      <a:pt x="244" y="570"/>
                      <a:pt x="254" y="548"/>
                      <a:pt x="260" y="541"/>
                    </a:cubicBezTo>
                    <a:cubicBezTo>
                      <a:pt x="266" y="534"/>
                      <a:pt x="252" y="520"/>
                      <a:pt x="247" y="517"/>
                    </a:cubicBezTo>
                    <a:cubicBezTo>
                      <a:pt x="243" y="513"/>
                      <a:pt x="227" y="518"/>
                      <a:pt x="222" y="523"/>
                    </a:cubicBezTo>
                    <a:cubicBezTo>
                      <a:pt x="217" y="527"/>
                      <a:pt x="185" y="492"/>
                      <a:pt x="203" y="471"/>
                    </a:cubicBezTo>
                    <a:cubicBezTo>
                      <a:pt x="221" y="451"/>
                      <a:pt x="253" y="437"/>
                      <a:pt x="259" y="437"/>
                    </a:cubicBezTo>
                    <a:cubicBezTo>
                      <a:pt x="265" y="437"/>
                      <a:pt x="291" y="449"/>
                      <a:pt x="295" y="456"/>
                    </a:cubicBezTo>
                    <a:cubicBezTo>
                      <a:pt x="299" y="462"/>
                      <a:pt x="306" y="462"/>
                      <a:pt x="307" y="461"/>
                    </a:cubicBezTo>
                    <a:cubicBezTo>
                      <a:pt x="309" y="460"/>
                      <a:pt x="329" y="473"/>
                      <a:pt x="333" y="479"/>
                    </a:cubicBezTo>
                    <a:cubicBezTo>
                      <a:pt x="338" y="485"/>
                      <a:pt x="333" y="514"/>
                      <a:pt x="338" y="520"/>
                    </a:cubicBezTo>
                    <a:cubicBezTo>
                      <a:pt x="343" y="527"/>
                      <a:pt x="355" y="510"/>
                      <a:pt x="359" y="506"/>
                    </a:cubicBezTo>
                    <a:cubicBezTo>
                      <a:pt x="362" y="502"/>
                      <a:pt x="365" y="489"/>
                      <a:pt x="365" y="485"/>
                    </a:cubicBezTo>
                    <a:cubicBezTo>
                      <a:pt x="365" y="481"/>
                      <a:pt x="393" y="459"/>
                      <a:pt x="405" y="459"/>
                    </a:cubicBezTo>
                    <a:cubicBezTo>
                      <a:pt x="418" y="460"/>
                      <a:pt x="437" y="450"/>
                      <a:pt x="438" y="446"/>
                    </a:cubicBezTo>
                    <a:cubicBezTo>
                      <a:pt x="438" y="443"/>
                      <a:pt x="448" y="446"/>
                      <a:pt x="451" y="446"/>
                    </a:cubicBezTo>
                    <a:cubicBezTo>
                      <a:pt x="454" y="446"/>
                      <a:pt x="465" y="421"/>
                      <a:pt x="471" y="418"/>
                    </a:cubicBezTo>
                    <a:cubicBezTo>
                      <a:pt x="478" y="416"/>
                      <a:pt x="502" y="415"/>
                      <a:pt x="509" y="416"/>
                    </a:cubicBezTo>
                    <a:cubicBezTo>
                      <a:pt x="516" y="417"/>
                      <a:pt x="528" y="405"/>
                      <a:pt x="528" y="401"/>
                    </a:cubicBezTo>
                    <a:cubicBezTo>
                      <a:pt x="527" y="397"/>
                      <a:pt x="552" y="393"/>
                      <a:pt x="562" y="395"/>
                    </a:cubicBezTo>
                    <a:cubicBezTo>
                      <a:pt x="573" y="397"/>
                      <a:pt x="576" y="409"/>
                      <a:pt x="573" y="409"/>
                    </a:cubicBezTo>
                    <a:cubicBezTo>
                      <a:pt x="575" y="409"/>
                      <a:pt x="591" y="409"/>
                      <a:pt x="598" y="409"/>
                    </a:cubicBezTo>
                    <a:cubicBezTo>
                      <a:pt x="606" y="409"/>
                      <a:pt x="606" y="394"/>
                      <a:pt x="604" y="389"/>
                    </a:cubicBezTo>
                    <a:cubicBezTo>
                      <a:pt x="602" y="384"/>
                      <a:pt x="612" y="372"/>
                      <a:pt x="617" y="374"/>
                    </a:cubicBezTo>
                    <a:cubicBezTo>
                      <a:pt x="622" y="375"/>
                      <a:pt x="632" y="367"/>
                      <a:pt x="632" y="364"/>
                    </a:cubicBezTo>
                    <a:cubicBezTo>
                      <a:pt x="633" y="361"/>
                      <a:pt x="651" y="376"/>
                      <a:pt x="662" y="375"/>
                    </a:cubicBezTo>
                    <a:cubicBezTo>
                      <a:pt x="672" y="374"/>
                      <a:pt x="656" y="390"/>
                      <a:pt x="646" y="395"/>
                    </a:cubicBezTo>
                    <a:cubicBezTo>
                      <a:pt x="636" y="399"/>
                      <a:pt x="641" y="413"/>
                      <a:pt x="646" y="413"/>
                    </a:cubicBezTo>
                    <a:cubicBezTo>
                      <a:pt x="650" y="414"/>
                      <a:pt x="651" y="422"/>
                      <a:pt x="650" y="424"/>
                    </a:cubicBezTo>
                    <a:cubicBezTo>
                      <a:pt x="650" y="427"/>
                      <a:pt x="660" y="427"/>
                      <a:pt x="664" y="432"/>
                    </a:cubicBezTo>
                    <a:cubicBezTo>
                      <a:pt x="668" y="437"/>
                      <a:pt x="676" y="430"/>
                      <a:pt x="679" y="426"/>
                    </a:cubicBezTo>
                    <a:cubicBezTo>
                      <a:pt x="682" y="422"/>
                      <a:pt x="674" y="405"/>
                      <a:pt x="675" y="399"/>
                    </a:cubicBezTo>
                    <a:cubicBezTo>
                      <a:pt x="676" y="393"/>
                      <a:pt x="692" y="363"/>
                      <a:pt x="695" y="356"/>
                    </a:cubicBezTo>
                    <a:cubicBezTo>
                      <a:pt x="699" y="350"/>
                      <a:pt x="696" y="336"/>
                      <a:pt x="692" y="336"/>
                    </a:cubicBezTo>
                    <a:cubicBezTo>
                      <a:pt x="689" y="336"/>
                      <a:pt x="694" y="315"/>
                      <a:pt x="691" y="309"/>
                    </a:cubicBezTo>
                    <a:cubicBezTo>
                      <a:pt x="689" y="303"/>
                      <a:pt x="693" y="294"/>
                      <a:pt x="695" y="291"/>
                    </a:cubicBezTo>
                    <a:cubicBezTo>
                      <a:pt x="697" y="288"/>
                      <a:pt x="691" y="265"/>
                      <a:pt x="691" y="256"/>
                    </a:cubicBezTo>
                    <a:cubicBezTo>
                      <a:pt x="692" y="247"/>
                      <a:pt x="686" y="245"/>
                      <a:pt x="684" y="248"/>
                    </a:cubicBezTo>
                    <a:cubicBezTo>
                      <a:pt x="682" y="251"/>
                      <a:pt x="671" y="246"/>
                      <a:pt x="667" y="243"/>
                    </a:cubicBezTo>
                    <a:cubicBezTo>
                      <a:pt x="664" y="240"/>
                      <a:pt x="669" y="222"/>
                      <a:pt x="673" y="216"/>
                    </a:cubicBezTo>
                    <a:cubicBezTo>
                      <a:pt x="676" y="210"/>
                      <a:pt x="658" y="198"/>
                      <a:pt x="658" y="192"/>
                    </a:cubicBezTo>
                    <a:cubicBezTo>
                      <a:pt x="657" y="185"/>
                      <a:pt x="644" y="180"/>
                      <a:pt x="644" y="176"/>
                    </a:cubicBezTo>
                    <a:cubicBezTo>
                      <a:pt x="644" y="171"/>
                      <a:pt x="635" y="162"/>
                      <a:pt x="632" y="162"/>
                    </a:cubicBezTo>
                    <a:cubicBezTo>
                      <a:pt x="629" y="162"/>
                      <a:pt x="605" y="206"/>
                      <a:pt x="596" y="217"/>
                    </a:cubicBezTo>
                    <a:cubicBezTo>
                      <a:pt x="587" y="228"/>
                      <a:pt x="571" y="232"/>
                      <a:pt x="568" y="230"/>
                    </a:cubicBezTo>
                    <a:cubicBezTo>
                      <a:pt x="564" y="228"/>
                      <a:pt x="562" y="238"/>
                      <a:pt x="565" y="238"/>
                    </a:cubicBezTo>
                    <a:cubicBezTo>
                      <a:pt x="568" y="239"/>
                      <a:pt x="550" y="247"/>
                      <a:pt x="544" y="255"/>
                    </a:cubicBezTo>
                    <a:cubicBezTo>
                      <a:pt x="537" y="263"/>
                      <a:pt x="534" y="249"/>
                      <a:pt x="537" y="240"/>
                    </a:cubicBezTo>
                    <a:cubicBezTo>
                      <a:pt x="540" y="231"/>
                      <a:pt x="537" y="215"/>
                      <a:pt x="534" y="217"/>
                    </a:cubicBezTo>
                    <a:cubicBezTo>
                      <a:pt x="531" y="219"/>
                      <a:pt x="528" y="209"/>
                      <a:pt x="524" y="209"/>
                    </a:cubicBezTo>
                    <a:cubicBezTo>
                      <a:pt x="521" y="210"/>
                      <a:pt x="510" y="188"/>
                      <a:pt x="506" y="181"/>
                    </a:cubicBezTo>
                    <a:cubicBezTo>
                      <a:pt x="501" y="173"/>
                      <a:pt x="509" y="150"/>
                      <a:pt x="506" y="146"/>
                    </a:cubicBezTo>
                    <a:cubicBezTo>
                      <a:pt x="503" y="142"/>
                      <a:pt x="508" y="141"/>
                      <a:pt x="510" y="138"/>
                    </a:cubicBezTo>
                    <a:cubicBezTo>
                      <a:pt x="512" y="135"/>
                      <a:pt x="532" y="131"/>
                      <a:pt x="539" y="128"/>
                    </a:cubicBezTo>
                    <a:cubicBezTo>
                      <a:pt x="545" y="125"/>
                      <a:pt x="571" y="115"/>
                      <a:pt x="579" y="114"/>
                    </a:cubicBezTo>
                    <a:cubicBezTo>
                      <a:pt x="587" y="113"/>
                      <a:pt x="597" y="105"/>
                      <a:pt x="598" y="102"/>
                    </a:cubicBezTo>
                    <a:cubicBezTo>
                      <a:pt x="598" y="100"/>
                      <a:pt x="628" y="106"/>
                      <a:pt x="636" y="108"/>
                    </a:cubicBezTo>
                    <a:cubicBezTo>
                      <a:pt x="645" y="110"/>
                      <a:pt x="662" y="94"/>
                      <a:pt x="666" y="89"/>
                    </a:cubicBezTo>
                    <a:cubicBezTo>
                      <a:pt x="670" y="84"/>
                      <a:pt x="671" y="70"/>
                      <a:pt x="668" y="67"/>
                    </a:cubicBezTo>
                    <a:cubicBezTo>
                      <a:pt x="666" y="64"/>
                      <a:pt x="679" y="70"/>
                      <a:pt x="682" y="75"/>
                    </a:cubicBezTo>
                    <a:cubicBezTo>
                      <a:pt x="685" y="80"/>
                      <a:pt x="702" y="81"/>
                      <a:pt x="706" y="87"/>
                    </a:cubicBezTo>
                    <a:cubicBezTo>
                      <a:pt x="709" y="93"/>
                      <a:pt x="716" y="105"/>
                      <a:pt x="721" y="114"/>
                    </a:cubicBezTo>
                    <a:lnTo>
                      <a:pt x="711" y="127"/>
                    </a:lnTo>
                    <a:lnTo>
                      <a:pt x="694" y="150"/>
                    </a:lnTo>
                    <a:cubicBezTo>
                      <a:pt x="669" y="147"/>
                      <a:pt x="655" y="158"/>
                      <a:pt x="663" y="162"/>
                    </a:cubicBezTo>
                    <a:cubicBezTo>
                      <a:pt x="670" y="165"/>
                      <a:pt x="694" y="198"/>
                      <a:pt x="699" y="210"/>
                    </a:cubicBezTo>
                    <a:cubicBezTo>
                      <a:pt x="705" y="222"/>
                      <a:pt x="717" y="207"/>
                      <a:pt x="723" y="203"/>
                    </a:cubicBezTo>
                    <a:cubicBezTo>
                      <a:pt x="728" y="200"/>
                      <a:pt x="736" y="184"/>
                      <a:pt x="736" y="179"/>
                    </a:cubicBezTo>
                    <a:cubicBezTo>
                      <a:pt x="735" y="175"/>
                      <a:pt x="748" y="183"/>
                      <a:pt x="749" y="189"/>
                    </a:cubicBezTo>
                    <a:cubicBezTo>
                      <a:pt x="751" y="194"/>
                      <a:pt x="759" y="190"/>
                      <a:pt x="763" y="190"/>
                    </a:cubicBezTo>
                    <a:cubicBezTo>
                      <a:pt x="766" y="190"/>
                      <a:pt x="775" y="178"/>
                      <a:pt x="778" y="176"/>
                    </a:cubicBezTo>
                    <a:cubicBezTo>
                      <a:pt x="781" y="174"/>
                      <a:pt x="775" y="167"/>
                      <a:pt x="777" y="164"/>
                    </a:cubicBezTo>
                    <a:cubicBezTo>
                      <a:pt x="778" y="160"/>
                      <a:pt x="767" y="146"/>
                      <a:pt x="764" y="141"/>
                    </a:cubicBezTo>
                    <a:cubicBezTo>
                      <a:pt x="760" y="136"/>
                      <a:pt x="765" y="125"/>
                      <a:pt x="768" y="125"/>
                    </a:cubicBezTo>
                    <a:cubicBezTo>
                      <a:pt x="772" y="124"/>
                      <a:pt x="775" y="109"/>
                      <a:pt x="775" y="104"/>
                    </a:cubicBezTo>
                    <a:cubicBezTo>
                      <a:pt x="775" y="98"/>
                      <a:pt x="762" y="86"/>
                      <a:pt x="757" y="83"/>
                    </a:cubicBezTo>
                    <a:cubicBezTo>
                      <a:pt x="752" y="80"/>
                      <a:pt x="753" y="66"/>
                      <a:pt x="752" y="62"/>
                    </a:cubicBezTo>
                    <a:cubicBezTo>
                      <a:pt x="749" y="59"/>
                      <a:pt x="731" y="46"/>
                      <a:pt x="726" y="44"/>
                    </a:cubicBezTo>
                    <a:cubicBezTo>
                      <a:pt x="720" y="43"/>
                      <a:pt x="720" y="23"/>
                      <a:pt x="709" y="23"/>
                    </a:cubicBezTo>
                    <a:cubicBezTo>
                      <a:pt x="698" y="23"/>
                      <a:pt x="695" y="8"/>
                      <a:pt x="693" y="4"/>
                    </a:cubicBezTo>
                    <a:cubicBezTo>
                      <a:pt x="691" y="0"/>
                      <a:pt x="660" y="9"/>
                      <a:pt x="652" y="24"/>
                    </a:cubicBezTo>
                    <a:cubicBezTo>
                      <a:pt x="644" y="38"/>
                      <a:pt x="643" y="56"/>
                      <a:pt x="646" y="58"/>
                    </a:cubicBezTo>
                    <a:cubicBezTo>
                      <a:pt x="649" y="61"/>
                      <a:pt x="637" y="71"/>
                      <a:pt x="632" y="73"/>
                    </a:cubicBezTo>
                    <a:cubicBezTo>
                      <a:pt x="627" y="75"/>
                      <a:pt x="623" y="63"/>
                      <a:pt x="628" y="61"/>
                    </a:cubicBezTo>
                    <a:cubicBezTo>
                      <a:pt x="633" y="60"/>
                      <a:pt x="630" y="38"/>
                      <a:pt x="630" y="30"/>
                    </a:cubicBezTo>
                    <a:cubicBezTo>
                      <a:pt x="629" y="24"/>
                      <a:pt x="622" y="14"/>
                      <a:pt x="616" y="8"/>
                    </a:cubicBezTo>
                    <a:cubicBezTo>
                      <a:pt x="610" y="10"/>
                      <a:pt x="604" y="12"/>
                      <a:pt x="598" y="14"/>
                    </a:cubicBezTo>
                    <a:cubicBezTo>
                      <a:pt x="596" y="20"/>
                      <a:pt x="594" y="28"/>
                      <a:pt x="589" y="32"/>
                    </a:cubicBezTo>
                    <a:cubicBezTo>
                      <a:pt x="581" y="39"/>
                      <a:pt x="573" y="37"/>
                      <a:pt x="575" y="33"/>
                    </a:cubicBezTo>
                    <a:cubicBezTo>
                      <a:pt x="576" y="31"/>
                      <a:pt x="573" y="27"/>
                      <a:pt x="569" y="24"/>
                    </a:cubicBezTo>
                    <a:cubicBezTo>
                      <a:pt x="389" y="91"/>
                      <a:pt x="228" y="210"/>
                      <a:pt x="109" y="372"/>
                    </a:cubicBezTo>
                    <a:cubicBezTo>
                      <a:pt x="110" y="379"/>
                      <a:pt x="112" y="387"/>
                      <a:pt x="110" y="392"/>
                    </a:cubicBezTo>
                    <a:cubicBezTo>
                      <a:pt x="109" y="401"/>
                      <a:pt x="119" y="414"/>
                      <a:pt x="121" y="417"/>
                    </a:cubicBezTo>
                    <a:cubicBezTo>
                      <a:pt x="122" y="420"/>
                      <a:pt x="133" y="404"/>
                      <a:pt x="133" y="399"/>
                    </a:cubicBezTo>
                    <a:cubicBezTo>
                      <a:pt x="134" y="394"/>
                      <a:pt x="140" y="394"/>
                      <a:pt x="138" y="397"/>
                    </a:cubicBezTo>
                    <a:cubicBezTo>
                      <a:pt x="137" y="400"/>
                      <a:pt x="141" y="422"/>
                      <a:pt x="142" y="429"/>
                    </a:cubicBezTo>
                    <a:cubicBezTo>
                      <a:pt x="144" y="437"/>
                      <a:pt x="129" y="473"/>
                      <a:pt x="129" y="483"/>
                    </a:cubicBezTo>
                    <a:cubicBezTo>
                      <a:pt x="129" y="492"/>
                      <a:pt x="159" y="529"/>
                      <a:pt x="170" y="539"/>
                    </a:cubicBezTo>
                    <a:cubicBezTo>
                      <a:pt x="181" y="548"/>
                      <a:pt x="189" y="571"/>
                      <a:pt x="189" y="577"/>
                    </a:cubicBezTo>
                    <a:cubicBezTo>
                      <a:pt x="189" y="582"/>
                      <a:pt x="204" y="594"/>
                      <a:pt x="207" y="597"/>
                    </a:cubicBezTo>
                    <a:cubicBezTo>
                      <a:pt x="209" y="601"/>
                      <a:pt x="212" y="617"/>
                      <a:pt x="214" y="621"/>
                    </a:cubicBezTo>
                    <a:cubicBezTo>
                      <a:pt x="216" y="626"/>
                      <a:pt x="215" y="634"/>
                      <a:pt x="214" y="636"/>
                    </a:cubicBezTo>
                    <a:cubicBezTo>
                      <a:pt x="213" y="638"/>
                      <a:pt x="230" y="658"/>
                      <a:pt x="232" y="667"/>
                    </a:cubicBezTo>
                    <a:cubicBezTo>
                      <a:pt x="234" y="676"/>
                      <a:pt x="244" y="680"/>
                      <a:pt x="247" y="678"/>
                    </a:cubicBezTo>
                    <a:cubicBezTo>
                      <a:pt x="250" y="677"/>
                      <a:pt x="246" y="693"/>
                      <a:pt x="246" y="699"/>
                    </a:cubicBezTo>
                    <a:cubicBezTo>
                      <a:pt x="245" y="705"/>
                      <a:pt x="239" y="718"/>
                      <a:pt x="236" y="719"/>
                    </a:cubicBezTo>
                    <a:cubicBezTo>
                      <a:pt x="233" y="719"/>
                      <a:pt x="218" y="740"/>
                      <a:pt x="211" y="742"/>
                    </a:cubicBezTo>
                    <a:cubicBezTo>
                      <a:pt x="205" y="744"/>
                      <a:pt x="179" y="772"/>
                      <a:pt x="177" y="779"/>
                    </a:cubicBezTo>
                    <a:cubicBezTo>
                      <a:pt x="175" y="786"/>
                      <a:pt x="178" y="805"/>
                      <a:pt x="181" y="810"/>
                    </a:cubicBezTo>
                    <a:cubicBezTo>
                      <a:pt x="185" y="814"/>
                      <a:pt x="179" y="820"/>
                      <a:pt x="175" y="818"/>
                    </a:cubicBezTo>
                    <a:cubicBezTo>
                      <a:pt x="171" y="817"/>
                      <a:pt x="156" y="848"/>
                      <a:pt x="161" y="858"/>
                    </a:cubicBezTo>
                    <a:cubicBezTo>
                      <a:pt x="167" y="867"/>
                      <a:pt x="166" y="884"/>
                      <a:pt x="164" y="886"/>
                    </a:cubicBezTo>
                    <a:cubicBezTo>
                      <a:pt x="161" y="888"/>
                      <a:pt x="167" y="913"/>
                      <a:pt x="171" y="922"/>
                    </a:cubicBezTo>
                    <a:cubicBezTo>
                      <a:pt x="174" y="931"/>
                      <a:pt x="171" y="965"/>
                      <a:pt x="169" y="975"/>
                    </a:cubicBezTo>
                    <a:cubicBezTo>
                      <a:pt x="167" y="985"/>
                      <a:pt x="157" y="998"/>
                      <a:pt x="154" y="1001"/>
                    </a:cubicBezTo>
                    <a:cubicBezTo>
                      <a:pt x="152" y="1004"/>
                      <a:pt x="151" y="1013"/>
                      <a:pt x="150" y="1017"/>
                    </a:cubicBezTo>
                    <a:cubicBezTo>
                      <a:pt x="149" y="1020"/>
                      <a:pt x="128" y="1043"/>
                      <a:pt x="125" y="1054"/>
                    </a:cubicBezTo>
                    <a:cubicBezTo>
                      <a:pt x="121" y="1066"/>
                      <a:pt x="88" y="1090"/>
                      <a:pt x="79" y="1107"/>
                    </a:cubicBezTo>
                    <a:cubicBezTo>
                      <a:pt x="70" y="1123"/>
                      <a:pt x="66" y="1148"/>
                      <a:pt x="69" y="1148"/>
                    </a:cubicBezTo>
                    <a:cubicBezTo>
                      <a:pt x="73" y="1148"/>
                      <a:pt x="65" y="1165"/>
                      <a:pt x="59" y="1164"/>
                    </a:cubicBezTo>
                    <a:cubicBezTo>
                      <a:pt x="53" y="1164"/>
                      <a:pt x="40" y="1173"/>
                      <a:pt x="42" y="1175"/>
                    </a:cubicBezTo>
                    <a:cubicBezTo>
                      <a:pt x="45" y="1178"/>
                      <a:pt x="34" y="1189"/>
                      <a:pt x="32" y="1194"/>
                    </a:cubicBezTo>
                    <a:cubicBezTo>
                      <a:pt x="30" y="1200"/>
                      <a:pt x="15" y="1236"/>
                      <a:pt x="11" y="1244"/>
                    </a:cubicBezTo>
                    <a:cubicBezTo>
                      <a:pt x="8" y="1253"/>
                      <a:pt x="8" y="1280"/>
                      <a:pt x="6" y="1289"/>
                    </a:cubicBezTo>
                    <a:cubicBezTo>
                      <a:pt x="5" y="1297"/>
                      <a:pt x="0" y="1312"/>
                      <a:pt x="0" y="1314"/>
                    </a:cubicBezTo>
                    <a:cubicBezTo>
                      <a:pt x="0" y="1317"/>
                      <a:pt x="0" y="1319"/>
                      <a:pt x="0" y="1320"/>
                    </a:cubicBezTo>
                    <a:cubicBezTo>
                      <a:pt x="0" y="1320"/>
                      <a:pt x="8" y="1329"/>
                      <a:pt x="9" y="1333"/>
                    </a:cubicBezTo>
                    <a:cubicBezTo>
                      <a:pt x="11" y="1336"/>
                      <a:pt x="31" y="1346"/>
                      <a:pt x="37" y="1348"/>
                    </a:cubicBezTo>
                    <a:cubicBezTo>
                      <a:pt x="44" y="1350"/>
                      <a:pt x="42" y="1341"/>
                      <a:pt x="41" y="1337"/>
                    </a:cubicBezTo>
                    <a:cubicBezTo>
                      <a:pt x="40" y="1332"/>
                      <a:pt x="46" y="1316"/>
                      <a:pt x="43" y="1312"/>
                    </a:cubicBezTo>
                    <a:cubicBezTo>
                      <a:pt x="41" y="1309"/>
                      <a:pt x="51" y="1289"/>
                      <a:pt x="56" y="1287"/>
                    </a:cubicBezTo>
                    <a:cubicBezTo>
                      <a:pt x="61" y="1284"/>
                      <a:pt x="76" y="1284"/>
                      <a:pt x="79" y="1281"/>
                    </a:cubicBezTo>
                    <a:cubicBezTo>
                      <a:pt x="82" y="1278"/>
                      <a:pt x="92" y="1262"/>
                      <a:pt x="90" y="1258"/>
                    </a:cubicBezTo>
                    <a:cubicBezTo>
                      <a:pt x="89" y="1254"/>
                      <a:pt x="104" y="1236"/>
                      <a:pt x="108" y="1225"/>
                    </a:cubicBezTo>
                    <a:cubicBezTo>
                      <a:pt x="111" y="1214"/>
                      <a:pt x="136" y="1216"/>
                      <a:pt x="141" y="1209"/>
                    </a:cubicBezTo>
                    <a:cubicBezTo>
                      <a:pt x="147" y="1201"/>
                      <a:pt x="173" y="1205"/>
                      <a:pt x="180" y="1204"/>
                    </a:cubicBezTo>
                    <a:cubicBezTo>
                      <a:pt x="187" y="1203"/>
                      <a:pt x="204" y="1182"/>
                      <a:pt x="204" y="1176"/>
                    </a:cubicBezTo>
                    <a:cubicBezTo>
                      <a:pt x="205" y="1170"/>
                      <a:pt x="217" y="1172"/>
                      <a:pt x="222" y="1174"/>
                    </a:cubicBezTo>
                    <a:cubicBezTo>
                      <a:pt x="226" y="1177"/>
                      <a:pt x="233" y="1177"/>
                      <a:pt x="235" y="1178"/>
                    </a:cubicBezTo>
                    <a:cubicBezTo>
                      <a:pt x="237" y="1178"/>
                      <a:pt x="248" y="1172"/>
                      <a:pt x="252" y="1171"/>
                    </a:cubicBezTo>
                    <a:cubicBezTo>
                      <a:pt x="256" y="1170"/>
                      <a:pt x="276" y="1150"/>
                      <a:pt x="283" y="1149"/>
                    </a:cubicBezTo>
                    <a:cubicBezTo>
                      <a:pt x="291" y="1148"/>
                      <a:pt x="303" y="1136"/>
                      <a:pt x="306" y="1132"/>
                    </a:cubicBezTo>
                    <a:cubicBezTo>
                      <a:pt x="308" y="1128"/>
                      <a:pt x="323" y="1120"/>
                      <a:pt x="328" y="1117"/>
                    </a:cubicBezTo>
                    <a:cubicBezTo>
                      <a:pt x="333" y="1115"/>
                      <a:pt x="358" y="1117"/>
                      <a:pt x="362" y="1118"/>
                    </a:cubicBezTo>
                    <a:cubicBezTo>
                      <a:pt x="367" y="1118"/>
                      <a:pt x="390" y="1090"/>
                      <a:pt x="398" y="1079"/>
                    </a:cubicBezTo>
                    <a:cubicBezTo>
                      <a:pt x="406" y="1068"/>
                      <a:pt x="420" y="1057"/>
                      <a:pt x="423" y="1053"/>
                    </a:cubicBezTo>
                    <a:cubicBezTo>
                      <a:pt x="425" y="1050"/>
                      <a:pt x="434" y="1050"/>
                      <a:pt x="435" y="1049"/>
                    </a:cubicBezTo>
                    <a:cubicBezTo>
                      <a:pt x="437" y="1049"/>
                      <a:pt x="450" y="1037"/>
                      <a:pt x="455" y="1036"/>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0" name="Line 61">
                <a:extLst>
                  <a:ext uri="{FF2B5EF4-FFF2-40B4-BE49-F238E27FC236}">
                    <a16:creationId xmlns:a16="http://schemas.microsoft.com/office/drawing/2014/main" id="{1E82D3E7-C49C-40AD-B2CE-3506D15BAE88}"/>
                  </a:ext>
                </a:extLst>
              </p:cNvPr>
              <p:cNvSpPr>
                <a:spLocks noChangeShapeType="1"/>
              </p:cNvSpPr>
              <p:nvPr/>
            </p:nvSpPr>
            <p:spPr bwMode="auto">
              <a:xfrm>
                <a:off x="5586847" y="2944091"/>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1" name="Freeform 62">
                <a:extLst>
                  <a:ext uri="{FF2B5EF4-FFF2-40B4-BE49-F238E27FC236}">
                    <a16:creationId xmlns:a16="http://schemas.microsoft.com/office/drawing/2014/main" id="{21EAE8B5-4D19-4FED-84C0-9CD2AE78C7EE}"/>
                  </a:ext>
                </a:extLst>
              </p:cNvPr>
              <p:cNvSpPr>
                <a:spLocks/>
              </p:cNvSpPr>
              <p:nvPr/>
            </p:nvSpPr>
            <p:spPr bwMode="auto">
              <a:xfrm>
                <a:off x="5634472" y="2761529"/>
                <a:ext cx="104775" cy="20638"/>
              </a:xfrm>
              <a:custGeom>
                <a:avLst/>
                <a:gdLst>
                  <a:gd name="T0" fmla="*/ 111 w 254"/>
                  <a:gd name="T1" fmla="*/ 21 h 52"/>
                  <a:gd name="T2" fmla="*/ 154 w 254"/>
                  <a:gd name="T3" fmla="*/ 24 h 52"/>
                  <a:gd name="T4" fmla="*/ 187 w 254"/>
                  <a:gd name="T5" fmla="*/ 21 h 52"/>
                  <a:gd name="T6" fmla="*/ 207 w 254"/>
                  <a:gd name="T7" fmla="*/ 12 h 52"/>
                  <a:gd name="T8" fmla="*/ 238 w 254"/>
                  <a:gd name="T9" fmla="*/ 9 h 52"/>
                  <a:gd name="T10" fmla="*/ 252 w 254"/>
                  <a:gd name="T11" fmla="*/ 3 h 52"/>
                  <a:gd name="T12" fmla="*/ 158 w 254"/>
                  <a:gd name="T13" fmla="*/ 0 h 52"/>
                  <a:gd name="T14" fmla="*/ 0 w 254"/>
                  <a:gd name="T15" fmla="*/ 25 h 52"/>
                  <a:gd name="T16" fmla="*/ 36 w 254"/>
                  <a:gd name="T17" fmla="*/ 40 h 52"/>
                  <a:gd name="T18" fmla="*/ 70 w 254"/>
                  <a:gd name="T19" fmla="*/ 49 h 52"/>
                  <a:gd name="T20" fmla="*/ 76 w 254"/>
                  <a:gd name="T21" fmla="*/ 37 h 52"/>
                  <a:gd name="T22" fmla="*/ 81 w 254"/>
                  <a:gd name="T23" fmla="*/ 40 h 52"/>
                  <a:gd name="T24" fmla="*/ 111 w 254"/>
                  <a:gd name="T25" fmla="*/ 2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4" h="52">
                    <a:moveTo>
                      <a:pt x="111" y="21"/>
                    </a:moveTo>
                    <a:cubicBezTo>
                      <a:pt x="118" y="18"/>
                      <a:pt x="147" y="25"/>
                      <a:pt x="154" y="24"/>
                    </a:cubicBezTo>
                    <a:cubicBezTo>
                      <a:pt x="162" y="24"/>
                      <a:pt x="182" y="19"/>
                      <a:pt x="187" y="21"/>
                    </a:cubicBezTo>
                    <a:cubicBezTo>
                      <a:pt x="193" y="22"/>
                      <a:pt x="206" y="15"/>
                      <a:pt x="207" y="12"/>
                    </a:cubicBezTo>
                    <a:cubicBezTo>
                      <a:pt x="207" y="9"/>
                      <a:pt x="230" y="8"/>
                      <a:pt x="238" y="9"/>
                    </a:cubicBezTo>
                    <a:cubicBezTo>
                      <a:pt x="247" y="10"/>
                      <a:pt x="254" y="4"/>
                      <a:pt x="252" y="3"/>
                    </a:cubicBezTo>
                    <a:cubicBezTo>
                      <a:pt x="251" y="2"/>
                      <a:pt x="203" y="0"/>
                      <a:pt x="158" y="0"/>
                    </a:cubicBezTo>
                    <a:cubicBezTo>
                      <a:pt x="105" y="4"/>
                      <a:pt x="52" y="13"/>
                      <a:pt x="0" y="25"/>
                    </a:cubicBezTo>
                    <a:cubicBezTo>
                      <a:pt x="11" y="30"/>
                      <a:pt x="29" y="38"/>
                      <a:pt x="36" y="40"/>
                    </a:cubicBezTo>
                    <a:cubicBezTo>
                      <a:pt x="48" y="45"/>
                      <a:pt x="67" y="52"/>
                      <a:pt x="70" y="49"/>
                    </a:cubicBezTo>
                    <a:cubicBezTo>
                      <a:pt x="72" y="47"/>
                      <a:pt x="76" y="40"/>
                      <a:pt x="76" y="37"/>
                    </a:cubicBezTo>
                    <a:cubicBezTo>
                      <a:pt x="77" y="38"/>
                      <a:pt x="79" y="39"/>
                      <a:pt x="81" y="40"/>
                    </a:cubicBezTo>
                    <a:cubicBezTo>
                      <a:pt x="85" y="42"/>
                      <a:pt x="104" y="24"/>
                      <a:pt x="111" y="21"/>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2" name="Freeform 63">
                <a:extLst>
                  <a:ext uri="{FF2B5EF4-FFF2-40B4-BE49-F238E27FC236}">
                    <a16:creationId xmlns:a16="http://schemas.microsoft.com/office/drawing/2014/main" id="{9180001E-DEB2-4FE1-BF4A-CD78CD4605DB}"/>
                  </a:ext>
                </a:extLst>
              </p:cNvPr>
              <p:cNvSpPr>
                <a:spLocks/>
              </p:cNvSpPr>
              <p:nvPr/>
            </p:nvSpPr>
            <p:spPr bwMode="auto">
              <a:xfrm>
                <a:off x="5628122" y="2940916"/>
                <a:ext cx="406400" cy="436563"/>
              </a:xfrm>
              <a:custGeom>
                <a:avLst/>
                <a:gdLst>
                  <a:gd name="T0" fmla="*/ 965 w 991"/>
                  <a:gd name="T1" fmla="*/ 177 h 1062"/>
                  <a:gd name="T2" fmla="*/ 900 w 991"/>
                  <a:gd name="T3" fmla="*/ 158 h 1062"/>
                  <a:gd name="T4" fmla="*/ 819 w 991"/>
                  <a:gd name="T5" fmla="*/ 142 h 1062"/>
                  <a:gd name="T6" fmla="*/ 750 w 991"/>
                  <a:gd name="T7" fmla="*/ 108 h 1062"/>
                  <a:gd name="T8" fmla="*/ 682 w 991"/>
                  <a:gd name="T9" fmla="*/ 52 h 1062"/>
                  <a:gd name="T10" fmla="*/ 618 w 991"/>
                  <a:gd name="T11" fmla="*/ 3 h 1062"/>
                  <a:gd name="T12" fmla="*/ 516 w 991"/>
                  <a:gd name="T13" fmla="*/ 32 h 1062"/>
                  <a:gd name="T14" fmla="*/ 453 w 991"/>
                  <a:gd name="T15" fmla="*/ 48 h 1062"/>
                  <a:gd name="T16" fmla="*/ 424 w 991"/>
                  <a:gd name="T17" fmla="*/ 138 h 1062"/>
                  <a:gd name="T18" fmla="*/ 375 w 991"/>
                  <a:gd name="T19" fmla="*/ 158 h 1062"/>
                  <a:gd name="T20" fmla="*/ 365 w 991"/>
                  <a:gd name="T21" fmla="*/ 131 h 1062"/>
                  <a:gd name="T22" fmla="*/ 381 w 991"/>
                  <a:gd name="T23" fmla="*/ 59 h 1062"/>
                  <a:gd name="T24" fmla="*/ 339 w 991"/>
                  <a:gd name="T25" fmla="*/ 101 h 1062"/>
                  <a:gd name="T26" fmla="*/ 294 w 991"/>
                  <a:gd name="T27" fmla="*/ 143 h 1062"/>
                  <a:gd name="T28" fmla="*/ 309 w 991"/>
                  <a:gd name="T29" fmla="*/ 168 h 1062"/>
                  <a:gd name="T30" fmla="*/ 290 w 991"/>
                  <a:gd name="T31" fmla="*/ 216 h 1062"/>
                  <a:gd name="T32" fmla="*/ 212 w 991"/>
                  <a:gd name="T33" fmla="*/ 228 h 1062"/>
                  <a:gd name="T34" fmla="*/ 237 w 991"/>
                  <a:gd name="T35" fmla="*/ 303 h 1062"/>
                  <a:gd name="T36" fmla="*/ 346 w 991"/>
                  <a:gd name="T37" fmla="*/ 276 h 1062"/>
                  <a:gd name="T38" fmla="*/ 364 w 991"/>
                  <a:gd name="T39" fmla="*/ 306 h 1062"/>
                  <a:gd name="T40" fmla="*/ 359 w 991"/>
                  <a:gd name="T41" fmla="*/ 365 h 1062"/>
                  <a:gd name="T42" fmla="*/ 407 w 991"/>
                  <a:gd name="T43" fmla="*/ 344 h 1062"/>
                  <a:gd name="T44" fmla="*/ 414 w 991"/>
                  <a:gd name="T45" fmla="*/ 342 h 1062"/>
                  <a:gd name="T46" fmla="*/ 404 w 991"/>
                  <a:gd name="T47" fmla="*/ 389 h 1062"/>
                  <a:gd name="T48" fmla="*/ 419 w 991"/>
                  <a:gd name="T49" fmla="*/ 428 h 1062"/>
                  <a:gd name="T50" fmla="*/ 451 w 991"/>
                  <a:gd name="T51" fmla="*/ 377 h 1062"/>
                  <a:gd name="T52" fmla="*/ 438 w 991"/>
                  <a:gd name="T53" fmla="*/ 422 h 1062"/>
                  <a:gd name="T54" fmla="*/ 493 w 991"/>
                  <a:gd name="T55" fmla="*/ 466 h 1062"/>
                  <a:gd name="T56" fmla="*/ 411 w 991"/>
                  <a:gd name="T57" fmla="*/ 458 h 1062"/>
                  <a:gd name="T58" fmla="*/ 327 w 991"/>
                  <a:gd name="T59" fmla="*/ 369 h 1062"/>
                  <a:gd name="T60" fmla="*/ 239 w 991"/>
                  <a:gd name="T61" fmla="*/ 316 h 1062"/>
                  <a:gd name="T62" fmla="*/ 147 w 991"/>
                  <a:gd name="T63" fmla="*/ 334 h 1062"/>
                  <a:gd name="T64" fmla="*/ 64 w 991"/>
                  <a:gd name="T65" fmla="*/ 381 h 1062"/>
                  <a:gd name="T66" fmla="*/ 17 w 991"/>
                  <a:gd name="T67" fmla="*/ 569 h 1062"/>
                  <a:gd name="T68" fmla="*/ 100 w 991"/>
                  <a:gd name="T69" fmla="*/ 601 h 1062"/>
                  <a:gd name="T70" fmla="*/ 140 w 991"/>
                  <a:gd name="T71" fmla="*/ 644 h 1062"/>
                  <a:gd name="T72" fmla="*/ 90 w 991"/>
                  <a:gd name="T73" fmla="*/ 799 h 1062"/>
                  <a:gd name="T74" fmla="*/ 24 w 991"/>
                  <a:gd name="T75" fmla="*/ 956 h 1062"/>
                  <a:gd name="T76" fmla="*/ 126 w 991"/>
                  <a:gd name="T77" fmla="*/ 1042 h 1062"/>
                  <a:gd name="T78" fmla="*/ 237 w 991"/>
                  <a:gd name="T79" fmla="*/ 967 h 1062"/>
                  <a:gd name="T80" fmla="*/ 380 w 991"/>
                  <a:gd name="T81" fmla="*/ 829 h 1062"/>
                  <a:gd name="T82" fmla="*/ 469 w 991"/>
                  <a:gd name="T83" fmla="*/ 738 h 1062"/>
                  <a:gd name="T84" fmla="*/ 443 w 991"/>
                  <a:gd name="T85" fmla="*/ 631 h 1062"/>
                  <a:gd name="T86" fmla="*/ 449 w 991"/>
                  <a:gd name="T87" fmla="*/ 583 h 1062"/>
                  <a:gd name="T88" fmla="*/ 498 w 991"/>
                  <a:gd name="T89" fmla="*/ 727 h 1062"/>
                  <a:gd name="T90" fmla="*/ 593 w 991"/>
                  <a:gd name="T91" fmla="*/ 702 h 1062"/>
                  <a:gd name="T92" fmla="*/ 579 w 991"/>
                  <a:gd name="T93" fmla="*/ 621 h 1062"/>
                  <a:gd name="T94" fmla="*/ 603 w 991"/>
                  <a:gd name="T95" fmla="*/ 631 h 1062"/>
                  <a:gd name="T96" fmla="*/ 639 w 991"/>
                  <a:gd name="T97" fmla="*/ 691 h 1062"/>
                  <a:gd name="T98" fmla="*/ 669 w 991"/>
                  <a:gd name="T99" fmla="*/ 732 h 1062"/>
                  <a:gd name="T100" fmla="*/ 668 w 991"/>
                  <a:gd name="T101" fmla="*/ 816 h 1062"/>
                  <a:gd name="T102" fmla="*/ 664 w 991"/>
                  <a:gd name="T103" fmla="*/ 897 h 1062"/>
                  <a:gd name="T104" fmla="*/ 739 w 991"/>
                  <a:gd name="T105" fmla="*/ 844 h 1062"/>
                  <a:gd name="T106" fmla="*/ 814 w 991"/>
                  <a:gd name="T107" fmla="*/ 825 h 1062"/>
                  <a:gd name="T108" fmla="*/ 969 w 991"/>
                  <a:gd name="T109" fmla="*/ 186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1" h="1062">
                    <a:moveTo>
                      <a:pt x="969" y="186"/>
                    </a:moveTo>
                    <a:cubicBezTo>
                      <a:pt x="968" y="186"/>
                      <a:pt x="968" y="186"/>
                      <a:pt x="967" y="187"/>
                    </a:cubicBezTo>
                    <a:cubicBezTo>
                      <a:pt x="964" y="189"/>
                      <a:pt x="962" y="181"/>
                      <a:pt x="965" y="177"/>
                    </a:cubicBezTo>
                    <a:cubicBezTo>
                      <a:pt x="967" y="172"/>
                      <a:pt x="956" y="161"/>
                      <a:pt x="952" y="164"/>
                    </a:cubicBezTo>
                    <a:cubicBezTo>
                      <a:pt x="948" y="166"/>
                      <a:pt x="942" y="156"/>
                      <a:pt x="939" y="152"/>
                    </a:cubicBezTo>
                    <a:cubicBezTo>
                      <a:pt x="936" y="148"/>
                      <a:pt x="910" y="156"/>
                      <a:pt x="900" y="158"/>
                    </a:cubicBezTo>
                    <a:cubicBezTo>
                      <a:pt x="891" y="161"/>
                      <a:pt x="858" y="149"/>
                      <a:pt x="854" y="144"/>
                    </a:cubicBezTo>
                    <a:cubicBezTo>
                      <a:pt x="850" y="138"/>
                      <a:pt x="836" y="151"/>
                      <a:pt x="840" y="154"/>
                    </a:cubicBezTo>
                    <a:cubicBezTo>
                      <a:pt x="844" y="158"/>
                      <a:pt x="829" y="146"/>
                      <a:pt x="819" y="142"/>
                    </a:cubicBezTo>
                    <a:cubicBezTo>
                      <a:pt x="809" y="138"/>
                      <a:pt x="777" y="133"/>
                      <a:pt x="768" y="134"/>
                    </a:cubicBezTo>
                    <a:cubicBezTo>
                      <a:pt x="759" y="136"/>
                      <a:pt x="757" y="127"/>
                      <a:pt x="759" y="123"/>
                    </a:cubicBezTo>
                    <a:cubicBezTo>
                      <a:pt x="761" y="120"/>
                      <a:pt x="753" y="111"/>
                      <a:pt x="750" y="108"/>
                    </a:cubicBezTo>
                    <a:cubicBezTo>
                      <a:pt x="748" y="105"/>
                      <a:pt x="730" y="123"/>
                      <a:pt x="723" y="124"/>
                    </a:cubicBezTo>
                    <a:cubicBezTo>
                      <a:pt x="715" y="125"/>
                      <a:pt x="720" y="101"/>
                      <a:pt x="710" y="90"/>
                    </a:cubicBezTo>
                    <a:cubicBezTo>
                      <a:pt x="699" y="80"/>
                      <a:pt x="687" y="57"/>
                      <a:pt x="682" y="52"/>
                    </a:cubicBezTo>
                    <a:cubicBezTo>
                      <a:pt x="678" y="48"/>
                      <a:pt x="673" y="30"/>
                      <a:pt x="672" y="25"/>
                    </a:cubicBezTo>
                    <a:cubicBezTo>
                      <a:pt x="671" y="20"/>
                      <a:pt x="656" y="8"/>
                      <a:pt x="651" y="5"/>
                    </a:cubicBezTo>
                    <a:cubicBezTo>
                      <a:pt x="646" y="2"/>
                      <a:pt x="625" y="2"/>
                      <a:pt x="618" y="3"/>
                    </a:cubicBezTo>
                    <a:cubicBezTo>
                      <a:pt x="611" y="5"/>
                      <a:pt x="605" y="0"/>
                      <a:pt x="602" y="0"/>
                    </a:cubicBezTo>
                    <a:cubicBezTo>
                      <a:pt x="599" y="0"/>
                      <a:pt x="571" y="8"/>
                      <a:pt x="560" y="9"/>
                    </a:cubicBezTo>
                    <a:cubicBezTo>
                      <a:pt x="550" y="11"/>
                      <a:pt x="523" y="28"/>
                      <a:pt x="516" y="32"/>
                    </a:cubicBezTo>
                    <a:cubicBezTo>
                      <a:pt x="508" y="35"/>
                      <a:pt x="502" y="33"/>
                      <a:pt x="499" y="32"/>
                    </a:cubicBezTo>
                    <a:cubicBezTo>
                      <a:pt x="497" y="31"/>
                      <a:pt x="491" y="36"/>
                      <a:pt x="490" y="38"/>
                    </a:cubicBezTo>
                    <a:cubicBezTo>
                      <a:pt x="488" y="41"/>
                      <a:pt x="461" y="40"/>
                      <a:pt x="453" y="48"/>
                    </a:cubicBezTo>
                    <a:cubicBezTo>
                      <a:pt x="445" y="56"/>
                      <a:pt x="437" y="81"/>
                      <a:pt x="432" y="89"/>
                    </a:cubicBezTo>
                    <a:cubicBezTo>
                      <a:pt x="428" y="97"/>
                      <a:pt x="427" y="117"/>
                      <a:pt x="433" y="121"/>
                    </a:cubicBezTo>
                    <a:cubicBezTo>
                      <a:pt x="438" y="124"/>
                      <a:pt x="428" y="135"/>
                      <a:pt x="424" y="138"/>
                    </a:cubicBezTo>
                    <a:cubicBezTo>
                      <a:pt x="421" y="141"/>
                      <a:pt x="424" y="148"/>
                      <a:pt x="422" y="151"/>
                    </a:cubicBezTo>
                    <a:cubicBezTo>
                      <a:pt x="420" y="154"/>
                      <a:pt x="402" y="150"/>
                      <a:pt x="397" y="149"/>
                    </a:cubicBezTo>
                    <a:cubicBezTo>
                      <a:pt x="391" y="148"/>
                      <a:pt x="378" y="154"/>
                      <a:pt x="375" y="158"/>
                    </a:cubicBezTo>
                    <a:cubicBezTo>
                      <a:pt x="372" y="160"/>
                      <a:pt x="357" y="155"/>
                      <a:pt x="349" y="157"/>
                    </a:cubicBezTo>
                    <a:cubicBezTo>
                      <a:pt x="352" y="154"/>
                      <a:pt x="357" y="150"/>
                      <a:pt x="359" y="149"/>
                    </a:cubicBezTo>
                    <a:cubicBezTo>
                      <a:pt x="365" y="145"/>
                      <a:pt x="366" y="134"/>
                      <a:pt x="365" y="131"/>
                    </a:cubicBezTo>
                    <a:cubicBezTo>
                      <a:pt x="364" y="128"/>
                      <a:pt x="378" y="101"/>
                      <a:pt x="377" y="94"/>
                    </a:cubicBezTo>
                    <a:cubicBezTo>
                      <a:pt x="377" y="86"/>
                      <a:pt x="373" y="72"/>
                      <a:pt x="372" y="69"/>
                    </a:cubicBezTo>
                    <a:cubicBezTo>
                      <a:pt x="371" y="66"/>
                      <a:pt x="378" y="61"/>
                      <a:pt x="381" y="59"/>
                    </a:cubicBezTo>
                    <a:cubicBezTo>
                      <a:pt x="384" y="57"/>
                      <a:pt x="372" y="48"/>
                      <a:pt x="367" y="48"/>
                    </a:cubicBezTo>
                    <a:cubicBezTo>
                      <a:pt x="362" y="48"/>
                      <a:pt x="346" y="72"/>
                      <a:pt x="340" y="78"/>
                    </a:cubicBezTo>
                    <a:cubicBezTo>
                      <a:pt x="335" y="84"/>
                      <a:pt x="337" y="99"/>
                      <a:pt x="339" y="101"/>
                    </a:cubicBezTo>
                    <a:cubicBezTo>
                      <a:pt x="341" y="103"/>
                      <a:pt x="333" y="115"/>
                      <a:pt x="328" y="113"/>
                    </a:cubicBezTo>
                    <a:cubicBezTo>
                      <a:pt x="323" y="111"/>
                      <a:pt x="308" y="127"/>
                      <a:pt x="308" y="132"/>
                    </a:cubicBezTo>
                    <a:cubicBezTo>
                      <a:pt x="308" y="138"/>
                      <a:pt x="298" y="142"/>
                      <a:pt x="294" y="143"/>
                    </a:cubicBezTo>
                    <a:cubicBezTo>
                      <a:pt x="290" y="143"/>
                      <a:pt x="312" y="154"/>
                      <a:pt x="321" y="159"/>
                    </a:cubicBezTo>
                    <a:cubicBezTo>
                      <a:pt x="331" y="164"/>
                      <a:pt x="336" y="172"/>
                      <a:pt x="334" y="172"/>
                    </a:cubicBezTo>
                    <a:cubicBezTo>
                      <a:pt x="333" y="173"/>
                      <a:pt x="314" y="166"/>
                      <a:pt x="309" y="168"/>
                    </a:cubicBezTo>
                    <a:cubicBezTo>
                      <a:pt x="304" y="170"/>
                      <a:pt x="288" y="171"/>
                      <a:pt x="284" y="173"/>
                    </a:cubicBezTo>
                    <a:cubicBezTo>
                      <a:pt x="280" y="175"/>
                      <a:pt x="282" y="185"/>
                      <a:pt x="287" y="188"/>
                    </a:cubicBezTo>
                    <a:cubicBezTo>
                      <a:pt x="292" y="190"/>
                      <a:pt x="288" y="211"/>
                      <a:pt x="290" y="216"/>
                    </a:cubicBezTo>
                    <a:cubicBezTo>
                      <a:pt x="292" y="221"/>
                      <a:pt x="285" y="229"/>
                      <a:pt x="282" y="231"/>
                    </a:cubicBezTo>
                    <a:cubicBezTo>
                      <a:pt x="279" y="232"/>
                      <a:pt x="259" y="215"/>
                      <a:pt x="249" y="212"/>
                    </a:cubicBezTo>
                    <a:cubicBezTo>
                      <a:pt x="239" y="209"/>
                      <a:pt x="217" y="222"/>
                      <a:pt x="212" y="228"/>
                    </a:cubicBezTo>
                    <a:cubicBezTo>
                      <a:pt x="208" y="235"/>
                      <a:pt x="199" y="256"/>
                      <a:pt x="197" y="262"/>
                    </a:cubicBezTo>
                    <a:cubicBezTo>
                      <a:pt x="194" y="268"/>
                      <a:pt x="211" y="282"/>
                      <a:pt x="213" y="287"/>
                    </a:cubicBezTo>
                    <a:cubicBezTo>
                      <a:pt x="215" y="292"/>
                      <a:pt x="234" y="299"/>
                      <a:pt x="237" y="303"/>
                    </a:cubicBezTo>
                    <a:cubicBezTo>
                      <a:pt x="239" y="307"/>
                      <a:pt x="262" y="294"/>
                      <a:pt x="270" y="286"/>
                    </a:cubicBezTo>
                    <a:cubicBezTo>
                      <a:pt x="277" y="278"/>
                      <a:pt x="305" y="273"/>
                      <a:pt x="313" y="269"/>
                    </a:cubicBezTo>
                    <a:cubicBezTo>
                      <a:pt x="320" y="265"/>
                      <a:pt x="339" y="277"/>
                      <a:pt x="346" y="276"/>
                    </a:cubicBezTo>
                    <a:cubicBezTo>
                      <a:pt x="353" y="276"/>
                      <a:pt x="340" y="293"/>
                      <a:pt x="336" y="304"/>
                    </a:cubicBezTo>
                    <a:cubicBezTo>
                      <a:pt x="333" y="316"/>
                      <a:pt x="353" y="325"/>
                      <a:pt x="355" y="314"/>
                    </a:cubicBezTo>
                    <a:cubicBezTo>
                      <a:pt x="358" y="303"/>
                      <a:pt x="365" y="302"/>
                      <a:pt x="364" y="306"/>
                    </a:cubicBezTo>
                    <a:cubicBezTo>
                      <a:pt x="363" y="310"/>
                      <a:pt x="377" y="328"/>
                      <a:pt x="377" y="335"/>
                    </a:cubicBezTo>
                    <a:cubicBezTo>
                      <a:pt x="378" y="342"/>
                      <a:pt x="370" y="353"/>
                      <a:pt x="366" y="351"/>
                    </a:cubicBezTo>
                    <a:cubicBezTo>
                      <a:pt x="362" y="348"/>
                      <a:pt x="355" y="361"/>
                      <a:pt x="359" y="365"/>
                    </a:cubicBezTo>
                    <a:cubicBezTo>
                      <a:pt x="362" y="368"/>
                      <a:pt x="377" y="356"/>
                      <a:pt x="383" y="356"/>
                    </a:cubicBezTo>
                    <a:cubicBezTo>
                      <a:pt x="389" y="357"/>
                      <a:pt x="398" y="349"/>
                      <a:pt x="396" y="347"/>
                    </a:cubicBezTo>
                    <a:cubicBezTo>
                      <a:pt x="395" y="345"/>
                      <a:pt x="405" y="340"/>
                      <a:pt x="407" y="344"/>
                    </a:cubicBezTo>
                    <a:cubicBezTo>
                      <a:pt x="408" y="349"/>
                      <a:pt x="407" y="320"/>
                      <a:pt x="404" y="308"/>
                    </a:cubicBezTo>
                    <a:cubicBezTo>
                      <a:pt x="401" y="295"/>
                      <a:pt x="404" y="302"/>
                      <a:pt x="412" y="323"/>
                    </a:cubicBezTo>
                    <a:lnTo>
                      <a:pt x="414" y="342"/>
                    </a:lnTo>
                    <a:cubicBezTo>
                      <a:pt x="414" y="346"/>
                      <a:pt x="413" y="355"/>
                      <a:pt x="413" y="359"/>
                    </a:cubicBezTo>
                    <a:lnTo>
                      <a:pt x="413" y="365"/>
                    </a:lnTo>
                    <a:cubicBezTo>
                      <a:pt x="412" y="371"/>
                      <a:pt x="406" y="386"/>
                      <a:pt x="404" y="389"/>
                    </a:cubicBezTo>
                    <a:cubicBezTo>
                      <a:pt x="402" y="393"/>
                      <a:pt x="406" y="404"/>
                      <a:pt x="411" y="407"/>
                    </a:cubicBezTo>
                    <a:cubicBezTo>
                      <a:pt x="415" y="409"/>
                      <a:pt x="418" y="414"/>
                      <a:pt x="417" y="414"/>
                    </a:cubicBezTo>
                    <a:cubicBezTo>
                      <a:pt x="415" y="413"/>
                      <a:pt x="414" y="425"/>
                      <a:pt x="419" y="428"/>
                    </a:cubicBezTo>
                    <a:cubicBezTo>
                      <a:pt x="424" y="431"/>
                      <a:pt x="433" y="420"/>
                      <a:pt x="428" y="417"/>
                    </a:cubicBezTo>
                    <a:cubicBezTo>
                      <a:pt x="423" y="414"/>
                      <a:pt x="434" y="396"/>
                      <a:pt x="438" y="388"/>
                    </a:cubicBezTo>
                    <a:cubicBezTo>
                      <a:pt x="442" y="380"/>
                      <a:pt x="450" y="376"/>
                      <a:pt x="451" y="377"/>
                    </a:cubicBezTo>
                    <a:cubicBezTo>
                      <a:pt x="453" y="378"/>
                      <a:pt x="442" y="393"/>
                      <a:pt x="440" y="397"/>
                    </a:cubicBezTo>
                    <a:cubicBezTo>
                      <a:pt x="438" y="400"/>
                      <a:pt x="436" y="409"/>
                      <a:pt x="435" y="415"/>
                    </a:cubicBezTo>
                    <a:lnTo>
                      <a:pt x="438" y="422"/>
                    </a:lnTo>
                    <a:lnTo>
                      <a:pt x="444" y="437"/>
                    </a:lnTo>
                    <a:cubicBezTo>
                      <a:pt x="463" y="441"/>
                      <a:pt x="482" y="457"/>
                      <a:pt x="480" y="460"/>
                    </a:cubicBezTo>
                    <a:cubicBezTo>
                      <a:pt x="477" y="463"/>
                      <a:pt x="489" y="470"/>
                      <a:pt x="493" y="466"/>
                    </a:cubicBezTo>
                    <a:cubicBezTo>
                      <a:pt x="497" y="461"/>
                      <a:pt x="494" y="466"/>
                      <a:pt x="492" y="470"/>
                    </a:cubicBezTo>
                    <a:cubicBezTo>
                      <a:pt x="490" y="474"/>
                      <a:pt x="471" y="482"/>
                      <a:pt x="466" y="488"/>
                    </a:cubicBezTo>
                    <a:cubicBezTo>
                      <a:pt x="461" y="493"/>
                      <a:pt x="426" y="468"/>
                      <a:pt x="411" y="458"/>
                    </a:cubicBezTo>
                    <a:cubicBezTo>
                      <a:pt x="396" y="447"/>
                      <a:pt x="370" y="439"/>
                      <a:pt x="365" y="443"/>
                    </a:cubicBezTo>
                    <a:cubicBezTo>
                      <a:pt x="361" y="447"/>
                      <a:pt x="345" y="417"/>
                      <a:pt x="336" y="406"/>
                    </a:cubicBezTo>
                    <a:cubicBezTo>
                      <a:pt x="328" y="395"/>
                      <a:pt x="329" y="372"/>
                      <a:pt x="327" y="369"/>
                    </a:cubicBezTo>
                    <a:cubicBezTo>
                      <a:pt x="326" y="365"/>
                      <a:pt x="334" y="362"/>
                      <a:pt x="335" y="358"/>
                    </a:cubicBezTo>
                    <a:cubicBezTo>
                      <a:pt x="336" y="354"/>
                      <a:pt x="310" y="338"/>
                      <a:pt x="301" y="337"/>
                    </a:cubicBezTo>
                    <a:cubicBezTo>
                      <a:pt x="292" y="335"/>
                      <a:pt x="251" y="317"/>
                      <a:pt x="239" y="316"/>
                    </a:cubicBezTo>
                    <a:cubicBezTo>
                      <a:pt x="228" y="315"/>
                      <a:pt x="217" y="303"/>
                      <a:pt x="213" y="300"/>
                    </a:cubicBezTo>
                    <a:cubicBezTo>
                      <a:pt x="209" y="296"/>
                      <a:pt x="191" y="303"/>
                      <a:pt x="185" y="303"/>
                    </a:cubicBezTo>
                    <a:cubicBezTo>
                      <a:pt x="178" y="302"/>
                      <a:pt x="161" y="316"/>
                      <a:pt x="147" y="334"/>
                    </a:cubicBezTo>
                    <a:lnTo>
                      <a:pt x="132" y="344"/>
                    </a:lnTo>
                    <a:lnTo>
                      <a:pt x="123" y="350"/>
                    </a:lnTo>
                    <a:cubicBezTo>
                      <a:pt x="105" y="352"/>
                      <a:pt x="72" y="377"/>
                      <a:pt x="64" y="381"/>
                    </a:cubicBezTo>
                    <a:cubicBezTo>
                      <a:pt x="56" y="385"/>
                      <a:pt x="26" y="430"/>
                      <a:pt x="17" y="446"/>
                    </a:cubicBezTo>
                    <a:cubicBezTo>
                      <a:pt x="8" y="462"/>
                      <a:pt x="3" y="503"/>
                      <a:pt x="1" y="514"/>
                    </a:cubicBezTo>
                    <a:cubicBezTo>
                      <a:pt x="0" y="525"/>
                      <a:pt x="12" y="559"/>
                      <a:pt x="17" y="569"/>
                    </a:cubicBezTo>
                    <a:cubicBezTo>
                      <a:pt x="23" y="578"/>
                      <a:pt x="48" y="593"/>
                      <a:pt x="57" y="598"/>
                    </a:cubicBezTo>
                    <a:cubicBezTo>
                      <a:pt x="65" y="603"/>
                      <a:pt x="79" y="600"/>
                      <a:pt x="88" y="593"/>
                    </a:cubicBezTo>
                    <a:lnTo>
                      <a:pt x="100" y="601"/>
                    </a:lnTo>
                    <a:lnTo>
                      <a:pt x="105" y="605"/>
                    </a:lnTo>
                    <a:cubicBezTo>
                      <a:pt x="101" y="612"/>
                      <a:pt x="117" y="628"/>
                      <a:pt x="120" y="633"/>
                    </a:cubicBezTo>
                    <a:cubicBezTo>
                      <a:pt x="123" y="638"/>
                      <a:pt x="136" y="643"/>
                      <a:pt x="140" y="644"/>
                    </a:cubicBezTo>
                    <a:cubicBezTo>
                      <a:pt x="144" y="645"/>
                      <a:pt x="130" y="679"/>
                      <a:pt x="122" y="687"/>
                    </a:cubicBezTo>
                    <a:cubicBezTo>
                      <a:pt x="114" y="695"/>
                      <a:pt x="104" y="733"/>
                      <a:pt x="101" y="744"/>
                    </a:cubicBezTo>
                    <a:cubicBezTo>
                      <a:pt x="98" y="756"/>
                      <a:pt x="94" y="789"/>
                      <a:pt x="90" y="799"/>
                    </a:cubicBezTo>
                    <a:cubicBezTo>
                      <a:pt x="85" y="810"/>
                      <a:pt x="59" y="838"/>
                      <a:pt x="52" y="848"/>
                    </a:cubicBezTo>
                    <a:cubicBezTo>
                      <a:pt x="44" y="859"/>
                      <a:pt x="41" y="899"/>
                      <a:pt x="39" y="912"/>
                    </a:cubicBezTo>
                    <a:cubicBezTo>
                      <a:pt x="37" y="925"/>
                      <a:pt x="27" y="951"/>
                      <a:pt x="24" y="956"/>
                    </a:cubicBezTo>
                    <a:cubicBezTo>
                      <a:pt x="21" y="961"/>
                      <a:pt x="19" y="1003"/>
                      <a:pt x="15" y="1019"/>
                    </a:cubicBezTo>
                    <a:cubicBezTo>
                      <a:pt x="11" y="1035"/>
                      <a:pt x="51" y="1062"/>
                      <a:pt x="66" y="1062"/>
                    </a:cubicBezTo>
                    <a:cubicBezTo>
                      <a:pt x="82" y="1062"/>
                      <a:pt x="117" y="1044"/>
                      <a:pt x="126" y="1042"/>
                    </a:cubicBezTo>
                    <a:cubicBezTo>
                      <a:pt x="136" y="1039"/>
                      <a:pt x="153" y="1021"/>
                      <a:pt x="157" y="1017"/>
                    </a:cubicBezTo>
                    <a:cubicBezTo>
                      <a:pt x="161" y="1013"/>
                      <a:pt x="175" y="1011"/>
                      <a:pt x="179" y="1012"/>
                    </a:cubicBezTo>
                    <a:cubicBezTo>
                      <a:pt x="183" y="1013"/>
                      <a:pt x="221" y="972"/>
                      <a:pt x="237" y="967"/>
                    </a:cubicBezTo>
                    <a:cubicBezTo>
                      <a:pt x="253" y="962"/>
                      <a:pt x="294" y="919"/>
                      <a:pt x="303" y="900"/>
                    </a:cubicBezTo>
                    <a:cubicBezTo>
                      <a:pt x="312" y="881"/>
                      <a:pt x="339" y="851"/>
                      <a:pt x="346" y="844"/>
                    </a:cubicBezTo>
                    <a:cubicBezTo>
                      <a:pt x="353" y="838"/>
                      <a:pt x="374" y="830"/>
                      <a:pt x="380" y="829"/>
                    </a:cubicBezTo>
                    <a:cubicBezTo>
                      <a:pt x="385" y="828"/>
                      <a:pt x="430" y="806"/>
                      <a:pt x="445" y="798"/>
                    </a:cubicBezTo>
                    <a:cubicBezTo>
                      <a:pt x="460" y="790"/>
                      <a:pt x="484" y="766"/>
                      <a:pt x="486" y="758"/>
                    </a:cubicBezTo>
                    <a:cubicBezTo>
                      <a:pt x="488" y="751"/>
                      <a:pt x="474" y="737"/>
                      <a:pt x="469" y="738"/>
                    </a:cubicBezTo>
                    <a:cubicBezTo>
                      <a:pt x="464" y="739"/>
                      <a:pt x="447" y="733"/>
                      <a:pt x="442" y="730"/>
                    </a:cubicBezTo>
                    <a:cubicBezTo>
                      <a:pt x="437" y="727"/>
                      <a:pt x="440" y="693"/>
                      <a:pt x="436" y="684"/>
                    </a:cubicBezTo>
                    <a:cubicBezTo>
                      <a:pt x="432" y="674"/>
                      <a:pt x="444" y="639"/>
                      <a:pt x="443" y="631"/>
                    </a:cubicBezTo>
                    <a:cubicBezTo>
                      <a:pt x="442" y="623"/>
                      <a:pt x="439" y="601"/>
                      <a:pt x="437" y="596"/>
                    </a:cubicBezTo>
                    <a:cubicBezTo>
                      <a:pt x="436" y="590"/>
                      <a:pt x="444" y="574"/>
                      <a:pt x="446" y="568"/>
                    </a:cubicBezTo>
                    <a:cubicBezTo>
                      <a:pt x="448" y="564"/>
                      <a:pt x="451" y="575"/>
                      <a:pt x="449" y="583"/>
                    </a:cubicBezTo>
                    <a:cubicBezTo>
                      <a:pt x="447" y="590"/>
                      <a:pt x="450" y="627"/>
                      <a:pt x="451" y="639"/>
                    </a:cubicBezTo>
                    <a:cubicBezTo>
                      <a:pt x="452" y="652"/>
                      <a:pt x="450" y="689"/>
                      <a:pt x="449" y="700"/>
                    </a:cubicBezTo>
                    <a:cubicBezTo>
                      <a:pt x="448" y="711"/>
                      <a:pt x="485" y="726"/>
                      <a:pt x="498" y="727"/>
                    </a:cubicBezTo>
                    <a:cubicBezTo>
                      <a:pt x="512" y="728"/>
                      <a:pt x="531" y="727"/>
                      <a:pt x="533" y="724"/>
                    </a:cubicBezTo>
                    <a:cubicBezTo>
                      <a:pt x="536" y="722"/>
                      <a:pt x="558" y="723"/>
                      <a:pt x="565" y="722"/>
                    </a:cubicBezTo>
                    <a:cubicBezTo>
                      <a:pt x="572" y="721"/>
                      <a:pt x="588" y="703"/>
                      <a:pt x="593" y="702"/>
                    </a:cubicBezTo>
                    <a:cubicBezTo>
                      <a:pt x="598" y="700"/>
                      <a:pt x="603" y="678"/>
                      <a:pt x="603" y="670"/>
                    </a:cubicBezTo>
                    <a:cubicBezTo>
                      <a:pt x="602" y="662"/>
                      <a:pt x="588" y="647"/>
                      <a:pt x="583" y="648"/>
                    </a:cubicBezTo>
                    <a:cubicBezTo>
                      <a:pt x="578" y="648"/>
                      <a:pt x="579" y="628"/>
                      <a:pt x="579" y="621"/>
                    </a:cubicBezTo>
                    <a:cubicBezTo>
                      <a:pt x="580" y="614"/>
                      <a:pt x="571" y="599"/>
                      <a:pt x="571" y="595"/>
                    </a:cubicBezTo>
                    <a:cubicBezTo>
                      <a:pt x="572" y="590"/>
                      <a:pt x="580" y="587"/>
                      <a:pt x="583" y="587"/>
                    </a:cubicBezTo>
                    <a:cubicBezTo>
                      <a:pt x="586" y="586"/>
                      <a:pt x="601" y="618"/>
                      <a:pt x="603" y="631"/>
                    </a:cubicBezTo>
                    <a:cubicBezTo>
                      <a:pt x="606" y="643"/>
                      <a:pt x="605" y="664"/>
                      <a:pt x="604" y="668"/>
                    </a:cubicBezTo>
                    <a:cubicBezTo>
                      <a:pt x="604" y="671"/>
                      <a:pt x="623" y="684"/>
                      <a:pt x="629" y="683"/>
                    </a:cubicBezTo>
                    <a:cubicBezTo>
                      <a:pt x="635" y="682"/>
                      <a:pt x="640" y="686"/>
                      <a:pt x="639" y="691"/>
                    </a:cubicBezTo>
                    <a:lnTo>
                      <a:pt x="646" y="693"/>
                    </a:lnTo>
                    <a:lnTo>
                      <a:pt x="669" y="702"/>
                    </a:lnTo>
                    <a:cubicBezTo>
                      <a:pt x="673" y="719"/>
                      <a:pt x="671" y="730"/>
                      <a:pt x="669" y="732"/>
                    </a:cubicBezTo>
                    <a:cubicBezTo>
                      <a:pt x="668" y="734"/>
                      <a:pt x="669" y="747"/>
                      <a:pt x="673" y="750"/>
                    </a:cubicBezTo>
                    <a:cubicBezTo>
                      <a:pt x="676" y="754"/>
                      <a:pt x="671" y="769"/>
                      <a:pt x="671" y="773"/>
                    </a:cubicBezTo>
                    <a:cubicBezTo>
                      <a:pt x="670" y="778"/>
                      <a:pt x="670" y="806"/>
                      <a:pt x="668" y="816"/>
                    </a:cubicBezTo>
                    <a:cubicBezTo>
                      <a:pt x="665" y="826"/>
                      <a:pt x="666" y="849"/>
                      <a:pt x="665" y="855"/>
                    </a:cubicBezTo>
                    <a:cubicBezTo>
                      <a:pt x="665" y="861"/>
                      <a:pt x="660" y="876"/>
                      <a:pt x="658" y="880"/>
                    </a:cubicBezTo>
                    <a:cubicBezTo>
                      <a:pt x="656" y="883"/>
                      <a:pt x="659" y="895"/>
                      <a:pt x="664" y="897"/>
                    </a:cubicBezTo>
                    <a:cubicBezTo>
                      <a:pt x="669" y="900"/>
                      <a:pt x="697" y="875"/>
                      <a:pt x="706" y="865"/>
                    </a:cubicBezTo>
                    <a:cubicBezTo>
                      <a:pt x="714" y="854"/>
                      <a:pt x="728" y="850"/>
                      <a:pt x="730" y="851"/>
                    </a:cubicBezTo>
                    <a:cubicBezTo>
                      <a:pt x="732" y="852"/>
                      <a:pt x="738" y="847"/>
                      <a:pt x="739" y="844"/>
                    </a:cubicBezTo>
                    <a:cubicBezTo>
                      <a:pt x="740" y="842"/>
                      <a:pt x="753" y="849"/>
                      <a:pt x="756" y="847"/>
                    </a:cubicBezTo>
                    <a:cubicBezTo>
                      <a:pt x="758" y="844"/>
                      <a:pt x="774" y="826"/>
                      <a:pt x="780" y="825"/>
                    </a:cubicBezTo>
                    <a:cubicBezTo>
                      <a:pt x="786" y="825"/>
                      <a:pt x="808" y="824"/>
                      <a:pt x="814" y="825"/>
                    </a:cubicBezTo>
                    <a:cubicBezTo>
                      <a:pt x="816" y="825"/>
                      <a:pt x="818" y="827"/>
                      <a:pt x="820" y="831"/>
                    </a:cubicBezTo>
                    <a:cubicBezTo>
                      <a:pt x="828" y="819"/>
                      <a:pt x="835" y="807"/>
                      <a:pt x="842" y="795"/>
                    </a:cubicBezTo>
                    <a:cubicBezTo>
                      <a:pt x="951" y="603"/>
                      <a:pt x="991" y="390"/>
                      <a:pt x="969" y="186"/>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4" name="Freeform 65">
                <a:extLst>
                  <a:ext uri="{FF2B5EF4-FFF2-40B4-BE49-F238E27FC236}">
                    <a16:creationId xmlns:a16="http://schemas.microsoft.com/office/drawing/2014/main" id="{0D2239A4-A6B2-4FB8-A84E-1AC78BD531E3}"/>
                  </a:ext>
                </a:extLst>
              </p:cNvPr>
              <p:cNvSpPr>
                <a:spLocks/>
              </p:cNvSpPr>
              <p:nvPr/>
            </p:nvSpPr>
            <p:spPr bwMode="auto">
              <a:xfrm>
                <a:off x="5726547" y="3333029"/>
                <a:ext cx="46038" cy="49213"/>
              </a:xfrm>
              <a:custGeom>
                <a:avLst/>
                <a:gdLst>
                  <a:gd name="T0" fmla="*/ 3 w 111"/>
                  <a:gd name="T1" fmla="*/ 99 h 122"/>
                  <a:gd name="T2" fmla="*/ 15 w 111"/>
                  <a:gd name="T3" fmla="*/ 121 h 122"/>
                  <a:gd name="T4" fmla="*/ 48 w 111"/>
                  <a:gd name="T5" fmla="*/ 103 h 122"/>
                  <a:gd name="T6" fmla="*/ 63 w 111"/>
                  <a:gd name="T7" fmla="*/ 82 h 122"/>
                  <a:gd name="T8" fmla="*/ 73 w 111"/>
                  <a:gd name="T9" fmla="*/ 74 h 122"/>
                  <a:gd name="T10" fmla="*/ 87 w 111"/>
                  <a:gd name="T11" fmla="*/ 62 h 122"/>
                  <a:gd name="T12" fmla="*/ 107 w 111"/>
                  <a:gd name="T13" fmla="*/ 6 h 122"/>
                  <a:gd name="T14" fmla="*/ 92 w 111"/>
                  <a:gd name="T15" fmla="*/ 11 h 122"/>
                  <a:gd name="T16" fmla="*/ 54 w 111"/>
                  <a:gd name="T17" fmla="*/ 22 h 122"/>
                  <a:gd name="T18" fmla="*/ 32 w 111"/>
                  <a:gd name="T19" fmla="*/ 45 h 122"/>
                  <a:gd name="T20" fmla="*/ 18 w 111"/>
                  <a:gd name="T21" fmla="*/ 63 h 122"/>
                  <a:gd name="T22" fmla="*/ 3 w 111"/>
                  <a:gd name="T23" fmla="*/ 99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1" h="122">
                    <a:moveTo>
                      <a:pt x="3" y="99"/>
                    </a:moveTo>
                    <a:cubicBezTo>
                      <a:pt x="0" y="106"/>
                      <a:pt x="11" y="120"/>
                      <a:pt x="15" y="121"/>
                    </a:cubicBezTo>
                    <a:cubicBezTo>
                      <a:pt x="20" y="122"/>
                      <a:pt x="43" y="108"/>
                      <a:pt x="48" y="103"/>
                    </a:cubicBezTo>
                    <a:cubicBezTo>
                      <a:pt x="53" y="98"/>
                      <a:pt x="61" y="86"/>
                      <a:pt x="63" y="82"/>
                    </a:cubicBezTo>
                    <a:cubicBezTo>
                      <a:pt x="65" y="80"/>
                      <a:pt x="71" y="74"/>
                      <a:pt x="73" y="74"/>
                    </a:cubicBezTo>
                    <a:cubicBezTo>
                      <a:pt x="75" y="74"/>
                      <a:pt x="81" y="68"/>
                      <a:pt x="87" y="62"/>
                    </a:cubicBezTo>
                    <a:cubicBezTo>
                      <a:pt x="93" y="54"/>
                      <a:pt x="104" y="13"/>
                      <a:pt x="107" y="6"/>
                    </a:cubicBezTo>
                    <a:cubicBezTo>
                      <a:pt x="111" y="0"/>
                      <a:pt x="98" y="5"/>
                      <a:pt x="92" y="11"/>
                    </a:cubicBezTo>
                    <a:cubicBezTo>
                      <a:pt x="87" y="16"/>
                      <a:pt x="61" y="19"/>
                      <a:pt x="54" y="22"/>
                    </a:cubicBezTo>
                    <a:cubicBezTo>
                      <a:pt x="47" y="25"/>
                      <a:pt x="32" y="41"/>
                      <a:pt x="32" y="45"/>
                    </a:cubicBezTo>
                    <a:cubicBezTo>
                      <a:pt x="32" y="49"/>
                      <a:pt x="21" y="60"/>
                      <a:pt x="18" y="63"/>
                    </a:cubicBezTo>
                    <a:cubicBezTo>
                      <a:pt x="14" y="65"/>
                      <a:pt x="6" y="92"/>
                      <a:pt x="3" y="99"/>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5" name="Freeform 66">
                <a:extLst>
                  <a:ext uri="{FF2B5EF4-FFF2-40B4-BE49-F238E27FC236}">
                    <a16:creationId xmlns:a16="http://schemas.microsoft.com/office/drawing/2014/main" id="{7122CE62-CBE4-4B43-9F8C-917C2D5B4294}"/>
                  </a:ext>
                </a:extLst>
              </p:cNvPr>
              <p:cNvSpPr>
                <a:spLocks/>
              </p:cNvSpPr>
              <p:nvPr/>
            </p:nvSpPr>
            <p:spPr bwMode="auto">
              <a:xfrm>
                <a:off x="5402697" y="3318741"/>
                <a:ext cx="7938" cy="7938"/>
              </a:xfrm>
              <a:custGeom>
                <a:avLst/>
                <a:gdLst>
                  <a:gd name="T0" fmla="*/ 0 w 22"/>
                  <a:gd name="T1" fmla="*/ 11 h 18"/>
                  <a:gd name="T2" fmla="*/ 13 w 22"/>
                  <a:gd name="T3" fmla="*/ 18 h 18"/>
                  <a:gd name="T4" fmla="*/ 0 w 22"/>
                  <a:gd name="T5" fmla="*/ 11 h 18"/>
                </a:gdLst>
                <a:ahLst/>
                <a:cxnLst>
                  <a:cxn ang="0">
                    <a:pos x="T0" y="T1"/>
                  </a:cxn>
                  <a:cxn ang="0">
                    <a:pos x="T2" y="T3"/>
                  </a:cxn>
                  <a:cxn ang="0">
                    <a:pos x="T4" y="T5"/>
                  </a:cxn>
                </a:cxnLst>
                <a:rect l="0" t="0" r="r" b="b"/>
                <a:pathLst>
                  <a:path w="22" h="18">
                    <a:moveTo>
                      <a:pt x="0" y="11"/>
                    </a:moveTo>
                    <a:cubicBezTo>
                      <a:pt x="4" y="14"/>
                      <a:pt x="8" y="16"/>
                      <a:pt x="13" y="18"/>
                    </a:cubicBezTo>
                    <a:cubicBezTo>
                      <a:pt x="22" y="6"/>
                      <a:pt x="6" y="0"/>
                      <a:pt x="0" y="11"/>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6" name="Freeform 67">
                <a:extLst>
                  <a:ext uri="{FF2B5EF4-FFF2-40B4-BE49-F238E27FC236}">
                    <a16:creationId xmlns:a16="http://schemas.microsoft.com/office/drawing/2014/main" id="{E41F951E-A8BF-42B9-8185-581F7633AF11}"/>
                  </a:ext>
                </a:extLst>
              </p:cNvPr>
              <p:cNvSpPr>
                <a:spLocks/>
              </p:cNvSpPr>
              <p:nvPr/>
            </p:nvSpPr>
            <p:spPr bwMode="auto">
              <a:xfrm>
                <a:off x="5685272" y="2771054"/>
                <a:ext cx="171450" cy="139700"/>
              </a:xfrm>
              <a:custGeom>
                <a:avLst/>
                <a:gdLst>
                  <a:gd name="T0" fmla="*/ 181 w 417"/>
                  <a:gd name="T1" fmla="*/ 23 h 340"/>
                  <a:gd name="T2" fmla="*/ 101 w 417"/>
                  <a:gd name="T3" fmla="*/ 0 h 340"/>
                  <a:gd name="T4" fmla="*/ 68 w 417"/>
                  <a:gd name="T5" fmla="*/ 15 h 340"/>
                  <a:gd name="T6" fmla="*/ 47 w 417"/>
                  <a:gd name="T7" fmla="*/ 20 h 340"/>
                  <a:gd name="T8" fmla="*/ 16 w 417"/>
                  <a:gd name="T9" fmla="*/ 12 h 340"/>
                  <a:gd name="T10" fmla="*/ 17 w 417"/>
                  <a:gd name="T11" fmla="*/ 24 h 340"/>
                  <a:gd name="T12" fmla="*/ 27 w 417"/>
                  <a:gd name="T13" fmla="*/ 30 h 340"/>
                  <a:gd name="T14" fmla="*/ 46 w 417"/>
                  <a:gd name="T15" fmla="*/ 48 h 340"/>
                  <a:gd name="T16" fmla="*/ 24 w 417"/>
                  <a:gd name="T17" fmla="*/ 42 h 340"/>
                  <a:gd name="T18" fmla="*/ 14 w 417"/>
                  <a:gd name="T19" fmla="*/ 59 h 340"/>
                  <a:gd name="T20" fmla="*/ 37 w 417"/>
                  <a:gd name="T21" fmla="*/ 74 h 340"/>
                  <a:gd name="T22" fmla="*/ 61 w 417"/>
                  <a:gd name="T23" fmla="*/ 92 h 340"/>
                  <a:gd name="T24" fmla="*/ 63 w 417"/>
                  <a:gd name="T25" fmla="*/ 125 h 340"/>
                  <a:gd name="T26" fmla="*/ 52 w 417"/>
                  <a:gd name="T27" fmla="*/ 149 h 340"/>
                  <a:gd name="T28" fmla="*/ 63 w 417"/>
                  <a:gd name="T29" fmla="*/ 168 h 340"/>
                  <a:gd name="T30" fmla="*/ 55 w 417"/>
                  <a:gd name="T31" fmla="*/ 172 h 340"/>
                  <a:gd name="T32" fmla="*/ 50 w 417"/>
                  <a:gd name="T33" fmla="*/ 192 h 340"/>
                  <a:gd name="T34" fmla="*/ 40 w 417"/>
                  <a:gd name="T35" fmla="*/ 207 h 340"/>
                  <a:gd name="T36" fmla="*/ 25 w 417"/>
                  <a:gd name="T37" fmla="*/ 219 h 340"/>
                  <a:gd name="T38" fmla="*/ 9 w 417"/>
                  <a:gd name="T39" fmla="*/ 279 h 340"/>
                  <a:gd name="T40" fmla="*/ 6 w 417"/>
                  <a:gd name="T41" fmla="*/ 317 h 340"/>
                  <a:gd name="T42" fmla="*/ 22 w 417"/>
                  <a:gd name="T43" fmla="*/ 335 h 340"/>
                  <a:gd name="T44" fmla="*/ 36 w 417"/>
                  <a:gd name="T45" fmla="*/ 336 h 340"/>
                  <a:gd name="T46" fmla="*/ 58 w 417"/>
                  <a:gd name="T47" fmla="*/ 326 h 340"/>
                  <a:gd name="T48" fmla="*/ 98 w 417"/>
                  <a:gd name="T49" fmla="*/ 290 h 340"/>
                  <a:gd name="T50" fmla="*/ 120 w 417"/>
                  <a:gd name="T51" fmla="*/ 299 h 340"/>
                  <a:gd name="T52" fmla="*/ 143 w 417"/>
                  <a:gd name="T53" fmla="*/ 296 h 340"/>
                  <a:gd name="T54" fmla="*/ 184 w 417"/>
                  <a:gd name="T55" fmla="*/ 298 h 340"/>
                  <a:gd name="T56" fmla="*/ 220 w 417"/>
                  <a:gd name="T57" fmla="*/ 282 h 340"/>
                  <a:gd name="T58" fmla="*/ 215 w 417"/>
                  <a:gd name="T59" fmla="*/ 271 h 340"/>
                  <a:gd name="T60" fmla="*/ 220 w 417"/>
                  <a:gd name="T61" fmla="*/ 260 h 340"/>
                  <a:gd name="T62" fmla="*/ 242 w 417"/>
                  <a:gd name="T63" fmla="*/ 280 h 340"/>
                  <a:gd name="T64" fmla="*/ 261 w 417"/>
                  <a:gd name="T65" fmla="*/ 278 h 340"/>
                  <a:gd name="T66" fmla="*/ 262 w 417"/>
                  <a:gd name="T67" fmla="*/ 276 h 340"/>
                  <a:gd name="T68" fmla="*/ 272 w 417"/>
                  <a:gd name="T69" fmla="*/ 264 h 340"/>
                  <a:gd name="T70" fmla="*/ 304 w 417"/>
                  <a:gd name="T71" fmla="*/ 241 h 340"/>
                  <a:gd name="T72" fmla="*/ 332 w 417"/>
                  <a:gd name="T73" fmla="*/ 219 h 340"/>
                  <a:gd name="T74" fmla="*/ 339 w 417"/>
                  <a:gd name="T75" fmla="*/ 200 h 340"/>
                  <a:gd name="T76" fmla="*/ 344 w 417"/>
                  <a:gd name="T77" fmla="*/ 196 h 340"/>
                  <a:gd name="T78" fmla="*/ 359 w 417"/>
                  <a:gd name="T79" fmla="*/ 179 h 340"/>
                  <a:gd name="T80" fmla="*/ 376 w 417"/>
                  <a:gd name="T81" fmla="*/ 177 h 340"/>
                  <a:gd name="T82" fmla="*/ 402 w 417"/>
                  <a:gd name="T83" fmla="*/ 178 h 340"/>
                  <a:gd name="T84" fmla="*/ 412 w 417"/>
                  <a:gd name="T85" fmla="*/ 166 h 340"/>
                  <a:gd name="T86" fmla="*/ 394 w 417"/>
                  <a:gd name="T87" fmla="*/ 150 h 340"/>
                  <a:gd name="T88" fmla="*/ 367 w 417"/>
                  <a:gd name="T89" fmla="*/ 132 h 340"/>
                  <a:gd name="T90" fmla="*/ 382 w 417"/>
                  <a:gd name="T91" fmla="*/ 120 h 340"/>
                  <a:gd name="T92" fmla="*/ 382 w 417"/>
                  <a:gd name="T93" fmla="*/ 103 h 340"/>
                  <a:gd name="T94" fmla="*/ 349 w 417"/>
                  <a:gd name="T95" fmla="*/ 82 h 340"/>
                  <a:gd name="T96" fmla="*/ 334 w 417"/>
                  <a:gd name="T97" fmla="*/ 67 h 340"/>
                  <a:gd name="T98" fmla="*/ 290 w 417"/>
                  <a:gd name="T99" fmla="*/ 51 h 340"/>
                  <a:gd name="T100" fmla="*/ 241 w 417"/>
                  <a:gd name="T101" fmla="*/ 27 h 340"/>
                  <a:gd name="T102" fmla="*/ 221 w 417"/>
                  <a:gd name="T103" fmla="*/ 40 h 340"/>
                  <a:gd name="T104" fmla="*/ 181 w 417"/>
                  <a:gd name="T105" fmla="*/ 23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17" h="340">
                    <a:moveTo>
                      <a:pt x="181" y="23"/>
                    </a:moveTo>
                    <a:cubicBezTo>
                      <a:pt x="172" y="18"/>
                      <a:pt x="118" y="0"/>
                      <a:pt x="101" y="0"/>
                    </a:cubicBezTo>
                    <a:cubicBezTo>
                      <a:pt x="84" y="0"/>
                      <a:pt x="64" y="12"/>
                      <a:pt x="68" y="15"/>
                    </a:cubicBezTo>
                    <a:cubicBezTo>
                      <a:pt x="72" y="18"/>
                      <a:pt x="55" y="21"/>
                      <a:pt x="47" y="20"/>
                    </a:cubicBezTo>
                    <a:cubicBezTo>
                      <a:pt x="39" y="18"/>
                      <a:pt x="22" y="10"/>
                      <a:pt x="16" y="12"/>
                    </a:cubicBezTo>
                    <a:cubicBezTo>
                      <a:pt x="10" y="13"/>
                      <a:pt x="17" y="20"/>
                      <a:pt x="17" y="24"/>
                    </a:cubicBezTo>
                    <a:cubicBezTo>
                      <a:pt x="17" y="27"/>
                      <a:pt x="24" y="25"/>
                      <a:pt x="27" y="30"/>
                    </a:cubicBezTo>
                    <a:cubicBezTo>
                      <a:pt x="30" y="35"/>
                      <a:pt x="43" y="44"/>
                      <a:pt x="46" y="48"/>
                    </a:cubicBezTo>
                    <a:cubicBezTo>
                      <a:pt x="49" y="51"/>
                      <a:pt x="32" y="45"/>
                      <a:pt x="24" y="42"/>
                    </a:cubicBezTo>
                    <a:cubicBezTo>
                      <a:pt x="16" y="38"/>
                      <a:pt x="9" y="53"/>
                      <a:pt x="14" y="59"/>
                    </a:cubicBezTo>
                    <a:cubicBezTo>
                      <a:pt x="19" y="64"/>
                      <a:pt x="34" y="75"/>
                      <a:pt x="37" y="74"/>
                    </a:cubicBezTo>
                    <a:cubicBezTo>
                      <a:pt x="40" y="72"/>
                      <a:pt x="53" y="87"/>
                      <a:pt x="61" y="92"/>
                    </a:cubicBezTo>
                    <a:cubicBezTo>
                      <a:pt x="68" y="97"/>
                      <a:pt x="63" y="120"/>
                      <a:pt x="63" y="125"/>
                    </a:cubicBezTo>
                    <a:cubicBezTo>
                      <a:pt x="63" y="131"/>
                      <a:pt x="55" y="145"/>
                      <a:pt x="52" y="149"/>
                    </a:cubicBezTo>
                    <a:cubicBezTo>
                      <a:pt x="49" y="153"/>
                      <a:pt x="59" y="169"/>
                      <a:pt x="63" y="168"/>
                    </a:cubicBezTo>
                    <a:cubicBezTo>
                      <a:pt x="67" y="166"/>
                      <a:pt x="61" y="175"/>
                      <a:pt x="55" y="172"/>
                    </a:cubicBezTo>
                    <a:cubicBezTo>
                      <a:pt x="50" y="168"/>
                      <a:pt x="44" y="186"/>
                      <a:pt x="50" y="192"/>
                    </a:cubicBezTo>
                    <a:cubicBezTo>
                      <a:pt x="56" y="199"/>
                      <a:pt x="45" y="206"/>
                      <a:pt x="40" y="207"/>
                    </a:cubicBezTo>
                    <a:cubicBezTo>
                      <a:pt x="34" y="207"/>
                      <a:pt x="31" y="218"/>
                      <a:pt x="25" y="219"/>
                    </a:cubicBezTo>
                    <a:cubicBezTo>
                      <a:pt x="19" y="220"/>
                      <a:pt x="19" y="263"/>
                      <a:pt x="9" y="279"/>
                    </a:cubicBezTo>
                    <a:cubicBezTo>
                      <a:pt x="0" y="296"/>
                      <a:pt x="3" y="315"/>
                      <a:pt x="6" y="317"/>
                    </a:cubicBezTo>
                    <a:cubicBezTo>
                      <a:pt x="10" y="320"/>
                      <a:pt x="22" y="331"/>
                      <a:pt x="22" y="335"/>
                    </a:cubicBezTo>
                    <a:cubicBezTo>
                      <a:pt x="22" y="340"/>
                      <a:pt x="32" y="338"/>
                      <a:pt x="36" y="336"/>
                    </a:cubicBezTo>
                    <a:cubicBezTo>
                      <a:pt x="40" y="335"/>
                      <a:pt x="50" y="330"/>
                      <a:pt x="58" y="326"/>
                    </a:cubicBezTo>
                    <a:cubicBezTo>
                      <a:pt x="66" y="321"/>
                      <a:pt x="94" y="293"/>
                      <a:pt x="98" y="290"/>
                    </a:cubicBezTo>
                    <a:cubicBezTo>
                      <a:pt x="101" y="288"/>
                      <a:pt x="115" y="299"/>
                      <a:pt x="120" y="299"/>
                    </a:cubicBezTo>
                    <a:cubicBezTo>
                      <a:pt x="124" y="299"/>
                      <a:pt x="139" y="297"/>
                      <a:pt x="143" y="296"/>
                    </a:cubicBezTo>
                    <a:cubicBezTo>
                      <a:pt x="147" y="295"/>
                      <a:pt x="175" y="299"/>
                      <a:pt x="184" y="298"/>
                    </a:cubicBezTo>
                    <a:cubicBezTo>
                      <a:pt x="192" y="297"/>
                      <a:pt x="213" y="284"/>
                      <a:pt x="220" y="282"/>
                    </a:cubicBezTo>
                    <a:cubicBezTo>
                      <a:pt x="227" y="281"/>
                      <a:pt x="219" y="278"/>
                      <a:pt x="215" y="271"/>
                    </a:cubicBezTo>
                    <a:cubicBezTo>
                      <a:pt x="212" y="264"/>
                      <a:pt x="217" y="260"/>
                      <a:pt x="220" y="260"/>
                    </a:cubicBezTo>
                    <a:cubicBezTo>
                      <a:pt x="223" y="259"/>
                      <a:pt x="238" y="274"/>
                      <a:pt x="242" y="280"/>
                    </a:cubicBezTo>
                    <a:cubicBezTo>
                      <a:pt x="247" y="286"/>
                      <a:pt x="264" y="284"/>
                      <a:pt x="261" y="278"/>
                    </a:cubicBezTo>
                    <a:cubicBezTo>
                      <a:pt x="259" y="272"/>
                      <a:pt x="261" y="274"/>
                      <a:pt x="262" y="276"/>
                    </a:cubicBezTo>
                    <a:cubicBezTo>
                      <a:pt x="264" y="279"/>
                      <a:pt x="273" y="268"/>
                      <a:pt x="272" y="264"/>
                    </a:cubicBezTo>
                    <a:cubicBezTo>
                      <a:pt x="271" y="261"/>
                      <a:pt x="300" y="257"/>
                      <a:pt x="304" y="241"/>
                    </a:cubicBezTo>
                    <a:cubicBezTo>
                      <a:pt x="309" y="225"/>
                      <a:pt x="326" y="216"/>
                      <a:pt x="332" y="219"/>
                    </a:cubicBezTo>
                    <a:cubicBezTo>
                      <a:pt x="337" y="222"/>
                      <a:pt x="345" y="205"/>
                      <a:pt x="339" y="200"/>
                    </a:cubicBezTo>
                    <a:cubicBezTo>
                      <a:pt x="333" y="195"/>
                      <a:pt x="340" y="197"/>
                      <a:pt x="344" y="196"/>
                    </a:cubicBezTo>
                    <a:cubicBezTo>
                      <a:pt x="348" y="195"/>
                      <a:pt x="359" y="183"/>
                      <a:pt x="359" y="179"/>
                    </a:cubicBezTo>
                    <a:cubicBezTo>
                      <a:pt x="359" y="176"/>
                      <a:pt x="372" y="179"/>
                      <a:pt x="376" y="177"/>
                    </a:cubicBezTo>
                    <a:cubicBezTo>
                      <a:pt x="380" y="175"/>
                      <a:pt x="397" y="176"/>
                      <a:pt x="402" y="178"/>
                    </a:cubicBezTo>
                    <a:cubicBezTo>
                      <a:pt x="407" y="179"/>
                      <a:pt x="417" y="168"/>
                      <a:pt x="412" y="166"/>
                    </a:cubicBezTo>
                    <a:cubicBezTo>
                      <a:pt x="406" y="164"/>
                      <a:pt x="394" y="154"/>
                      <a:pt x="394" y="150"/>
                    </a:cubicBezTo>
                    <a:cubicBezTo>
                      <a:pt x="393" y="146"/>
                      <a:pt x="374" y="133"/>
                      <a:pt x="367" y="132"/>
                    </a:cubicBezTo>
                    <a:cubicBezTo>
                      <a:pt x="360" y="131"/>
                      <a:pt x="373" y="117"/>
                      <a:pt x="382" y="120"/>
                    </a:cubicBezTo>
                    <a:cubicBezTo>
                      <a:pt x="391" y="123"/>
                      <a:pt x="391" y="108"/>
                      <a:pt x="382" y="103"/>
                    </a:cubicBezTo>
                    <a:cubicBezTo>
                      <a:pt x="374" y="98"/>
                      <a:pt x="355" y="83"/>
                      <a:pt x="349" y="82"/>
                    </a:cubicBezTo>
                    <a:cubicBezTo>
                      <a:pt x="344" y="80"/>
                      <a:pt x="337" y="70"/>
                      <a:pt x="334" y="67"/>
                    </a:cubicBezTo>
                    <a:cubicBezTo>
                      <a:pt x="331" y="65"/>
                      <a:pt x="301" y="59"/>
                      <a:pt x="290" y="51"/>
                    </a:cubicBezTo>
                    <a:cubicBezTo>
                      <a:pt x="278" y="44"/>
                      <a:pt x="249" y="29"/>
                      <a:pt x="241" y="27"/>
                    </a:cubicBezTo>
                    <a:cubicBezTo>
                      <a:pt x="234" y="25"/>
                      <a:pt x="222" y="35"/>
                      <a:pt x="221" y="40"/>
                    </a:cubicBezTo>
                    <a:cubicBezTo>
                      <a:pt x="219" y="44"/>
                      <a:pt x="190" y="28"/>
                      <a:pt x="181" y="23"/>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7" name="Freeform 68">
                <a:extLst>
                  <a:ext uri="{FF2B5EF4-FFF2-40B4-BE49-F238E27FC236}">
                    <a16:creationId xmlns:a16="http://schemas.microsoft.com/office/drawing/2014/main" id="{370ED8BE-B23D-4C97-95C9-9CCF97FE49CA}"/>
                  </a:ext>
                </a:extLst>
              </p:cNvPr>
              <p:cNvSpPr>
                <a:spLocks/>
              </p:cNvSpPr>
              <p:nvPr/>
            </p:nvSpPr>
            <p:spPr bwMode="auto">
              <a:xfrm>
                <a:off x="5872597" y="2866304"/>
                <a:ext cx="39688" cy="41275"/>
              </a:xfrm>
              <a:custGeom>
                <a:avLst/>
                <a:gdLst>
                  <a:gd name="T0" fmla="*/ 12 w 96"/>
                  <a:gd name="T1" fmla="*/ 78 h 102"/>
                  <a:gd name="T2" fmla="*/ 21 w 96"/>
                  <a:gd name="T3" fmla="*/ 98 h 102"/>
                  <a:gd name="T4" fmla="*/ 49 w 96"/>
                  <a:gd name="T5" fmla="*/ 82 h 102"/>
                  <a:gd name="T6" fmla="*/ 73 w 96"/>
                  <a:gd name="T7" fmla="*/ 96 h 102"/>
                  <a:gd name="T8" fmla="*/ 91 w 96"/>
                  <a:gd name="T9" fmla="*/ 69 h 102"/>
                  <a:gd name="T10" fmla="*/ 73 w 96"/>
                  <a:gd name="T11" fmla="*/ 52 h 102"/>
                  <a:gd name="T12" fmla="*/ 65 w 96"/>
                  <a:gd name="T13" fmla="*/ 39 h 102"/>
                  <a:gd name="T14" fmla="*/ 63 w 96"/>
                  <a:gd name="T15" fmla="*/ 13 h 102"/>
                  <a:gd name="T16" fmla="*/ 40 w 96"/>
                  <a:gd name="T17" fmla="*/ 12 h 102"/>
                  <a:gd name="T18" fmla="*/ 22 w 96"/>
                  <a:gd name="T19" fmla="*/ 1 h 102"/>
                  <a:gd name="T20" fmla="*/ 3 w 96"/>
                  <a:gd name="T21" fmla="*/ 18 h 102"/>
                  <a:gd name="T22" fmla="*/ 1 w 96"/>
                  <a:gd name="T23" fmla="*/ 37 h 102"/>
                  <a:gd name="T24" fmla="*/ 23 w 96"/>
                  <a:gd name="T25" fmla="*/ 46 h 102"/>
                  <a:gd name="T26" fmla="*/ 13 w 96"/>
                  <a:gd name="T27" fmla="*/ 62 h 102"/>
                  <a:gd name="T28" fmla="*/ 12 w 96"/>
                  <a:gd name="T29" fmla="*/ 7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6" h="102">
                    <a:moveTo>
                      <a:pt x="12" y="78"/>
                    </a:moveTo>
                    <a:cubicBezTo>
                      <a:pt x="16" y="81"/>
                      <a:pt x="16" y="95"/>
                      <a:pt x="21" y="98"/>
                    </a:cubicBezTo>
                    <a:cubicBezTo>
                      <a:pt x="25" y="101"/>
                      <a:pt x="43" y="87"/>
                      <a:pt x="49" y="82"/>
                    </a:cubicBezTo>
                    <a:cubicBezTo>
                      <a:pt x="55" y="76"/>
                      <a:pt x="67" y="90"/>
                      <a:pt x="73" y="96"/>
                    </a:cubicBezTo>
                    <a:cubicBezTo>
                      <a:pt x="79" y="102"/>
                      <a:pt x="96" y="77"/>
                      <a:pt x="91" y="69"/>
                    </a:cubicBezTo>
                    <a:cubicBezTo>
                      <a:pt x="86" y="60"/>
                      <a:pt x="75" y="57"/>
                      <a:pt x="73" y="52"/>
                    </a:cubicBezTo>
                    <a:cubicBezTo>
                      <a:pt x="72" y="47"/>
                      <a:pt x="68" y="41"/>
                      <a:pt x="65" y="39"/>
                    </a:cubicBezTo>
                    <a:cubicBezTo>
                      <a:pt x="62" y="36"/>
                      <a:pt x="67" y="19"/>
                      <a:pt x="63" y="13"/>
                    </a:cubicBezTo>
                    <a:cubicBezTo>
                      <a:pt x="57" y="7"/>
                      <a:pt x="41" y="7"/>
                      <a:pt x="40" y="12"/>
                    </a:cubicBezTo>
                    <a:cubicBezTo>
                      <a:pt x="39" y="17"/>
                      <a:pt x="33" y="1"/>
                      <a:pt x="22" y="1"/>
                    </a:cubicBezTo>
                    <a:cubicBezTo>
                      <a:pt x="11" y="0"/>
                      <a:pt x="0" y="13"/>
                      <a:pt x="3" y="18"/>
                    </a:cubicBezTo>
                    <a:cubicBezTo>
                      <a:pt x="6" y="22"/>
                      <a:pt x="2" y="35"/>
                      <a:pt x="1" y="37"/>
                    </a:cubicBezTo>
                    <a:cubicBezTo>
                      <a:pt x="0" y="40"/>
                      <a:pt x="17" y="47"/>
                      <a:pt x="23" y="46"/>
                    </a:cubicBezTo>
                    <a:cubicBezTo>
                      <a:pt x="29" y="45"/>
                      <a:pt x="20" y="60"/>
                      <a:pt x="13" y="62"/>
                    </a:cubicBezTo>
                    <a:cubicBezTo>
                      <a:pt x="7" y="64"/>
                      <a:pt x="8" y="75"/>
                      <a:pt x="12" y="78"/>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8" name="Freeform 69">
                <a:extLst>
                  <a:ext uri="{FF2B5EF4-FFF2-40B4-BE49-F238E27FC236}">
                    <a16:creationId xmlns:a16="http://schemas.microsoft.com/office/drawing/2014/main" id="{68A34B4F-B7D5-4ABA-AD92-B4FDD3E40E9D}"/>
                  </a:ext>
                </a:extLst>
              </p:cNvPr>
              <p:cNvSpPr>
                <a:spLocks/>
              </p:cNvSpPr>
              <p:nvPr/>
            </p:nvSpPr>
            <p:spPr bwMode="auto">
              <a:xfrm>
                <a:off x="5905934" y="2871066"/>
                <a:ext cx="31750" cy="23813"/>
              </a:xfrm>
              <a:custGeom>
                <a:avLst/>
                <a:gdLst>
                  <a:gd name="T0" fmla="*/ 72 w 76"/>
                  <a:gd name="T1" fmla="*/ 52 h 56"/>
                  <a:gd name="T2" fmla="*/ 29 w 76"/>
                  <a:gd name="T3" fmla="*/ 14 h 56"/>
                  <a:gd name="T4" fmla="*/ 1 w 76"/>
                  <a:gd name="T5" fmla="*/ 3 h 56"/>
                  <a:gd name="T6" fmla="*/ 36 w 76"/>
                  <a:gd name="T7" fmla="*/ 47 h 56"/>
                  <a:gd name="T8" fmla="*/ 72 w 76"/>
                  <a:gd name="T9" fmla="*/ 52 h 56"/>
                </a:gdLst>
                <a:ahLst/>
                <a:cxnLst>
                  <a:cxn ang="0">
                    <a:pos x="T0" y="T1"/>
                  </a:cxn>
                  <a:cxn ang="0">
                    <a:pos x="T2" y="T3"/>
                  </a:cxn>
                  <a:cxn ang="0">
                    <a:pos x="T4" y="T5"/>
                  </a:cxn>
                  <a:cxn ang="0">
                    <a:pos x="T6" y="T7"/>
                  </a:cxn>
                  <a:cxn ang="0">
                    <a:pos x="T8" y="T9"/>
                  </a:cxn>
                </a:cxnLst>
                <a:rect l="0" t="0" r="r" b="b"/>
                <a:pathLst>
                  <a:path w="76" h="56">
                    <a:moveTo>
                      <a:pt x="72" y="52"/>
                    </a:moveTo>
                    <a:cubicBezTo>
                      <a:pt x="76" y="51"/>
                      <a:pt x="43" y="22"/>
                      <a:pt x="29" y="14"/>
                    </a:cubicBezTo>
                    <a:cubicBezTo>
                      <a:pt x="15" y="5"/>
                      <a:pt x="3" y="0"/>
                      <a:pt x="1" y="3"/>
                    </a:cubicBezTo>
                    <a:cubicBezTo>
                      <a:pt x="0" y="6"/>
                      <a:pt x="24" y="38"/>
                      <a:pt x="36" y="47"/>
                    </a:cubicBezTo>
                    <a:cubicBezTo>
                      <a:pt x="47" y="56"/>
                      <a:pt x="67" y="53"/>
                      <a:pt x="72" y="52"/>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9" name="Freeform 70">
                <a:extLst>
                  <a:ext uri="{FF2B5EF4-FFF2-40B4-BE49-F238E27FC236}">
                    <a16:creationId xmlns:a16="http://schemas.microsoft.com/office/drawing/2014/main" id="{19AFDFD3-3ADC-4686-8AA1-7DCFC9ACDCAE}"/>
                  </a:ext>
                </a:extLst>
              </p:cNvPr>
              <p:cNvSpPr>
                <a:spLocks/>
              </p:cNvSpPr>
              <p:nvPr/>
            </p:nvSpPr>
            <p:spPr bwMode="auto">
              <a:xfrm>
                <a:off x="5742422" y="2972666"/>
                <a:ext cx="15875" cy="14288"/>
              </a:xfrm>
              <a:custGeom>
                <a:avLst/>
                <a:gdLst>
                  <a:gd name="T0" fmla="*/ 15 w 36"/>
                  <a:gd name="T1" fmla="*/ 7 h 36"/>
                  <a:gd name="T2" fmla="*/ 2 w 36"/>
                  <a:gd name="T3" fmla="*/ 21 h 36"/>
                  <a:gd name="T4" fmla="*/ 17 w 36"/>
                  <a:gd name="T5" fmla="*/ 34 h 36"/>
                  <a:gd name="T6" fmla="*/ 30 w 36"/>
                  <a:gd name="T7" fmla="*/ 30 h 36"/>
                  <a:gd name="T8" fmla="*/ 33 w 36"/>
                  <a:gd name="T9" fmla="*/ 2 h 36"/>
                  <a:gd name="T10" fmla="*/ 15 w 36"/>
                  <a:gd name="T11" fmla="*/ 7 h 36"/>
                </a:gdLst>
                <a:ahLst/>
                <a:cxnLst>
                  <a:cxn ang="0">
                    <a:pos x="T0" y="T1"/>
                  </a:cxn>
                  <a:cxn ang="0">
                    <a:pos x="T2" y="T3"/>
                  </a:cxn>
                  <a:cxn ang="0">
                    <a:pos x="T4" y="T5"/>
                  </a:cxn>
                  <a:cxn ang="0">
                    <a:pos x="T6" y="T7"/>
                  </a:cxn>
                  <a:cxn ang="0">
                    <a:pos x="T8" y="T9"/>
                  </a:cxn>
                  <a:cxn ang="0">
                    <a:pos x="T10" y="T11"/>
                  </a:cxn>
                </a:cxnLst>
                <a:rect l="0" t="0" r="r" b="b"/>
                <a:pathLst>
                  <a:path w="36" h="36">
                    <a:moveTo>
                      <a:pt x="15" y="7"/>
                    </a:moveTo>
                    <a:cubicBezTo>
                      <a:pt x="12" y="4"/>
                      <a:pt x="3" y="16"/>
                      <a:pt x="2" y="21"/>
                    </a:cubicBezTo>
                    <a:cubicBezTo>
                      <a:pt x="0" y="26"/>
                      <a:pt x="11" y="32"/>
                      <a:pt x="17" y="34"/>
                    </a:cubicBezTo>
                    <a:cubicBezTo>
                      <a:pt x="22" y="36"/>
                      <a:pt x="28" y="34"/>
                      <a:pt x="30" y="30"/>
                    </a:cubicBezTo>
                    <a:cubicBezTo>
                      <a:pt x="32" y="26"/>
                      <a:pt x="36" y="4"/>
                      <a:pt x="33" y="2"/>
                    </a:cubicBezTo>
                    <a:cubicBezTo>
                      <a:pt x="30" y="0"/>
                      <a:pt x="17" y="11"/>
                      <a:pt x="15" y="7"/>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0" name="Freeform 71">
                <a:extLst>
                  <a:ext uri="{FF2B5EF4-FFF2-40B4-BE49-F238E27FC236}">
                    <a16:creationId xmlns:a16="http://schemas.microsoft.com/office/drawing/2014/main" id="{90F2ED68-1E45-4BA9-9A6B-01B3145DAA2B}"/>
                  </a:ext>
                </a:extLst>
              </p:cNvPr>
              <p:cNvSpPr>
                <a:spLocks/>
              </p:cNvSpPr>
              <p:nvPr/>
            </p:nvSpPr>
            <p:spPr bwMode="auto">
              <a:xfrm>
                <a:off x="5769409" y="2907579"/>
                <a:ext cx="28575" cy="28575"/>
              </a:xfrm>
              <a:custGeom>
                <a:avLst/>
                <a:gdLst>
                  <a:gd name="T0" fmla="*/ 69 w 69"/>
                  <a:gd name="T1" fmla="*/ 45 h 69"/>
                  <a:gd name="T2" fmla="*/ 45 w 69"/>
                  <a:gd name="T3" fmla="*/ 25 h 69"/>
                  <a:gd name="T4" fmla="*/ 27 w 69"/>
                  <a:gd name="T5" fmla="*/ 4 h 69"/>
                  <a:gd name="T6" fmla="*/ 10 w 69"/>
                  <a:gd name="T7" fmla="*/ 13 h 69"/>
                  <a:gd name="T8" fmla="*/ 12 w 69"/>
                  <a:gd name="T9" fmla="*/ 19 h 69"/>
                  <a:gd name="T10" fmla="*/ 4 w 69"/>
                  <a:gd name="T11" fmla="*/ 28 h 69"/>
                  <a:gd name="T12" fmla="*/ 12 w 69"/>
                  <a:gd name="T13" fmla="*/ 47 h 69"/>
                  <a:gd name="T14" fmla="*/ 22 w 69"/>
                  <a:gd name="T15" fmla="*/ 62 h 69"/>
                  <a:gd name="T16" fmla="*/ 48 w 69"/>
                  <a:gd name="T17" fmla="*/ 67 h 69"/>
                  <a:gd name="T18" fmla="*/ 69 w 69"/>
                  <a:gd name="T19" fmla="*/ 4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69" y="45"/>
                    </a:moveTo>
                    <a:cubicBezTo>
                      <a:pt x="69" y="39"/>
                      <a:pt x="49" y="28"/>
                      <a:pt x="45" y="25"/>
                    </a:cubicBezTo>
                    <a:cubicBezTo>
                      <a:pt x="40" y="22"/>
                      <a:pt x="28" y="9"/>
                      <a:pt x="27" y="4"/>
                    </a:cubicBezTo>
                    <a:cubicBezTo>
                      <a:pt x="26" y="0"/>
                      <a:pt x="16" y="14"/>
                      <a:pt x="10" y="13"/>
                    </a:cubicBezTo>
                    <a:cubicBezTo>
                      <a:pt x="4" y="12"/>
                      <a:pt x="9" y="19"/>
                      <a:pt x="12" y="19"/>
                    </a:cubicBezTo>
                    <a:cubicBezTo>
                      <a:pt x="15" y="18"/>
                      <a:pt x="8" y="26"/>
                      <a:pt x="4" y="28"/>
                    </a:cubicBezTo>
                    <a:cubicBezTo>
                      <a:pt x="0" y="30"/>
                      <a:pt x="13" y="41"/>
                      <a:pt x="12" y="47"/>
                    </a:cubicBezTo>
                    <a:cubicBezTo>
                      <a:pt x="11" y="53"/>
                      <a:pt x="16" y="60"/>
                      <a:pt x="22" y="62"/>
                    </a:cubicBezTo>
                    <a:cubicBezTo>
                      <a:pt x="29" y="64"/>
                      <a:pt x="44" y="65"/>
                      <a:pt x="48" y="67"/>
                    </a:cubicBezTo>
                    <a:cubicBezTo>
                      <a:pt x="53" y="69"/>
                      <a:pt x="69" y="51"/>
                      <a:pt x="69" y="45"/>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1" name="Freeform 72">
                <a:extLst>
                  <a:ext uri="{FF2B5EF4-FFF2-40B4-BE49-F238E27FC236}">
                    <a16:creationId xmlns:a16="http://schemas.microsoft.com/office/drawing/2014/main" id="{B776ED58-60B9-47C9-A4EE-291489BB48E3}"/>
                  </a:ext>
                </a:extLst>
              </p:cNvPr>
              <p:cNvSpPr>
                <a:spLocks/>
              </p:cNvSpPr>
              <p:nvPr/>
            </p:nvSpPr>
            <p:spPr bwMode="auto">
              <a:xfrm>
                <a:off x="5958322" y="2964729"/>
                <a:ext cx="57150" cy="30163"/>
              </a:xfrm>
              <a:custGeom>
                <a:avLst/>
                <a:gdLst>
                  <a:gd name="T0" fmla="*/ 39 w 137"/>
                  <a:gd name="T1" fmla="*/ 2 h 73"/>
                  <a:gd name="T2" fmla="*/ 4 w 137"/>
                  <a:gd name="T3" fmla="*/ 34 h 73"/>
                  <a:gd name="T4" fmla="*/ 9 w 137"/>
                  <a:gd name="T5" fmla="*/ 63 h 73"/>
                  <a:gd name="T6" fmla="*/ 24 w 137"/>
                  <a:gd name="T7" fmla="*/ 73 h 73"/>
                  <a:gd name="T8" fmla="*/ 35 w 137"/>
                  <a:gd name="T9" fmla="*/ 39 h 73"/>
                  <a:gd name="T10" fmla="*/ 80 w 137"/>
                  <a:gd name="T11" fmla="*/ 27 h 73"/>
                  <a:gd name="T12" fmla="*/ 130 w 137"/>
                  <a:gd name="T13" fmla="*/ 26 h 73"/>
                  <a:gd name="T14" fmla="*/ 132 w 137"/>
                  <a:gd name="T15" fmla="*/ 11 h 73"/>
                  <a:gd name="T16" fmla="*/ 123 w 137"/>
                  <a:gd name="T17" fmla="*/ 11 h 73"/>
                  <a:gd name="T18" fmla="*/ 73 w 137"/>
                  <a:gd name="T19" fmla="*/ 1 h 73"/>
                  <a:gd name="T20" fmla="*/ 39 w 137"/>
                  <a:gd name="T21" fmla="*/ 2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 h="73">
                    <a:moveTo>
                      <a:pt x="39" y="2"/>
                    </a:moveTo>
                    <a:cubicBezTo>
                      <a:pt x="33" y="4"/>
                      <a:pt x="8" y="32"/>
                      <a:pt x="4" y="34"/>
                    </a:cubicBezTo>
                    <a:cubicBezTo>
                      <a:pt x="0" y="36"/>
                      <a:pt x="5" y="56"/>
                      <a:pt x="9" y="63"/>
                    </a:cubicBezTo>
                    <a:cubicBezTo>
                      <a:pt x="13" y="70"/>
                      <a:pt x="21" y="72"/>
                      <a:pt x="24" y="73"/>
                    </a:cubicBezTo>
                    <a:cubicBezTo>
                      <a:pt x="26" y="73"/>
                      <a:pt x="34" y="49"/>
                      <a:pt x="35" y="39"/>
                    </a:cubicBezTo>
                    <a:cubicBezTo>
                      <a:pt x="37" y="30"/>
                      <a:pt x="69" y="30"/>
                      <a:pt x="80" y="27"/>
                    </a:cubicBezTo>
                    <a:cubicBezTo>
                      <a:pt x="90" y="24"/>
                      <a:pt x="123" y="31"/>
                      <a:pt x="130" y="26"/>
                    </a:cubicBezTo>
                    <a:cubicBezTo>
                      <a:pt x="137" y="21"/>
                      <a:pt x="135" y="12"/>
                      <a:pt x="132" y="11"/>
                    </a:cubicBezTo>
                    <a:cubicBezTo>
                      <a:pt x="130" y="9"/>
                      <a:pt x="124" y="10"/>
                      <a:pt x="123" y="11"/>
                    </a:cubicBezTo>
                    <a:cubicBezTo>
                      <a:pt x="122" y="12"/>
                      <a:pt x="86" y="2"/>
                      <a:pt x="73" y="1"/>
                    </a:cubicBezTo>
                    <a:cubicBezTo>
                      <a:pt x="61" y="0"/>
                      <a:pt x="46" y="1"/>
                      <a:pt x="39" y="2"/>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2" name="Freeform 73">
                <a:extLst>
                  <a:ext uri="{FF2B5EF4-FFF2-40B4-BE49-F238E27FC236}">
                    <a16:creationId xmlns:a16="http://schemas.microsoft.com/office/drawing/2014/main" id="{E7E6C88F-C9F7-43D8-9E51-11F6F7464E8E}"/>
                  </a:ext>
                </a:extLst>
              </p:cNvPr>
              <p:cNvSpPr>
                <a:spLocks/>
              </p:cNvSpPr>
              <p:nvPr/>
            </p:nvSpPr>
            <p:spPr bwMode="auto">
              <a:xfrm>
                <a:off x="5996422" y="2929804"/>
                <a:ext cx="12700" cy="11113"/>
              </a:xfrm>
              <a:custGeom>
                <a:avLst/>
                <a:gdLst>
                  <a:gd name="T0" fmla="*/ 0 w 30"/>
                  <a:gd name="T1" fmla="*/ 11 h 28"/>
                  <a:gd name="T2" fmla="*/ 30 w 30"/>
                  <a:gd name="T3" fmla="*/ 24 h 28"/>
                  <a:gd name="T4" fmla="*/ 30 w 30"/>
                  <a:gd name="T5" fmla="*/ 22 h 28"/>
                  <a:gd name="T6" fmla="*/ 25 w 30"/>
                  <a:gd name="T7" fmla="*/ 5 h 28"/>
                  <a:gd name="T8" fmla="*/ 0 w 30"/>
                  <a:gd name="T9" fmla="*/ 11 h 28"/>
                </a:gdLst>
                <a:ahLst/>
                <a:cxnLst>
                  <a:cxn ang="0">
                    <a:pos x="T0" y="T1"/>
                  </a:cxn>
                  <a:cxn ang="0">
                    <a:pos x="T2" y="T3"/>
                  </a:cxn>
                  <a:cxn ang="0">
                    <a:pos x="T4" y="T5"/>
                  </a:cxn>
                  <a:cxn ang="0">
                    <a:pos x="T6" y="T7"/>
                  </a:cxn>
                  <a:cxn ang="0">
                    <a:pos x="T8" y="T9"/>
                  </a:cxn>
                </a:cxnLst>
                <a:rect l="0" t="0" r="r" b="b"/>
                <a:pathLst>
                  <a:path w="30" h="28">
                    <a:moveTo>
                      <a:pt x="0" y="11"/>
                    </a:moveTo>
                    <a:cubicBezTo>
                      <a:pt x="5" y="28"/>
                      <a:pt x="19" y="16"/>
                      <a:pt x="30" y="24"/>
                    </a:cubicBezTo>
                    <a:cubicBezTo>
                      <a:pt x="30" y="23"/>
                      <a:pt x="30" y="23"/>
                      <a:pt x="30" y="22"/>
                    </a:cubicBezTo>
                    <a:cubicBezTo>
                      <a:pt x="29" y="16"/>
                      <a:pt x="27" y="10"/>
                      <a:pt x="25" y="5"/>
                    </a:cubicBezTo>
                    <a:cubicBezTo>
                      <a:pt x="17" y="0"/>
                      <a:pt x="5" y="1"/>
                      <a:pt x="0" y="11"/>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3" name="Freeform 74">
                <a:extLst>
                  <a:ext uri="{FF2B5EF4-FFF2-40B4-BE49-F238E27FC236}">
                    <a16:creationId xmlns:a16="http://schemas.microsoft.com/office/drawing/2014/main" id="{29E327D7-852D-4B7A-BA39-ED32DA14FA72}"/>
                  </a:ext>
                </a:extLst>
              </p:cNvPr>
              <p:cNvSpPr>
                <a:spLocks/>
              </p:cNvSpPr>
              <p:nvPr/>
            </p:nvSpPr>
            <p:spPr bwMode="auto">
              <a:xfrm>
                <a:off x="5591609" y="2823441"/>
                <a:ext cx="19050" cy="12700"/>
              </a:xfrm>
              <a:custGeom>
                <a:avLst/>
                <a:gdLst>
                  <a:gd name="T0" fmla="*/ 10 w 46"/>
                  <a:gd name="T1" fmla="*/ 3 h 32"/>
                  <a:gd name="T2" fmla="*/ 6 w 46"/>
                  <a:gd name="T3" fmla="*/ 24 h 32"/>
                  <a:gd name="T4" fmla="*/ 38 w 46"/>
                  <a:gd name="T5" fmla="*/ 19 h 32"/>
                  <a:gd name="T6" fmla="*/ 46 w 46"/>
                  <a:gd name="T7" fmla="*/ 29 h 32"/>
                  <a:gd name="T8" fmla="*/ 30 w 46"/>
                  <a:gd name="T9" fmla="*/ 2 h 32"/>
                  <a:gd name="T10" fmla="*/ 10 w 46"/>
                  <a:gd name="T11" fmla="*/ 3 h 32"/>
                </a:gdLst>
                <a:ahLst/>
                <a:cxnLst>
                  <a:cxn ang="0">
                    <a:pos x="T0" y="T1"/>
                  </a:cxn>
                  <a:cxn ang="0">
                    <a:pos x="T2" y="T3"/>
                  </a:cxn>
                  <a:cxn ang="0">
                    <a:pos x="T4" y="T5"/>
                  </a:cxn>
                  <a:cxn ang="0">
                    <a:pos x="T6" y="T7"/>
                  </a:cxn>
                  <a:cxn ang="0">
                    <a:pos x="T8" y="T9"/>
                  </a:cxn>
                  <a:cxn ang="0">
                    <a:pos x="T10" y="T11"/>
                  </a:cxn>
                </a:cxnLst>
                <a:rect l="0" t="0" r="r" b="b"/>
                <a:pathLst>
                  <a:path w="46" h="32">
                    <a:moveTo>
                      <a:pt x="10" y="3"/>
                    </a:moveTo>
                    <a:cubicBezTo>
                      <a:pt x="6" y="4"/>
                      <a:pt x="0" y="20"/>
                      <a:pt x="6" y="24"/>
                    </a:cubicBezTo>
                    <a:cubicBezTo>
                      <a:pt x="11" y="27"/>
                      <a:pt x="33" y="11"/>
                      <a:pt x="38" y="19"/>
                    </a:cubicBezTo>
                    <a:cubicBezTo>
                      <a:pt x="42" y="28"/>
                      <a:pt x="46" y="32"/>
                      <a:pt x="46" y="29"/>
                    </a:cubicBezTo>
                    <a:cubicBezTo>
                      <a:pt x="46" y="26"/>
                      <a:pt x="31" y="5"/>
                      <a:pt x="30" y="2"/>
                    </a:cubicBezTo>
                    <a:cubicBezTo>
                      <a:pt x="28" y="0"/>
                      <a:pt x="15" y="2"/>
                      <a:pt x="10" y="3"/>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4" name="Freeform 75">
                <a:extLst>
                  <a:ext uri="{FF2B5EF4-FFF2-40B4-BE49-F238E27FC236}">
                    <a16:creationId xmlns:a16="http://schemas.microsoft.com/office/drawing/2014/main" id="{67CB672E-A26E-41C0-9117-5FEDC3C46D51}"/>
                  </a:ext>
                </a:extLst>
              </p:cNvPr>
              <p:cNvSpPr>
                <a:spLocks/>
              </p:cNvSpPr>
              <p:nvPr/>
            </p:nvSpPr>
            <p:spPr bwMode="auto">
              <a:xfrm>
                <a:off x="5512234" y="3039341"/>
                <a:ext cx="9525" cy="6350"/>
              </a:xfrm>
              <a:custGeom>
                <a:avLst/>
                <a:gdLst>
                  <a:gd name="T0" fmla="*/ 1 w 22"/>
                  <a:gd name="T1" fmla="*/ 4 h 14"/>
                  <a:gd name="T2" fmla="*/ 17 w 22"/>
                  <a:gd name="T3" fmla="*/ 11 h 14"/>
                  <a:gd name="T4" fmla="*/ 19 w 22"/>
                  <a:gd name="T5" fmla="*/ 2 h 14"/>
                  <a:gd name="T6" fmla="*/ 1 w 22"/>
                  <a:gd name="T7" fmla="*/ 4 h 14"/>
                </a:gdLst>
                <a:ahLst/>
                <a:cxnLst>
                  <a:cxn ang="0">
                    <a:pos x="T0" y="T1"/>
                  </a:cxn>
                  <a:cxn ang="0">
                    <a:pos x="T2" y="T3"/>
                  </a:cxn>
                  <a:cxn ang="0">
                    <a:pos x="T4" y="T5"/>
                  </a:cxn>
                  <a:cxn ang="0">
                    <a:pos x="T6" y="T7"/>
                  </a:cxn>
                </a:cxnLst>
                <a:rect l="0" t="0" r="r" b="b"/>
                <a:pathLst>
                  <a:path w="22" h="14">
                    <a:moveTo>
                      <a:pt x="1" y="4"/>
                    </a:moveTo>
                    <a:cubicBezTo>
                      <a:pt x="0" y="7"/>
                      <a:pt x="13" y="14"/>
                      <a:pt x="17" y="11"/>
                    </a:cubicBezTo>
                    <a:cubicBezTo>
                      <a:pt x="21" y="8"/>
                      <a:pt x="22" y="4"/>
                      <a:pt x="19" y="2"/>
                    </a:cubicBezTo>
                    <a:cubicBezTo>
                      <a:pt x="15" y="0"/>
                      <a:pt x="3" y="2"/>
                      <a:pt x="1" y="4"/>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5" name="Freeform 76">
                <a:extLst>
                  <a:ext uri="{FF2B5EF4-FFF2-40B4-BE49-F238E27FC236}">
                    <a16:creationId xmlns:a16="http://schemas.microsoft.com/office/drawing/2014/main" id="{A90FA1CA-A2F0-4BFD-8593-1F70D2A755B6}"/>
                  </a:ext>
                </a:extLst>
              </p:cNvPr>
              <p:cNvSpPr>
                <a:spLocks/>
              </p:cNvSpPr>
              <p:nvPr/>
            </p:nvSpPr>
            <p:spPr bwMode="auto">
              <a:xfrm>
                <a:off x="5470959" y="2994891"/>
                <a:ext cx="39688" cy="42863"/>
              </a:xfrm>
              <a:custGeom>
                <a:avLst/>
                <a:gdLst>
                  <a:gd name="T0" fmla="*/ 58 w 97"/>
                  <a:gd name="T1" fmla="*/ 58 h 102"/>
                  <a:gd name="T2" fmla="*/ 55 w 97"/>
                  <a:gd name="T3" fmla="*/ 73 h 102"/>
                  <a:gd name="T4" fmla="*/ 69 w 97"/>
                  <a:gd name="T5" fmla="*/ 93 h 102"/>
                  <a:gd name="T6" fmla="*/ 88 w 97"/>
                  <a:gd name="T7" fmla="*/ 98 h 102"/>
                  <a:gd name="T8" fmla="*/ 87 w 97"/>
                  <a:gd name="T9" fmla="*/ 72 h 102"/>
                  <a:gd name="T10" fmla="*/ 73 w 97"/>
                  <a:gd name="T11" fmla="*/ 51 h 102"/>
                  <a:gd name="T12" fmla="*/ 62 w 97"/>
                  <a:gd name="T13" fmla="*/ 31 h 102"/>
                  <a:gd name="T14" fmla="*/ 28 w 97"/>
                  <a:gd name="T15" fmla="*/ 5 h 102"/>
                  <a:gd name="T16" fmla="*/ 3 w 97"/>
                  <a:gd name="T17" fmla="*/ 6 h 102"/>
                  <a:gd name="T18" fmla="*/ 19 w 97"/>
                  <a:gd name="T19" fmla="*/ 18 h 102"/>
                  <a:gd name="T20" fmla="*/ 43 w 97"/>
                  <a:gd name="T21" fmla="*/ 41 h 102"/>
                  <a:gd name="T22" fmla="*/ 58 w 97"/>
                  <a:gd name="T23" fmla="*/ 5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7" h="102">
                    <a:moveTo>
                      <a:pt x="58" y="58"/>
                    </a:moveTo>
                    <a:cubicBezTo>
                      <a:pt x="64" y="61"/>
                      <a:pt x="56" y="69"/>
                      <a:pt x="55" y="73"/>
                    </a:cubicBezTo>
                    <a:cubicBezTo>
                      <a:pt x="55" y="78"/>
                      <a:pt x="68" y="89"/>
                      <a:pt x="69" y="93"/>
                    </a:cubicBezTo>
                    <a:cubicBezTo>
                      <a:pt x="71" y="97"/>
                      <a:pt x="82" y="94"/>
                      <a:pt x="88" y="98"/>
                    </a:cubicBezTo>
                    <a:cubicBezTo>
                      <a:pt x="93" y="102"/>
                      <a:pt x="97" y="77"/>
                      <a:pt x="87" y="72"/>
                    </a:cubicBezTo>
                    <a:cubicBezTo>
                      <a:pt x="77" y="67"/>
                      <a:pt x="75" y="53"/>
                      <a:pt x="73" y="51"/>
                    </a:cubicBezTo>
                    <a:cubicBezTo>
                      <a:pt x="71" y="48"/>
                      <a:pt x="64" y="35"/>
                      <a:pt x="62" y="31"/>
                    </a:cubicBezTo>
                    <a:cubicBezTo>
                      <a:pt x="60" y="26"/>
                      <a:pt x="37" y="10"/>
                      <a:pt x="28" y="5"/>
                    </a:cubicBezTo>
                    <a:cubicBezTo>
                      <a:pt x="20" y="0"/>
                      <a:pt x="6" y="4"/>
                      <a:pt x="3" y="6"/>
                    </a:cubicBezTo>
                    <a:cubicBezTo>
                      <a:pt x="0" y="8"/>
                      <a:pt x="14" y="18"/>
                      <a:pt x="19" y="18"/>
                    </a:cubicBezTo>
                    <a:cubicBezTo>
                      <a:pt x="25" y="18"/>
                      <a:pt x="42" y="34"/>
                      <a:pt x="43" y="41"/>
                    </a:cubicBezTo>
                    <a:cubicBezTo>
                      <a:pt x="44" y="48"/>
                      <a:pt x="51" y="56"/>
                      <a:pt x="58" y="58"/>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6" name="Freeform 77">
                <a:extLst>
                  <a:ext uri="{FF2B5EF4-FFF2-40B4-BE49-F238E27FC236}">
                    <a16:creationId xmlns:a16="http://schemas.microsoft.com/office/drawing/2014/main" id="{3572BD9B-23B4-4153-ACD8-7BAAC1043946}"/>
                  </a:ext>
                </a:extLst>
              </p:cNvPr>
              <p:cNvSpPr>
                <a:spLocks/>
              </p:cNvSpPr>
              <p:nvPr/>
            </p:nvSpPr>
            <p:spPr bwMode="auto">
              <a:xfrm>
                <a:off x="5478897" y="3020291"/>
                <a:ext cx="7938" cy="6350"/>
              </a:xfrm>
              <a:custGeom>
                <a:avLst/>
                <a:gdLst>
                  <a:gd name="T0" fmla="*/ 1 w 21"/>
                  <a:gd name="T1" fmla="*/ 2 h 14"/>
                  <a:gd name="T2" fmla="*/ 17 w 21"/>
                  <a:gd name="T3" fmla="*/ 12 h 14"/>
                  <a:gd name="T4" fmla="*/ 19 w 21"/>
                  <a:gd name="T5" fmla="*/ 7 h 14"/>
                  <a:gd name="T6" fmla="*/ 1 w 21"/>
                  <a:gd name="T7" fmla="*/ 2 h 14"/>
                </a:gdLst>
                <a:ahLst/>
                <a:cxnLst>
                  <a:cxn ang="0">
                    <a:pos x="T0" y="T1"/>
                  </a:cxn>
                  <a:cxn ang="0">
                    <a:pos x="T2" y="T3"/>
                  </a:cxn>
                  <a:cxn ang="0">
                    <a:pos x="T4" y="T5"/>
                  </a:cxn>
                  <a:cxn ang="0">
                    <a:pos x="T6" y="T7"/>
                  </a:cxn>
                </a:cxnLst>
                <a:rect l="0" t="0" r="r" b="b"/>
                <a:pathLst>
                  <a:path w="21" h="14">
                    <a:moveTo>
                      <a:pt x="1" y="2"/>
                    </a:moveTo>
                    <a:cubicBezTo>
                      <a:pt x="0" y="4"/>
                      <a:pt x="14" y="10"/>
                      <a:pt x="17" y="12"/>
                    </a:cubicBezTo>
                    <a:cubicBezTo>
                      <a:pt x="20" y="14"/>
                      <a:pt x="21" y="12"/>
                      <a:pt x="19" y="7"/>
                    </a:cubicBezTo>
                    <a:cubicBezTo>
                      <a:pt x="17" y="3"/>
                      <a:pt x="3" y="0"/>
                      <a:pt x="1" y="2"/>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7" name="Freeform 78">
                <a:extLst>
                  <a:ext uri="{FF2B5EF4-FFF2-40B4-BE49-F238E27FC236}">
                    <a16:creationId xmlns:a16="http://schemas.microsoft.com/office/drawing/2014/main" id="{DC136309-B884-4AED-86E5-3BF9AD28AD27}"/>
                  </a:ext>
                </a:extLst>
              </p:cNvPr>
              <p:cNvSpPr>
                <a:spLocks/>
              </p:cNvSpPr>
              <p:nvPr/>
            </p:nvSpPr>
            <p:spPr bwMode="auto">
              <a:xfrm>
                <a:off x="5493184" y="2994891"/>
                <a:ext cx="6350" cy="6350"/>
              </a:xfrm>
              <a:custGeom>
                <a:avLst/>
                <a:gdLst>
                  <a:gd name="T0" fmla="*/ 11 w 13"/>
                  <a:gd name="T1" fmla="*/ 3 h 14"/>
                  <a:gd name="T2" fmla="*/ 1 w 13"/>
                  <a:gd name="T3" fmla="*/ 6 h 14"/>
                  <a:gd name="T4" fmla="*/ 3 w 13"/>
                  <a:gd name="T5" fmla="*/ 13 h 14"/>
                  <a:gd name="T6" fmla="*/ 11 w 13"/>
                  <a:gd name="T7" fmla="*/ 3 h 14"/>
                </a:gdLst>
                <a:ahLst/>
                <a:cxnLst>
                  <a:cxn ang="0">
                    <a:pos x="T0" y="T1"/>
                  </a:cxn>
                  <a:cxn ang="0">
                    <a:pos x="T2" y="T3"/>
                  </a:cxn>
                  <a:cxn ang="0">
                    <a:pos x="T4" y="T5"/>
                  </a:cxn>
                  <a:cxn ang="0">
                    <a:pos x="T6" y="T7"/>
                  </a:cxn>
                </a:cxnLst>
                <a:rect l="0" t="0" r="r" b="b"/>
                <a:pathLst>
                  <a:path w="13" h="14">
                    <a:moveTo>
                      <a:pt x="11" y="3"/>
                    </a:moveTo>
                    <a:cubicBezTo>
                      <a:pt x="8" y="0"/>
                      <a:pt x="3" y="4"/>
                      <a:pt x="1" y="6"/>
                    </a:cubicBezTo>
                    <a:cubicBezTo>
                      <a:pt x="0" y="9"/>
                      <a:pt x="1" y="12"/>
                      <a:pt x="3" y="13"/>
                    </a:cubicBezTo>
                    <a:cubicBezTo>
                      <a:pt x="5" y="14"/>
                      <a:pt x="13" y="6"/>
                      <a:pt x="11" y="3"/>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8" name="Freeform 79">
                <a:extLst>
                  <a:ext uri="{FF2B5EF4-FFF2-40B4-BE49-F238E27FC236}">
                    <a16:creationId xmlns:a16="http://schemas.microsoft.com/office/drawing/2014/main" id="{E3FE9FA5-8501-402F-BB59-E58F2540319B}"/>
                  </a:ext>
                </a:extLst>
              </p:cNvPr>
              <p:cNvSpPr>
                <a:spLocks/>
              </p:cNvSpPr>
              <p:nvPr/>
            </p:nvSpPr>
            <p:spPr bwMode="auto">
              <a:xfrm>
                <a:off x="5502709" y="2999654"/>
                <a:ext cx="6350" cy="6350"/>
              </a:xfrm>
              <a:custGeom>
                <a:avLst/>
                <a:gdLst>
                  <a:gd name="T0" fmla="*/ 17 w 17"/>
                  <a:gd name="T1" fmla="*/ 10 h 14"/>
                  <a:gd name="T2" fmla="*/ 11 w 17"/>
                  <a:gd name="T3" fmla="*/ 1 h 14"/>
                  <a:gd name="T4" fmla="*/ 3 w 17"/>
                  <a:gd name="T5" fmla="*/ 8 h 14"/>
                  <a:gd name="T6" fmla="*/ 17 w 17"/>
                  <a:gd name="T7" fmla="*/ 10 h 14"/>
                </a:gdLst>
                <a:ahLst/>
                <a:cxnLst>
                  <a:cxn ang="0">
                    <a:pos x="T0" y="T1"/>
                  </a:cxn>
                  <a:cxn ang="0">
                    <a:pos x="T2" y="T3"/>
                  </a:cxn>
                  <a:cxn ang="0">
                    <a:pos x="T4" y="T5"/>
                  </a:cxn>
                  <a:cxn ang="0">
                    <a:pos x="T6" y="T7"/>
                  </a:cxn>
                </a:cxnLst>
                <a:rect l="0" t="0" r="r" b="b"/>
                <a:pathLst>
                  <a:path w="17" h="14">
                    <a:moveTo>
                      <a:pt x="17" y="10"/>
                    </a:moveTo>
                    <a:cubicBezTo>
                      <a:pt x="17" y="7"/>
                      <a:pt x="12" y="1"/>
                      <a:pt x="11" y="1"/>
                    </a:cubicBezTo>
                    <a:cubicBezTo>
                      <a:pt x="9" y="0"/>
                      <a:pt x="6" y="3"/>
                      <a:pt x="3" y="8"/>
                    </a:cubicBezTo>
                    <a:cubicBezTo>
                      <a:pt x="0" y="14"/>
                      <a:pt x="16" y="13"/>
                      <a:pt x="17" y="10"/>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29" name="Freeform 80">
                <a:extLst>
                  <a:ext uri="{FF2B5EF4-FFF2-40B4-BE49-F238E27FC236}">
                    <a16:creationId xmlns:a16="http://schemas.microsoft.com/office/drawing/2014/main" id="{BD1A3AA1-AC9C-4756-8C59-5CF2388F6BC4}"/>
                  </a:ext>
                </a:extLst>
              </p:cNvPr>
              <p:cNvSpPr>
                <a:spLocks/>
              </p:cNvSpPr>
              <p:nvPr/>
            </p:nvSpPr>
            <p:spPr bwMode="auto">
              <a:xfrm>
                <a:off x="5505884" y="3009179"/>
                <a:ext cx="7938" cy="11113"/>
              </a:xfrm>
              <a:custGeom>
                <a:avLst/>
                <a:gdLst>
                  <a:gd name="T0" fmla="*/ 11 w 22"/>
                  <a:gd name="T1" fmla="*/ 27 h 28"/>
                  <a:gd name="T2" fmla="*/ 18 w 22"/>
                  <a:gd name="T3" fmla="*/ 21 h 28"/>
                  <a:gd name="T4" fmla="*/ 12 w 22"/>
                  <a:gd name="T5" fmla="*/ 3 h 28"/>
                  <a:gd name="T6" fmla="*/ 1 w 22"/>
                  <a:gd name="T7" fmla="*/ 9 h 28"/>
                  <a:gd name="T8" fmla="*/ 3 w 22"/>
                  <a:gd name="T9" fmla="*/ 15 h 28"/>
                  <a:gd name="T10" fmla="*/ 11 w 22"/>
                  <a:gd name="T11" fmla="*/ 27 h 28"/>
                </a:gdLst>
                <a:ahLst/>
                <a:cxnLst>
                  <a:cxn ang="0">
                    <a:pos x="T0" y="T1"/>
                  </a:cxn>
                  <a:cxn ang="0">
                    <a:pos x="T2" y="T3"/>
                  </a:cxn>
                  <a:cxn ang="0">
                    <a:pos x="T4" y="T5"/>
                  </a:cxn>
                  <a:cxn ang="0">
                    <a:pos x="T6" y="T7"/>
                  </a:cxn>
                  <a:cxn ang="0">
                    <a:pos x="T8" y="T9"/>
                  </a:cxn>
                  <a:cxn ang="0">
                    <a:pos x="T10" y="T11"/>
                  </a:cxn>
                </a:cxnLst>
                <a:rect l="0" t="0" r="r" b="b"/>
                <a:pathLst>
                  <a:path w="22" h="28">
                    <a:moveTo>
                      <a:pt x="11" y="27"/>
                    </a:moveTo>
                    <a:cubicBezTo>
                      <a:pt x="17" y="28"/>
                      <a:pt x="22" y="22"/>
                      <a:pt x="18" y="21"/>
                    </a:cubicBezTo>
                    <a:cubicBezTo>
                      <a:pt x="15" y="19"/>
                      <a:pt x="15" y="7"/>
                      <a:pt x="12" y="3"/>
                    </a:cubicBezTo>
                    <a:cubicBezTo>
                      <a:pt x="10" y="0"/>
                      <a:pt x="3" y="6"/>
                      <a:pt x="1" y="9"/>
                    </a:cubicBezTo>
                    <a:cubicBezTo>
                      <a:pt x="0" y="12"/>
                      <a:pt x="0" y="15"/>
                      <a:pt x="3" y="15"/>
                    </a:cubicBezTo>
                    <a:cubicBezTo>
                      <a:pt x="6" y="16"/>
                      <a:pt x="4" y="27"/>
                      <a:pt x="11" y="27"/>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sp>
          <p:nvSpPr>
            <p:cNvPr id="357" name="Freeform 209">
              <a:extLst>
                <a:ext uri="{FF2B5EF4-FFF2-40B4-BE49-F238E27FC236}">
                  <a16:creationId xmlns:a16="http://schemas.microsoft.com/office/drawing/2014/main" id="{711EA028-BB76-4BA2-B9D1-1D70720C5CF6}"/>
                </a:ext>
              </a:extLst>
            </p:cNvPr>
            <p:cNvSpPr>
              <a:spLocks noChangeAspect="1"/>
            </p:cNvSpPr>
            <p:nvPr/>
          </p:nvSpPr>
          <p:spPr bwMode="auto">
            <a:xfrm>
              <a:off x="8281064" y="3165270"/>
              <a:ext cx="2725301" cy="2715644"/>
            </a:xfrm>
            <a:custGeom>
              <a:avLst/>
              <a:gdLst>
                <a:gd name="T0" fmla="*/ 3511 w 4361"/>
                <a:gd name="T1" fmla="*/ 3290 h 4341"/>
                <a:gd name="T2" fmla="*/ 287 w 4361"/>
                <a:gd name="T3" fmla="*/ 3551 h 4341"/>
                <a:gd name="T4" fmla="*/ 137 w 4361"/>
                <a:gd name="T5" fmla="*/ 3721 h 4341"/>
                <a:gd name="T6" fmla="*/ 69 w 4361"/>
                <a:gd name="T7" fmla="*/ 3360 h 4341"/>
                <a:gd name="T8" fmla="*/ 0 w 4361"/>
                <a:gd name="T9" fmla="*/ 2999 h 4341"/>
                <a:gd name="T10" fmla="*/ 366 w 4361"/>
                <a:gd name="T11" fmla="*/ 3023 h 4341"/>
                <a:gd name="T12" fmla="*/ 733 w 4361"/>
                <a:gd name="T13" fmla="*/ 3046 h 4341"/>
                <a:gd name="T14" fmla="*/ 586 w 4361"/>
                <a:gd name="T15" fmla="*/ 3213 h 4341"/>
                <a:gd name="T16" fmla="*/ 3173 w 4361"/>
                <a:gd name="T17" fmla="*/ 2992 h 4341"/>
                <a:gd name="T18" fmla="*/ 3007 w 4361"/>
                <a:gd name="T19" fmla="*/ 338 h 4341"/>
                <a:gd name="T20" fmla="*/ 3305 w 4361"/>
                <a:gd name="T21" fmla="*/ 0 h 4341"/>
                <a:gd name="T22" fmla="*/ 3511 w 4361"/>
                <a:gd name="T23" fmla="*/ 3290 h 4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61" h="4341">
                  <a:moveTo>
                    <a:pt x="3511" y="3290"/>
                  </a:moveTo>
                  <a:cubicBezTo>
                    <a:pt x="2680" y="4232"/>
                    <a:pt x="1251" y="4341"/>
                    <a:pt x="287" y="3551"/>
                  </a:cubicBezTo>
                  <a:lnTo>
                    <a:pt x="137" y="3721"/>
                  </a:lnTo>
                  <a:lnTo>
                    <a:pt x="69" y="3360"/>
                  </a:lnTo>
                  <a:lnTo>
                    <a:pt x="0" y="2999"/>
                  </a:lnTo>
                  <a:lnTo>
                    <a:pt x="366" y="3023"/>
                  </a:lnTo>
                  <a:lnTo>
                    <a:pt x="733" y="3046"/>
                  </a:lnTo>
                  <a:lnTo>
                    <a:pt x="586" y="3213"/>
                  </a:lnTo>
                  <a:cubicBezTo>
                    <a:pt x="1363" y="3838"/>
                    <a:pt x="2506" y="3747"/>
                    <a:pt x="3173" y="2992"/>
                  </a:cubicBezTo>
                  <a:cubicBezTo>
                    <a:pt x="3859" y="2214"/>
                    <a:pt x="3784" y="1024"/>
                    <a:pt x="3007" y="338"/>
                  </a:cubicBezTo>
                  <a:lnTo>
                    <a:pt x="3305" y="0"/>
                  </a:lnTo>
                  <a:cubicBezTo>
                    <a:pt x="4269" y="851"/>
                    <a:pt x="4361" y="2326"/>
                    <a:pt x="3511" y="3290"/>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58" name="Freeform 210">
              <a:extLst>
                <a:ext uri="{FF2B5EF4-FFF2-40B4-BE49-F238E27FC236}">
                  <a16:creationId xmlns:a16="http://schemas.microsoft.com/office/drawing/2014/main" id="{301C18C4-923C-43F3-B0B1-3AC2ABAC3AC8}"/>
                </a:ext>
              </a:extLst>
            </p:cNvPr>
            <p:cNvSpPr>
              <a:spLocks noChangeAspect="1"/>
            </p:cNvSpPr>
            <p:nvPr/>
          </p:nvSpPr>
          <p:spPr bwMode="auto">
            <a:xfrm>
              <a:off x="7716210" y="2547310"/>
              <a:ext cx="2722886" cy="2713230"/>
            </a:xfrm>
            <a:custGeom>
              <a:avLst/>
              <a:gdLst>
                <a:gd name="T0" fmla="*/ 850 w 4361"/>
                <a:gd name="T1" fmla="*/ 1051 h 4341"/>
                <a:gd name="T2" fmla="*/ 4073 w 4361"/>
                <a:gd name="T3" fmla="*/ 790 h 4341"/>
                <a:gd name="T4" fmla="*/ 4223 w 4361"/>
                <a:gd name="T5" fmla="*/ 620 h 4341"/>
                <a:gd name="T6" fmla="*/ 4292 w 4361"/>
                <a:gd name="T7" fmla="*/ 981 h 4341"/>
                <a:gd name="T8" fmla="*/ 4361 w 4361"/>
                <a:gd name="T9" fmla="*/ 1341 h 4341"/>
                <a:gd name="T10" fmla="*/ 3994 w 4361"/>
                <a:gd name="T11" fmla="*/ 1318 h 4341"/>
                <a:gd name="T12" fmla="*/ 3628 w 4361"/>
                <a:gd name="T13" fmla="*/ 1295 h 4341"/>
                <a:gd name="T14" fmla="*/ 3775 w 4361"/>
                <a:gd name="T15" fmla="*/ 1128 h 4341"/>
                <a:gd name="T16" fmla="*/ 1188 w 4361"/>
                <a:gd name="T17" fmla="*/ 1349 h 4341"/>
                <a:gd name="T18" fmla="*/ 1354 w 4361"/>
                <a:gd name="T19" fmla="*/ 4003 h 4341"/>
                <a:gd name="T20" fmla="*/ 1055 w 4361"/>
                <a:gd name="T21" fmla="*/ 4341 h 4341"/>
                <a:gd name="T22" fmla="*/ 850 w 4361"/>
                <a:gd name="T23" fmla="*/ 1051 h 4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61" h="4341">
                  <a:moveTo>
                    <a:pt x="850" y="1051"/>
                  </a:moveTo>
                  <a:cubicBezTo>
                    <a:pt x="1681" y="109"/>
                    <a:pt x="3109" y="0"/>
                    <a:pt x="4073" y="790"/>
                  </a:cubicBezTo>
                  <a:lnTo>
                    <a:pt x="4223" y="620"/>
                  </a:lnTo>
                  <a:lnTo>
                    <a:pt x="4292" y="981"/>
                  </a:lnTo>
                  <a:lnTo>
                    <a:pt x="4361" y="1341"/>
                  </a:lnTo>
                  <a:lnTo>
                    <a:pt x="3994" y="1318"/>
                  </a:lnTo>
                  <a:lnTo>
                    <a:pt x="3628" y="1295"/>
                  </a:lnTo>
                  <a:lnTo>
                    <a:pt x="3775" y="1128"/>
                  </a:lnTo>
                  <a:cubicBezTo>
                    <a:pt x="2998" y="503"/>
                    <a:pt x="1854" y="594"/>
                    <a:pt x="1188" y="1349"/>
                  </a:cubicBezTo>
                  <a:cubicBezTo>
                    <a:pt x="502" y="2127"/>
                    <a:pt x="576" y="3317"/>
                    <a:pt x="1354" y="4003"/>
                  </a:cubicBezTo>
                  <a:lnTo>
                    <a:pt x="1055" y="4341"/>
                  </a:lnTo>
                  <a:cubicBezTo>
                    <a:pt x="92" y="3490"/>
                    <a:pt x="0" y="2015"/>
                    <a:pt x="850" y="1051"/>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prstClr val="black"/>
                </a:solidFill>
                <a:effectLst/>
                <a:uLnTx/>
                <a:uFillTx/>
                <a:latin typeface="Helvetica"/>
                <a:ea typeface="+mn-ea"/>
              </a:endParaRPr>
            </a:p>
          </p:txBody>
        </p:sp>
        <p:grpSp>
          <p:nvGrpSpPr>
            <p:cNvPr id="8" name="Group 7">
              <a:extLst>
                <a:ext uri="{FF2B5EF4-FFF2-40B4-BE49-F238E27FC236}">
                  <a16:creationId xmlns:a16="http://schemas.microsoft.com/office/drawing/2014/main" id="{5EACE9DB-3925-4BFC-9CC6-4894FB36D4D1}"/>
                </a:ext>
              </a:extLst>
            </p:cNvPr>
            <p:cNvGrpSpPr>
              <a:grpSpLocks noChangeAspect="1"/>
            </p:cNvGrpSpPr>
            <p:nvPr/>
          </p:nvGrpSpPr>
          <p:grpSpPr>
            <a:xfrm>
              <a:off x="7124802" y="4529127"/>
              <a:ext cx="2008370" cy="480366"/>
              <a:chOff x="5986897" y="3626717"/>
              <a:chExt cx="1320800" cy="315912"/>
            </a:xfrm>
          </p:grpSpPr>
          <p:sp>
            <p:nvSpPr>
              <p:cNvPr id="359" name="Freeform 211">
                <a:extLst>
                  <a:ext uri="{FF2B5EF4-FFF2-40B4-BE49-F238E27FC236}">
                    <a16:creationId xmlns:a16="http://schemas.microsoft.com/office/drawing/2014/main" id="{3E4CD135-C99B-4ED5-9D81-8D2ADF74EA3F}"/>
                  </a:ext>
                </a:extLst>
              </p:cNvPr>
              <p:cNvSpPr>
                <a:spLocks/>
              </p:cNvSpPr>
              <p:nvPr/>
            </p:nvSpPr>
            <p:spPr bwMode="auto">
              <a:xfrm>
                <a:off x="5986897" y="3626717"/>
                <a:ext cx="1320800" cy="266700"/>
              </a:xfrm>
              <a:custGeom>
                <a:avLst/>
                <a:gdLst>
                  <a:gd name="T0" fmla="*/ 0 w 3214"/>
                  <a:gd name="T1" fmla="*/ 596 h 650"/>
                  <a:gd name="T2" fmla="*/ 41 w 3214"/>
                  <a:gd name="T3" fmla="*/ 596 h 650"/>
                  <a:gd name="T4" fmla="*/ 65 w 3214"/>
                  <a:gd name="T5" fmla="*/ 568 h 650"/>
                  <a:gd name="T6" fmla="*/ 65 w 3214"/>
                  <a:gd name="T7" fmla="*/ 83 h 650"/>
                  <a:gd name="T8" fmla="*/ 41 w 3214"/>
                  <a:gd name="T9" fmla="*/ 55 h 650"/>
                  <a:gd name="T10" fmla="*/ 0 w 3214"/>
                  <a:gd name="T11" fmla="*/ 55 h 650"/>
                  <a:gd name="T12" fmla="*/ 0 w 3214"/>
                  <a:gd name="T13" fmla="*/ 0 h 650"/>
                  <a:gd name="T14" fmla="*/ 3140 w 3214"/>
                  <a:gd name="T15" fmla="*/ 0 h 650"/>
                  <a:gd name="T16" fmla="*/ 3214 w 3214"/>
                  <a:gd name="T17" fmla="*/ 83 h 650"/>
                  <a:gd name="T18" fmla="*/ 3214 w 3214"/>
                  <a:gd name="T19" fmla="*/ 568 h 650"/>
                  <a:gd name="T20" fmla="*/ 3140 w 3214"/>
                  <a:gd name="T21" fmla="*/ 650 h 650"/>
                  <a:gd name="T22" fmla="*/ 0 w 3214"/>
                  <a:gd name="T23" fmla="*/ 650 h 650"/>
                  <a:gd name="T24" fmla="*/ 0 w 3214"/>
                  <a:gd name="T25" fmla="*/ 596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14" h="650">
                    <a:moveTo>
                      <a:pt x="0" y="596"/>
                    </a:moveTo>
                    <a:lnTo>
                      <a:pt x="41" y="596"/>
                    </a:lnTo>
                    <a:cubicBezTo>
                      <a:pt x="54" y="596"/>
                      <a:pt x="65" y="583"/>
                      <a:pt x="65" y="568"/>
                    </a:cubicBezTo>
                    <a:lnTo>
                      <a:pt x="65" y="83"/>
                    </a:lnTo>
                    <a:cubicBezTo>
                      <a:pt x="65" y="68"/>
                      <a:pt x="54" y="55"/>
                      <a:pt x="41" y="55"/>
                    </a:cubicBezTo>
                    <a:lnTo>
                      <a:pt x="0" y="55"/>
                    </a:lnTo>
                    <a:lnTo>
                      <a:pt x="0" y="0"/>
                    </a:lnTo>
                    <a:lnTo>
                      <a:pt x="3140" y="0"/>
                    </a:lnTo>
                    <a:cubicBezTo>
                      <a:pt x="3181" y="0"/>
                      <a:pt x="3214" y="37"/>
                      <a:pt x="3214" y="83"/>
                    </a:cubicBezTo>
                    <a:lnTo>
                      <a:pt x="3214" y="568"/>
                    </a:lnTo>
                    <a:cubicBezTo>
                      <a:pt x="3214" y="614"/>
                      <a:pt x="3181" y="650"/>
                      <a:pt x="3140" y="650"/>
                    </a:cubicBezTo>
                    <a:lnTo>
                      <a:pt x="0" y="650"/>
                    </a:lnTo>
                    <a:lnTo>
                      <a:pt x="0" y="596"/>
                    </a:ln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0" name="Freeform 212">
                <a:extLst>
                  <a:ext uri="{FF2B5EF4-FFF2-40B4-BE49-F238E27FC236}">
                    <a16:creationId xmlns:a16="http://schemas.microsoft.com/office/drawing/2014/main" id="{8C927574-1910-44E4-A1D2-EFC913FCA5F1}"/>
                  </a:ext>
                </a:extLst>
              </p:cNvPr>
              <p:cNvSpPr>
                <a:spLocks/>
              </p:cNvSpPr>
              <p:nvPr/>
            </p:nvSpPr>
            <p:spPr bwMode="auto">
              <a:xfrm>
                <a:off x="5986897" y="3626717"/>
                <a:ext cx="774700" cy="266700"/>
              </a:xfrm>
              <a:custGeom>
                <a:avLst/>
                <a:gdLst>
                  <a:gd name="T0" fmla="*/ 0 w 1885"/>
                  <a:gd name="T1" fmla="*/ 596 h 650"/>
                  <a:gd name="T2" fmla="*/ 41 w 1885"/>
                  <a:gd name="T3" fmla="*/ 596 h 650"/>
                  <a:gd name="T4" fmla="*/ 65 w 1885"/>
                  <a:gd name="T5" fmla="*/ 568 h 650"/>
                  <a:gd name="T6" fmla="*/ 65 w 1885"/>
                  <a:gd name="T7" fmla="*/ 83 h 650"/>
                  <a:gd name="T8" fmla="*/ 41 w 1885"/>
                  <a:gd name="T9" fmla="*/ 55 h 650"/>
                  <a:gd name="T10" fmla="*/ 0 w 1885"/>
                  <a:gd name="T11" fmla="*/ 55 h 650"/>
                  <a:gd name="T12" fmla="*/ 0 w 1885"/>
                  <a:gd name="T13" fmla="*/ 0 h 650"/>
                  <a:gd name="T14" fmla="*/ 1885 w 1885"/>
                  <a:gd name="T15" fmla="*/ 0 h 650"/>
                  <a:gd name="T16" fmla="*/ 1885 w 1885"/>
                  <a:gd name="T17" fmla="*/ 650 h 650"/>
                  <a:gd name="T18" fmla="*/ 0 w 1885"/>
                  <a:gd name="T19" fmla="*/ 650 h 650"/>
                  <a:gd name="T20" fmla="*/ 0 w 1885"/>
                  <a:gd name="T21" fmla="*/ 596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85" h="650">
                    <a:moveTo>
                      <a:pt x="0" y="596"/>
                    </a:moveTo>
                    <a:lnTo>
                      <a:pt x="41" y="596"/>
                    </a:lnTo>
                    <a:cubicBezTo>
                      <a:pt x="54" y="596"/>
                      <a:pt x="65" y="583"/>
                      <a:pt x="65" y="568"/>
                    </a:cubicBezTo>
                    <a:lnTo>
                      <a:pt x="65" y="83"/>
                    </a:lnTo>
                    <a:cubicBezTo>
                      <a:pt x="65" y="68"/>
                      <a:pt x="54" y="55"/>
                      <a:pt x="41" y="55"/>
                    </a:cubicBezTo>
                    <a:lnTo>
                      <a:pt x="0" y="55"/>
                    </a:lnTo>
                    <a:lnTo>
                      <a:pt x="0" y="0"/>
                    </a:lnTo>
                    <a:lnTo>
                      <a:pt x="1885" y="0"/>
                    </a:lnTo>
                    <a:lnTo>
                      <a:pt x="1885" y="650"/>
                    </a:lnTo>
                    <a:lnTo>
                      <a:pt x="0" y="650"/>
                    </a:lnTo>
                    <a:lnTo>
                      <a:pt x="0" y="596"/>
                    </a:lnTo>
                    <a:close/>
                  </a:path>
                </a:pathLst>
              </a:custGeom>
              <a:solidFill>
                <a:srgbClr val="021E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1" name="Freeform 213">
                <a:extLst>
                  <a:ext uri="{FF2B5EF4-FFF2-40B4-BE49-F238E27FC236}">
                    <a16:creationId xmlns:a16="http://schemas.microsoft.com/office/drawing/2014/main" id="{5B0BBF7D-54DD-4970-A936-F4B52832C068}"/>
                  </a:ext>
                </a:extLst>
              </p:cNvPr>
              <p:cNvSpPr>
                <a:spLocks/>
              </p:cNvSpPr>
              <p:nvPr/>
            </p:nvSpPr>
            <p:spPr bwMode="auto">
              <a:xfrm>
                <a:off x="6004360" y="3648942"/>
                <a:ext cx="1282700" cy="222250"/>
              </a:xfrm>
              <a:custGeom>
                <a:avLst/>
                <a:gdLst>
                  <a:gd name="T0" fmla="*/ 24 w 3124"/>
                  <a:gd name="T1" fmla="*/ 513 h 541"/>
                  <a:gd name="T2" fmla="*/ 24 w 3124"/>
                  <a:gd name="T3" fmla="*/ 28 h 541"/>
                  <a:gd name="T4" fmla="*/ 0 w 3124"/>
                  <a:gd name="T5" fmla="*/ 0 h 541"/>
                  <a:gd name="T6" fmla="*/ 3099 w 3124"/>
                  <a:gd name="T7" fmla="*/ 0 h 541"/>
                  <a:gd name="T8" fmla="*/ 3124 w 3124"/>
                  <a:gd name="T9" fmla="*/ 28 h 541"/>
                  <a:gd name="T10" fmla="*/ 3124 w 3124"/>
                  <a:gd name="T11" fmla="*/ 513 h 541"/>
                  <a:gd name="T12" fmla="*/ 3099 w 3124"/>
                  <a:gd name="T13" fmla="*/ 541 h 541"/>
                  <a:gd name="T14" fmla="*/ 0 w 3124"/>
                  <a:gd name="T15" fmla="*/ 541 h 541"/>
                  <a:gd name="T16" fmla="*/ 24 w 3124"/>
                  <a:gd name="T17" fmla="*/ 513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4" h="541">
                    <a:moveTo>
                      <a:pt x="24" y="513"/>
                    </a:moveTo>
                    <a:lnTo>
                      <a:pt x="24" y="28"/>
                    </a:lnTo>
                    <a:cubicBezTo>
                      <a:pt x="24" y="13"/>
                      <a:pt x="13" y="0"/>
                      <a:pt x="0" y="0"/>
                    </a:cubicBezTo>
                    <a:lnTo>
                      <a:pt x="3099" y="0"/>
                    </a:lnTo>
                    <a:cubicBezTo>
                      <a:pt x="3113" y="0"/>
                      <a:pt x="3124" y="13"/>
                      <a:pt x="3124" y="28"/>
                    </a:cubicBezTo>
                    <a:lnTo>
                      <a:pt x="3124" y="513"/>
                    </a:lnTo>
                    <a:cubicBezTo>
                      <a:pt x="3124" y="528"/>
                      <a:pt x="3113" y="541"/>
                      <a:pt x="3099" y="541"/>
                    </a:cubicBezTo>
                    <a:lnTo>
                      <a:pt x="0" y="541"/>
                    </a:lnTo>
                    <a:cubicBezTo>
                      <a:pt x="13" y="541"/>
                      <a:pt x="24" y="528"/>
                      <a:pt x="24" y="5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2" name="Freeform 214">
                <a:extLst>
                  <a:ext uri="{FF2B5EF4-FFF2-40B4-BE49-F238E27FC236}">
                    <a16:creationId xmlns:a16="http://schemas.microsoft.com/office/drawing/2014/main" id="{E90504D4-B662-4A98-82A4-088837F7D86C}"/>
                  </a:ext>
                </a:extLst>
              </p:cNvPr>
              <p:cNvSpPr>
                <a:spLocks/>
              </p:cNvSpPr>
              <p:nvPr/>
            </p:nvSpPr>
            <p:spPr bwMode="auto">
              <a:xfrm>
                <a:off x="6004360" y="3648942"/>
                <a:ext cx="787400" cy="222250"/>
              </a:xfrm>
              <a:custGeom>
                <a:avLst/>
                <a:gdLst>
                  <a:gd name="T0" fmla="*/ 24 w 1917"/>
                  <a:gd name="T1" fmla="*/ 513 h 541"/>
                  <a:gd name="T2" fmla="*/ 24 w 1917"/>
                  <a:gd name="T3" fmla="*/ 28 h 541"/>
                  <a:gd name="T4" fmla="*/ 0 w 1917"/>
                  <a:gd name="T5" fmla="*/ 0 h 541"/>
                  <a:gd name="T6" fmla="*/ 1893 w 1917"/>
                  <a:gd name="T7" fmla="*/ 0 h 541"/>
                  <a:gd name="T8" fmla="*/ 1917 w 1917"/>
                  <a:gd name="T9" fmla="*/ 28 h 541"/>
                  <a:gd name="T10" fmla="*/ 1917 w 1917"/>
                  <a:gd name="T11" fmla="*/ 513 h 541"/>
                  <a:gd name="T12" fmla="*/ 1893 w 1917"/>
                  <a:gd name="T13" fmla="*/ 541 h 541"/>
                  <a:gd name="T14" fmla="*/ 0 w 1917"/>
                  <a:gd name="T15" fmla="*/ 541 h 541"/>
                  <a:gd name="T16" fmla="*/ 24 w 1917"/>
                  <a:gd name="T17" fmla="*/ 513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7" h="541">
                    <a:moveTo>
                      <a:pt x="24" y="513"/>
                    </a:moveTo>
                    <a:lnTo>
                      <a:pt x="24" y="28"/>
                    </a:lnTo>
                    <a:cubicBezTo>
                      <a:pt x="24" y="13"/>
                      <a:pt x="13" y="0"/>
                      <a:pt x="0" y="0"/>
                    </a:cubicBezTo>
                    <a:lnTo>
                      <a:pt x="1893" y="0"/>
                    </a:lnTo>
                    <a:cubicBezTo>
                      <a:pt x="1906" y="0"/>
                      <a:pt x="1917" y="13"/>
                      <a:pt x="1917" y="28"/>
                    </a:cubicBezTo>
                    <a:lnTo>
                      <a:pt x="1917" y="513"/>
                    </a:lnTo>
                    <a:cubicBezTo>
                      <a:pt x="1917" y="528"/>
                      <a:pt x="1906" y="541"/>
                      <a:pt x="1893" y="541"/>
                    </a:cubicBezTo>
                    <a:lnTo>
                      <a:pt x="0" y="541"/>
                    </a:lnTo>
                    <a:cubicBezTo>
                      <a:pt x="13" y="541"/>
                      <a:pt x="24" y="528"/>
                      <a:pt x="24" y="513"/>
                    </a:cubicBezTo>
                    <a:close/>
                  </a:path>
                </a:pathLst>
              </a:custGeom>
              <a:solidFill>
                <a:srgbClr val="97D3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3" name="Rectangle 215">
                <a:extLst>
                  <a:ext uri="{FF2B5EF4-FFF2-40B4-BE49-F238E27FC236}">
                    <a16:creationId xmlns:a16="http://schemas.microsoft.com/office/drawing/2014/main" id="{AAF2DBD3-2509-4A75-9195-E402F3908279}"/>
                  </a:ext>
                </a:extLst>
              </p:cNvPr>
              <p:cNvSpPr>
                <a:spLocks noChangeArrowheads="1"/>
              </p:cNvSpPr>
              <p:nvPr/>
            </p:nvSpPr>
            <p:spPr bwMode="auto">
              <a:xfrm>
                <a:off x="6013885" y="3648942"/>
                <a:ext cx="1265238" cy="6350"/>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4" name="Rectangle 216">
                <a:extLst>
                  <a:ext uri="{FF2B5EF4-FFF2-40B4-BE49-F238E27FC236}">
                    <a16:creationId xmlns:a16="http://schemas.microsoft.com/office/drawing/2014/main" id="{FB8A8855-8E1E-42D2-A89F-C6B3E5973EBF}"/>
                  </a:ext>
                </a:extLst>
              </p:cNvPr>
              <p:cNvSpPr>
                <a:spLocks noChangeArrowheads="1"/>
              </p:cNvSpPr>
              <p:nvPr/>
            </p:nvSpPr>
            <p:spPr bwMode="auto">
              <a:xfrm>
                <a:off x="6013885" y="3848967"/>
                <a:ext cx="1265238"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5" name="Rectangle 217">
                <a:extLst>
                  <a:ext uri="{FF2B5EF4-FFF2-40B4-BE49-F238E27FC236}">
                    <a16:creationId xmlns:a16="http://schemas.microsoft.com/office/drawing/2014/main" id="{FFA44A0F-20FC-4D11-B477-FDF4F3677D01}"/>
                  </a:ext>
                </a:extLst>
              </p:cNvPr>
              <p:cNvSpPr>
                <a:spLocks noChangeArrowheads="1"/>
              </p:cNvSpPr>
              <p:nvPr/>
            </p:nvSpPr>
            <p:spPr bwMode="auto">
              <a:xfrm>
                <a:off x="6013885" y="3667992"/>
                <a:ext cx="1265238" cy="158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6" name="Rectangle 218">
                <a:extLst>
                  <a:ext uri="{FF2B5EF4-FFF2-40B4-BE49-F238E27FC236}">
                    <a16:creationId xmlns:a16="http://schemas.microsoft.com/office/drawing/2014/main" id="{F92706A1-872D-437D-B25E-910C419E5BDF}"/>
                  </a:ext>
                </a:extLst>
              </p:cNvPr>
              <p:cNvSpPr>
                <a:spLocks noChangeArrowheads="1"/>
              </p:cNvSpPr>
              <p:nvPr/>
            </p:nvSpPr>
            <p:spPr bwMode="auto">
              <a:xfrm>
                <a:off x="6013885" y="3723554"/>
                <a:ext cx="1265238" cy="3175"/>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7" name="Rectangle 219">
                <a:extLst>
                  <a:ext uri="{FF2B5EF4-FFF2-40B4-BE49-F238E27FC236}">
                    <a16:creationId xmlns:a16="http://schemas.microsoft.com/office/drawing/2014/main" id="{D236B9A1-4C2C-4E8F-AC61-990301BFB22F}"/>
                  </a:ext>
                </a:extLst>
              </p:cNvPr>
              <p:cNvSpPr>
                <a:spLocks noChangeArrowheads="1"/>
              </p:cNvSpPr>
              <p:nvPr/>
            </p:nvSpPr>
            <p:spPr bwMode="auto">
              <a:xfrm>
                <a:off x="6013885" y="3779117"/>
                <a:ext cx="1265238" cy="3175"/>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8" name="Rectangle 220">
                <a:extLst>
                  <a:ext uri="{FF2B5EF4-FFF2-40B4-BE49-F238E27FC236}">
                    <a16:creationId xmlns:a16="http://schemas.microsoft.com/office/drawing/2014/main" id="{70B609C9-63FA-4893-9E7D-42BC5011C935}"/>
                  </a:ext>
                </a:extLst>
              </p:cNvPr>
              <p:cNvSpPr>
                <a:spLocks noChangeArrowheads="1"/>
              </p:cNvSpPr>
              <p:nvPr/>
            </p:nvSpPr>
            <p:spPr bwMode="auto">
              <a:xfrm>
                <a:off x="6013885" y="3804517"/>
                <a:ext cx="1265238" cy="3175"/>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69" name="Rectangle 221">
                <a:extLst>
                  <a:ext uri="{FF2B5EF4-FFF2-40B4-BE49-F238E27FC236}">
                    <a16:creationId xmlns:a16="http://schemas.microsoft.com/office/drawing/2014/main" id="{5CD45CC9-D799-41FA-87CF-AE43BA9DFD86}"/>
                  </a:ext>
                </a:extLst>
              </p:cNvPr>
              <p:cNvSpPr>
                <a:spLocks noChangeArrowheads="1"/>
              </p:cNvSpPr>
              <p:nvPr/>
            </p:nvSpPr>
            <p:spPr bwMode="auto">
              <a:xfrm>
                <a:off x="6013885" y="3679104"/>
                <a:ext cx="1265238" cy="4763"/>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0" name="Rectangle 222">
                <a:extLst>
                  <a:ext uri="{FF2B5EF4-FFF2-40B4-BE49-F238E27FC236}">
                    <a16:creationId xmlns:a16="http://schemas.microsoft.com/office/drawing/2014/main" id="{D3D3561B-85E0-48D9-A4A8-97337F0C5183}"/>
                  </a:ext>
                </a:extLst>
              </p:cNvPr>
              <p:cNvSpPr>
                <a:spLocks noChangeArrowheads="1"/>
              </p:cNvSpPr>
              <p:nvPr/>
            </p:nvSpPr>
            <p:spPr bwMode="auto">
              <a:xfrm>
                <a:off x="6013885" y="3704504"/>
                <a:ext cx="1265238"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1" name="Rectangle 223">
                <a:extLst>
                  <a:ext uri="{FF2B5EF4-FFF2-40B4-BE49-F238E27FC236}">
                    <a16:creationId xmlns:a16="http://schemas.microsoft.com/office/drawing/2014/main" id="{5C007CB4-2A0E-47E5-9C74-7E41DB0A3ECA}"/>
                  </a:ext>
                </a:extLst>
              </p:cNvPr>
              <p:cNvSpPr>
                <a:spLocks noChangeArrowheads="1"/>
              </p:cNvSpPr>
              <p:nvPr/>
            </p:nvSpPr>
            <p:spPr bwMode="auto">
              <a:xfrm>
                <a:off x="6013885" y="3734667"/>
                <a:ext cx="1265238" cy="6350"/>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2" name="Rectangle 224">
                <a:extLst>
                  <a:ext uri="{FF2B5EF4-FFF2-40B4-BE49-F238E27FC236}">
                    <a16:creationId xmlns:a16="http://schemas.microsoft.com/office/drawing/2014/main" id="{941EBD53-FAA3-4E42-A450-E05CD32101A1}"/>
                  </a:ext>
                </a:extLst>
              </p:cNvPr>
              <p:cNvSpPr>
                <a:spLocks noChangeArrowheads="1"/>
              </p:cNvSpPr>
              <p:nvPr/>
            </p:nvSpPr>
            <p:spPr bwMode="auto">
              <a:xfrm>
                <a:off x="6013885" y="3821979"/>
                <a:ext cx="1265238" cy="4763"/>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3" name="Rectangle 225">
                <a:extLst>
                  <a:ext uri="{FF2B5EF4-FFF2-40B4-BE49-F238E27FC236}">
                    <a16:creationId xmlns:a16="http://schemas.microsoft.com/office/drawing/2014/main" id="{78C97A40-4954-4FF5-AB62-ED53CAB96C3A}"/>
                  </a:ext>
                </a:extLst>
              </p:cNvPr>
              <p:cNvSpPr>
                <a:spLocks noChangeArrowheads="1"/>
              </p:cNvSpPr>
              <p:nvPr/>
            </p:nvSpPr>
            <p:spPr bwMode="auto">
              <a:xfrm>
                <a:off x="6013885" y="3763242"/>
                <a:ext cx="1265238" cy="4763"/>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4" name="Freeform 226">
                <a:extLst>
                  <a:ext uri="{FF2B5EF4-FFF2-40B4-BE49-F238E27FC236}">
                    <a16:creationId xmlns:a16="http://schemas.microsoft.com/office/drawing/2014/main" id="{434FD2E2-C2E9-44AD-8E73-B32B6CC65C9A}"/>
                  </a:ext>
                </a:extLst>
              </p:cNvPr>
              <p:cNvSpPr>
                <a:spLocks/>
              </p:cNvSpPr>
              <p:nvPr/>
            </p:nvSpPr>
            <p:spPr bwMode="auto">
              <a:xfrm>
                <a:off x="7144185" y="3825154"/>
                <a:ext cx="98425" cy="117475"/>
              </a:xfrm>
              <a:custGeom>
                <a:avLst/>
                <a:gdLst>
                  <a:gd name="T0" fmla="*/ 0 w 240"/>
                  <a:gd name="T1" fmla="*/ 284 h 284"/>
                  <a:gd name="T2" fmla="*/ 120 w 240"/>
                  <a:gd name="T3" fmla="*/ 209 h 284"/>
                  <a:gd name="T4" fmla="*/ 240 w 240"/>
                  <a:gd name="T5" fmla="*/ 284 h 284"/>
                  <a:gd name="T6" fmla="*/ 240 w 240"/>
                  <a:gd name="T7" fmla="*/ 0 h 284"/>
                  <a:gd name="T8" fmla="*/ 120 w 240"/>
                  <a:gd name="T9" fmla="*/ 0 h 284"/>
                  <a:gd name="T10" fmla="*/ 0 w 240"/>
                  <a:gd name="T11" fmla="*/ 0 h 284"/>
                  <a:gd name="T12" fmla="*/ 0 w 240"/>
                  <a:gd name="T13" fmla="*/ 284 h 284"/>
                </a:gdLst>
                <a:ahLst/>
                <a:cxnLst>
                  <a:cxn ang="0">
                    <a:pos x="T0" y="T1"/>
                  </a:cxn>
                  <a:cxn ang="0">
                    <a:pos x="T2" y="T3"/>
                  </a:cxn>
                  <a:cxn ang="0">
                    <a:pos x="T4" y="T5"/>
                  </a:cxn>
                  <a:cxn ang="0">
                    <a:pos x="T6" y="T7"/>
                  </a:cxn>
                  <a:cxn ang="0">
                    <a:pos x="T8" y="T9"/>
                  </a:cxn>
                  <a:cxn ang="0">
                    <a:pos x="T10" y="T11"/>
                  </a:cxn>
                  <a:cxn ang="0">
                    <a:pos x="T12" y="T13"/>
                  </a:cxn>
                </a:cxnLst>
                <a:rect l="0" t="0" r="r" b="b"/>
                <a:pathLst>
                  <a:path w="240" h="284">
                    <a:moveTo>
                      <a:pt x="0" y="284"/>
                    </a:moveTo>
                    <a:lnTo>
                      <a:pt x="120" y="209"/>
                    </a:lnTo>
                    <a:lnTo>
                      <a:pt x="240" y="284"/>
                    </a:lnTo>
                    <a:lnTo>
                      <a:pt x="240" y="0"/>
                    </a:lnTo>
                    <a:lnTo>
                      <a:pt x="120" y="0"/>
                    </a:lnTo>
                    <a:lnTo>
                      <a:pt x="0" y="0"/>
                    </a:lnTo>
                    <a:lnTo>
                      <a:pt x="0" y="284"/>
                    </a:lnTo>
                    <a:close/>
                  </a:path>
                </a:pathLst>
              </a:custGeom>
              <a:solidFill>
                <a:srgbClr val="FB6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6" name="Group 5">
              <a:extLst>
                <a:ext uri="{FF2B5EF4-FFF2-40B4-BE49-F238E27FC236}">
                  <a16:creationId xmlns:a16="http://schemas.microsoft.com/office/drawing/2014/main" id="{6AF98B4A-9612-45CC-802C-BAE36AF6977F}"/>
                </a:ext>
              </a:extLst>
            </p:cNvPr>
            <p:cNvGrpSpPr>
              <a:grpSpLocks noChangeAspect="1"/>
            </p:cNvGrpSpPr>
            <p:nvPr/>
          </p:nvGrpSpPr>
          <p:grpSpPr>
            <a:xfrm>
              <a:off x="7001692" y="3848406"/>
              <a:ext cx="1692149" cy="422434"/>
              <a:chOff x="5905934" y="3179042"/>
              <a:chExt cx="1112838" cy="277813"/>
            </a:xfrm>
          </p:grpSpPr>
          <p:sp>
            <p:nvSpPr>
              <p:cNvPr id="578" name="Freeform 29">
                <a:extLst>
                  <a:ext uri="{FF2B5EF4-FFF2-40B4-BE49-F238E27FC236}">
                    <a16:creationId xmlns:a16="http://schemas.microsoft.com/office/drawing/2014/main" id="{A2AB4C46-EA35-4455-87A1-9EC698E2F9B4}"/>
                  </a:ext>
                </a:extLst>
              </p:cNvPr>
              <p:cNvSpPr>
                <a:spLocks/>
              </p:cNvSpPr>
              <p:nvPr/>
            </p:nvSpPr>
            <p:spPr bwMode="auto">
              <a:xfrm>
                <a:off x="6042459" y="3366366"/>
                <a:ext cx="20638" cy="19050"/>
              </a:xfrm>
              <a:custGeom>
                <a:avLst/>
                <a:gdLst>
                  <a:gd name="T0" fmla="*/ 11 w 53"/>
                  <a:gd name="T1" fmla="*/ 41 h 47"/>
                  <a:gd name="T2" fmla="*/ 33 w 53"/>
                  <a:gd name="T3" fmla="*/ 44 h 47"/>
                  <a:gd name="T4" fmla="*/ 49 w 53"/>
                  <a:gd name="T5" fmla="*/ 28 h 47"/>
                  <a:gd name="T6" fmla="*/ 43 w 53"/>
                  <a:gd name="T7" fmla="*/ 3 h 47"/>
                  <a:gd name="T8" fmla="*/ 27 w 53"/>
                  <a:gd name="T9" fmla="*/ 8 h 47"/>
                  <a:gd name="T10" fmla="*/ 7 w 53"/>
                  <a:gd name="T11" fmla="*/ 12 h 47"/>
                  <a:gd name="T12" fmla="*/ 3 w 53"/>
                  <a:gd name="T13" fmla="*/ 19 h 47"/>
                  <a:gd name="T14" fmla="*/ 11 w 53"/>
                  <a:gd name="T15" fmla="*/ 41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3" h="47">
                    <a:moveTo>
                      <a:pt x="11" y="41"/>
                    </a:moveTo>
                    <a:cubicBezTo>
                      <a:pt x="11" y="44"/>
                      <a:pt x="26" y="41"/>
                      <a:pt x="33" y="44"/>
                    </a:cubicBezTo>
                    <a:cubicBezTo>
                      <a:pt x="40" y="47"/>
                      <a:pt x="53" y="32"/>
                      <a:pt x="49" y="28"/>
                    </a:cubicBezTo>
                    <a:cubicBezTo>
                      <a:pt x="45" y="24"/>
                      <a:pt x="46" y="7"/>
                      <a:pt x="43" y="3"/>
                    </a:cubicBezTo>
                    <a:cubicBezTo>
                      <a:pt x="41" y="0"/>
                      <a:pt x="30" y="3"/>
                      <a:pt x="27" y="8"/>
                    </a:cubicBezTo>
                    <a:cubicBezTo>
                      <a:pt x="24" y="14"/>
                      <a:pt x="11" y="9"/>
                      <a:pt x="7" y="12"/>
                    </a:cubicBezTo>
                    <a:cubicBezTo>
                      <a:pt x="2" y="15"/>
                      <a:pt x="0" y="18"/>
                      <a:pt x="3" y="19"/>
                    </a:cubicBezTo>
                    <a:cubicBezTo>
                      <a:pt x="6" y="20"/>
                      <a:pt x="11" y="38"/>
                      <a:pt x="11" y="41"/>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79" name="Freeform 30">
                <a:extLst>
                  <a:ext uri="{FF2B5EF4-FFF2-40B4-BE49-F238E27FC236}">
                    <a16:creationId xmlns:a16="http://schemas.microsoft.com/office/drawing/2014/main" id="{E19F34C2-5EB2-4564-B12E-B28C0B585A54}"/>
                  </a:ext>
                </a:extLst>
              </p:cNvPr>
              <p:cNvSpPr>
                <a:spLocks/>
              </p:cNvSpPr>
              <p:nvPr/>
            </p:nvSpPr>
            <p:spPr bwMode="auto">
              <a:xfrm>
                <a:off x="6001184" y="3406054"/>
                <a:ext cx="22225" cy="23813"/>
              </a:xfrm>
              <a:custGeom>
                <a:avLst/>
                <a:gdLst>
                  <a:gd name="T0" fmla="*/ 42 w 52"/>
                  <a:gd name="T1" fmla="*/ 29 h 59"/>
                  <a:gd name="T2" fmla="*/ 46 w 52"/>
                  <a:gd name="T3" fmla="*/ 6 h 59"/>
                  <a:gd name="T4" fmla="*/ 5 w 52"/>
                  <a:gd name="T5" fmla="*/ 29 h 59"/>
                  <a:gd name="T6" fmla="*/ 8 w 52"/>
                  <a:gd name="T7" fmla="*/ 44 h 59"/>
                  <a:gd name="T8" fmla="*/ 22 w 52"/>
                  <a:gd name="T9" fmla="*/ 56 h 59"/>
                  <a:gd name="T10" fmla="*/ 27 w 52"/>
                  <a:gd name="T11" fmla="*/ 49 h 59"/>
                  <a:gd name="T12" fmla="*/ 42 w 52"/>
                  <a:gd name="T13" fmla="*/ 29 h 59"/>
                </a:gdLst>
                <a:ahLst/>
                <a:cxnLst>
                  <a:cxn ang="0">
                    <a:pos x="T0" y="T1"/>
                  </a:cxn>
                  <a:cxn ang="0">
                    <a:pos x="T2" y="T3"/>
                  </a:cxn>
                  <a:cxn ang="0">
                    <a:pos x="T4" y="T5"/>
                  </a:cxn>
                  <a:cxn ang="0">
                    <a:pos x="T6" y="T7"/>
                  </a:cxn>
                  <a:cxn ang="0">
                    <a:pos x="T8" y="T9"/>
                  </a:cxn>
                  <a:cxn ang="0">
                    <a:pos x="T10" y="T11"/>
                  </a:cxn>
                  <a:cxn ang="0">
                    <a:pos x="T12" y="T13"/>
                  </a:cxn>
                </a:cxnLst>
                <a:rect l="0" t="0" r="r" b="b"/>
                <a:pathLst>
                  <a:path w="52" h="59">
                    <a:moveTo>
                      <a:pt x="42" y="29"/>
                    </a:moveTo>
                    <a:cubicBezTo>
                      <a:pt x="46" y="30"/>
                      <a:pt x="52" y="11"/>
                      <a:pt x="46" y="6"/>
                    </a:cubicBezTo>
                    <a:cubicBezTo>
                      <a:pt x="40" y="0"/>
                      <a:pt x="9" y="13"/>
                      <a:pt x="5" y="29"/>
                    </a:cubicBezTo>
                    <a:cubicBezTo>
                      <a:pt x="0" y="45"/>
                      <a:pt x="5" y="46"/>
                      <a:pt x="8" y="44"/>
                    </a:cubicBezTo>
                    <a:cubicBezTo>
                      <a:pt x="12" y="42"/>
                      <a:pt x="20" y="53"/>
                      <a:pt x="22" y="56"/>
                    </a:cubicBezTo>
                    <a:cubicBezTo>
                      <a:pt x="25" y="59"/>
                      <a:pt x="27" y="56"/>
                      <a:pt x="27" y="49"/>
                    </a:cubicBezTo>
                    <a:cubicBezTo>
                      <a:pt x="26" y="42"/>
                      <a:pt x="38" y="28"/>
                      <a:pt x="42" y="29"/>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0" name="Freeform 31">
                <a:extLst>
                  <a:ext uri="{FF2B5EF4-FFF2-40B4-BE49-F238E27FC236}">
                    <a16:creationId xmlns:a16="http://schemas.microsoft.com/office/drawing/2014/main" id="{AF673968-4EA5-4E90-9CA7-4035D5FF435C}"/>
                  </a:ext>
                </a:extLst>
              </p:cNvPr>
              <p:cNvSpPr>
                <a:spLocks/>
              </p:cNvSpPr>
              <p:nvPr/>
            </p:nvSpPr>
            <p:spPr bwMode="auto">
              <a:xfrm>
                <a:off x="5974197" y="3379066"/>
                <a:ext cx="42863" cy="39688"/>
              </a:xfrm>
              <a:custGeom>
                <a:avLst/>
                <a:gdLst>
                  <a:gd name="T0" fmla="*/ 83 w 105"/>
                  <a:gd name="T1" fmla="*/ 57 h 94"/>
                  <a:gd name="T2" fmla="*/ 102 w 105"/>
                  <a:gd name="T3" fmla="*/ 30 h 94"/>
                  <a:gd name="T4" fmla="*/ 95 w 105"/>
                  <a:gd name="T5" fmla="*/ 5 h 94"/>
                  <a:gd name="T6" fmla="*/ 35 w 105"/>
                  <a:gd name="T7" fmla="*/ 27 h 94"/>
                  <a:gd name="T8" fmla="*/ 0 w 105"/>
                  <a:gd name="T9" fmla="*/ 55 h 94"/>
                  <a:gd name="T10" fmla="*/ 28 w 105"/>
                  <a:gd name="T11" fmla="*/ 87 h 94"/>
                  <a:gd name="T12" fmla="*/ 41 w 105"/>
                  <a:gd name="T13" fmla="*/ 93 h 94"/>
                  <a:gd name="T14" fmla="*/ 44 w 105"/>
                  <a:gd name="T15" fmla="*/ 91 h 94"/>
                  <a:gd name="T16" fmla="*/ 65 w 105"/>
                  <a:gd name="T17" fmla="*/ 78 h 94"/>
                  <a:gd name="T18" fmla="*/ 83 w 105"/>
                  <a:gd name="T19" fmla="*/ 57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5" h="94">
                    <a:moveTo>
                      <a:pt x="83" y="57"/>
                    </a:moveTo>
                    <a:cubicBezTo>
                      <a:pt x="87" y="51"/>
                      <a:pt x="99" y="33"/>
                      <a:pt x="102" y="30"/>
                    </a:cubicBezTo>
                    <a:cubicBezTo>
                      <a:pt x="105" y="27"/>
                      <a:pt x="100" y="10"/>
                      <a:pt x="95" y="5"/>
                    </a:cubicBezTo>
                    <a:cubicBezTo>
                      <a:pt x="91" y="0"/>
                      <a:pt x="51" y="28"/>
                      <a:pt x="35" y="27"/>
                    </a:cubicBezTo>
                    <a:cubicBezTo>
                      <a:pt x="18" y="27"/>
                      <a:pt x="0" y="48"/>
                      <a:pt x="0" y="55"/>
                    </a:cubicBezTo>
                    <a:cubicBezTo>
                      <a:pt x="1" y="63"/>
                      <a:pt x="26" y="81"/>
                      <a:pt x="28" y="87"/>
                    </a:cubicBezTo>
                    <a:cubicBezTo>
                      <a:pt x="30" y="94"/>
                      <a:pt x="38" y="92"/>
                      <a:pt x="41" y="93"/>
                    </a:cubicBezTo>
                    <a:cubicBezTo>
                      <a:pt x="44" y="94"/>
                      <a:pt x="45" y="92"/>
                      <a:pt x="44" y="91"/>
                    </a:cubicBezTo>
                    <a:cubicBezTo>
                      <a:pt x="43" y="89"/>
                      <a:pt x="60" y="84"/>
                      <a:pt x="65" y="78"/>
                    </a:cubicBezTo>
                    <a:cubicBezTo>
                      <a:pt x="71" y="72"/>
                      <a:pt x="78" y="62"/>
                      <a:pt x="83" y="57"/>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1" name="Freeform 32">
                <a:extLst>
                  <a:ext uri="{FF2B5EF4-FFF2-40B4-BE49-F238E27FC236}">
                    <a16:creationId xmlns:a16="http://schemas.microsoft.com/office/drawing/2014/main" id="{67E32699-0DC6-4FBF-B7BB-831049A3D379}"/>
                  </a:ext>
                </a:extLst>
              </p:cNvPr>
              <p:cNvSpPr>
                <a:spLocks/>
              </p:cNvSpPr>
              <p:nvPr/>
            </p:nvSpPr>
            <p:spPr bwMode="auto">
              <a:xfrm>
                <a:off x="5951972" y="3407641"/>
                <a:ext cx="26988" cy="26988"/>
              </a:xfrm>
              <a:custGeom>
                <a:avLst/>
                <a:gdLst>
                  <a:gd name="T0" fmla="*/ 29 w 65"/>
                  <a:gd name="T1" fmla="*/ 10 h 63"/>
                  <a:gd name="T2" fmla="*/ 3 w 65"/>
                  <a:gd name="T3" fmla="*/ 3 h 63"/>
                  <a:gd name="T4" fmla="*/ 46 w 65"/>
                  <a:gd name="T5" fmla="*/ 46 h 63"/>
                  <a:gd name="T6" fmla="*/ 63 w 65"/>
                  <a:gd name="T7" fmla="*/ 59 h 63"/>
                  <a:gd name="T8" fmla="*/ 29 w 65"/>
                  <a:gd name="T9" fmla="*/ 10 h 63"/>
                </a:gdLst>
                <a:ahLst/>
                <a:cxnLst>
                  <a:cxn ang="0">
                    <a:pos x="T0" y="T1"/>
                  </a:cxn>
                  <a:cxn ang="0">
                    <a:pos x="T2" y="T3"/>
                  </a:cxn>
                  <a:cxn ang="0">
                    <a:pos x="T4" y="T5"/>
                  </a:cxn>
                  <a:cxn ang="0">
                    <a:pos x="T6" y="T7"/>
                  </a:cxn>
                  <a:cxn ang="0">
                    <a:pos x="T8" y="T9"/>
                  </a:cxn>
                </a:cxnLst>
                <a:rect l="0" t="0" r="r" b="b"/>
                <a:pathLst>
                  <a:path w="65" h="63">
                    <a:moveTo>
                      <a:pt x="29" y="10"/>
                    </a:moveTo>
                    <a:cubicBezTo>
                      <a:pt x="21" y="0"/>
                      <a:pt x="6" y="0"/>
                      <a:pt x="3" y="3"/>
                    </a:cubicBezTo>
                    <a:cubicBezTo>
                      <a:pt x="0" y="6"/>
                      <a:pt x="35" y="35"/>
                      <a:pt x="46" y="46"/>
                    </a:cubicBezTo>
                    <a:cubicBezTo>
                      <a:pt x="57" y="57"/>
                      <a:pt x="65" y="63"/>
                      <a:pt x="63" y="59"/>
                    </a:cubicBezTo>
                    <a:cubicBezTo>
                      <a:pt x="61" y="55"/>
                      <a:pt x="36" y="19"/>
                      <a:pt x="29" y="10"/>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2" name="Freeform 33">
                <a:extLst>
                  <a:ext uri="{FF2B5EF4-FFF2-40B4-BE49-F238E27FC236}">
                    <a16:creationId xmlns:a16="http://schemas.microsoft.com/office/drawing/2014/main" id="{A096BB2C-294C-4326-A2DA-FCE16B49622E}"/>
                  </a:ext>
                </a:extLst>
              </p:cNvPr>
              <p:cNvSpPr>
                <a:spLocks/>
              </p:cNvSpPr>
              <p:nvPr/>
            </p:nvSpPr>
            <p:spPr bwMode="auto">
              <a:xfrm>
                <a:off x="6051984" y="3313979"/>
                <a:ext cx="7938" cy="12700"/>
              </a:xfrm>
              <a:custGeom>
                <a:avLst/>
                <a:gdLst>
                  <a:gd name="T0" fmla="*/ 10 w 19"/>
                  <a:gd name="T1" fmla="*/ 27 h 30"/>
                  <a:gd name="T2" fmla="*/ 13 w 19"/>
                  <a:gd name="T3" fmla="*/ 2 h 30"/>
                  <a:gd name="T4" fmla="*/ 1 w 19"/>
                  <a:gd name="T5" fmla="*/ 23 h 30"/>
                  <a:gd name="T6" fmla="*/ 10 w 19"/>
                  <a:gd name="T7" fmla="*/ 27 h 30"/>
                </a:gdLst>
                <a:ahLst/>
                <a:cxnLst>
                  <a:cxn ang="0">
                    <a:pos x="T0" y="T1"/>
                  </a:cxn>
                  <a:cxn ang="0">
                    <a:pos x="T2" y="T3"/>
                  </a:cxn>
                  <a:cxn ang="0">
                    <a:pos x="T4" y="T5"/>
                  </a:cxn>
                  <a:cxn ang="0">
                    <a:pos x="T6" y="T7"/>
                  </a:cxn>
                </a:cxnLst>
                <a:rect l="0" t="0" r="r" b="b"/>
                <a:pathLst>
                  <a:path w="19" h="30">
                    <a:moveTo>
                      <a:pt x="10" y="27"/>
                    </a:moveTo>
                    <a:cubicBezTo>
                      <a:pt x="15" y="25"/>
                      <a:pt x="19" y="0"/>
                      <a:pt x="13" y="2"/>
                    </a:cubicBezTo>
                    <a:cubicBezTo>
                      <a:pt x="7" y="5"/>
                      <a:pt x="2" y="18"/>
                      <a:pt x="1" y="23"/>
                    </a:cubicBezTo>
                    <a:cubicBezTo>
                      <a:pt x="0" y="28"/>
                      <a:pt x="4" y="30"/>
                      <a:pt x="10" y="27"/>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3" name="Freeform 34">
                <a:extLst>
                  <a:ext uri="{FF2B5EF4-FFF2-40B4-BE49-F238E27FC236}">
                    <a16:creationId xmlns:a16="http://schemas.microsoft.com/office/drawing/2014/main" id="{1191F94D-4ABE-42F7-85C5-BD1394252D29}"/>
                  </a:ext>
                </a:extLst>
              </p:cNvPr>
              <p:cNvSpPr>
                <a:spLocks/>
              </p:cNvSpPr>
              <p:nvPr/>
            </p:nvSpPr>
            <p:spPr bwMode="auto">
              <a:xfrm>
                <a:off x="6045634" y="3339379"/>
                <a:ext cx="12700" cy="14288"/>
              </a:xfrm>
              <a:custGeom>
                <a:avLst/>
                <a:gdLst>
                  <a:gd name="T0" fmla="*/ 25 w 30"/>
                  <a:gd name="T1" fmla="*/ 26 h 37"/>
                  <a:gd name="T2" fmla="*/ 21 w 30"/>
                  <a:gd name="T3" fmla="*/ 7 h 37"/>
                  <a:gd name="T4" fmla="*/ 2 w 30"/>
                  <a:gd name="T5" fmla="*/ 32 h 37"/>
                  <a:gd name="T6" fmla="*/ 25 w 30"/>
                  <a:gd name="T7" fmla="*/ 26 h 37"/>
                </a:gdLst>
                <a:ahLst/>
                <a:cxnLst>
                  <a:cxn ang="0">
                    <a:pos x="T0" y="T1"/>
                  </a:cxn>
                  <a:cxn ang="0">
                    <a:pos x="T2" y="T3"/>
                  </a:cxn>
                  <a:cxn ang="0">
                    <a:pos x="T4" y="T5"/>
                  </a:cxn>
                  <a:cxn ang="0">
                    <a:pos x="T6" y="T7"/>
                  </a:cxn>
                </a:cxnLst>
                <a:rect l="0" t="0" r="r" b="b"/>
                <a:pathLst>
                  <a:path w="30" h="37">
                    <a:moveTo>
                      <a:pt x="25" y="26"/>
                    </a:moveTo>
                    <a:cubicBezTo>
                      <a:pt x="30" y="22"/>
                      <a:pt x="29" y="13"/>
                      <a:pt x="21" y="7"/>
                    </a:cubicBezTo>
                    <a:cubicBezTo>
                      <a:pt x="14" y="0"/>
                      <a:pt x="0" y="26"/>
                      <a:pt x="2" y="32"/>
                    </a:cubicBezTo>
                    <a:cubicBezTo>
                      <a:pt x="4" y="37"/>
                      <a:pt x="20" y="30"/>
                      <a:pt x="25" y="26"/>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4" name="Freeform 35">
                <a:extLst>
                  <a:ext uri="{FF2B5EF4-FFF2-40B4-BE49-F238E27FC236}">
                    <a16:creationId xmlns:a16="http://schemas.microsoft.com/office/drawing/2014/main" id="{8CEA8B18-806B-4B55-AE51-B9FB050DD484}"/>
                  </a:ext>
                </a:extLst>
              </p:cNvPr>
              <p:cNvSpPr>
                <a:spLocks/>
              </p:cNvSpPr>
              <p:nvPr/>
            </p:nvSpPr>
            <p:spPr bwMode="auto">
              <a:xfrm>
                <a:off x="6036109" y="3418754"/>
                <a:ext cx="17463" cy="15875"/>
              </a:xfrm>
              <a:custGeom>
                <a:avLst/>
                <a:gdLst>
                  <a:gd name="T0" fmla="*/ 0 w 39"/>
                  <a:gd name="T1" fmla="*/ 16 h 39"/>
                  <a:gd name="T2" fmla="*/ 39 w 39"/>
                  <a:gd name="T3" fmla="*/ 25 h 39"/>
                  <a:gd name="T4" fmla="*/ 0 w 39"/>
                  <a:gd name="T5" fmla="*/ 16 h 39"/>
                </a:gdLst>
                <a:ahLst/>
                <a:cxnLst>
                  <a:cxn ang="0">
                    <a:pos x="T0" y="T1"/>
                  </a:cxn>
                  <a:cxn ang="0">
                    <a:pos x="T2" y="T3"/>
                  </a:cxn>
                  <a:cxn ang="0">
                    <a:pos x="T4" y="T5"/>
                  </a:cxn>
                </a:cxnLst>
                <a:rect l="0" t="0" r="r" b="b"/>
                <a:pathLst>
                  <a:path w="39" h="39">
                    <a:moveTo>
                      <a:pt x="0" y="16"/>
                    </a:moveTo>
                    <a:cubicBezTo>
                      <a:pt x="6" y="29"/>
                      <a:pt x="31" y="39"/>
                      <a:pt x="39" y="25"/>
                    </a:cubicBezTo>
                    <a:cubicBezTo>
                      <a:pt x="33" y="13"/>
                      <a:pt x="8" y="0"/>
                      <a:pt x="0" y="16"/>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5" name="Freeform 36">
                <a:extLst>
                  <a:ext uri="{FF2B5EF4-FFF2-40B4-BE49-F238E27FC236}">
                    <a16:creationId xmlns:a16="http://schemas.microsoft.com/office/drawing/2014/main" id="{4C8A5A87-07B7-4062-BF1E-01DF89B5F862}"/>
                  </a:ext>
                </a:extLst>
              </p:cNvPr>
              <p:cNvSpPr>
                <a:spLocks/>
              </p:cNvSpPr>
              <p:nvPr/>
            </p:nvSpPr>
            <p:spPr bwMode="auto">
              <a:xfrm>
                <a:off x="6096434" y="3291754"/>
                <a:ext cx="34925" cy="15875"/>
              </a:xfrm>
              <a:custGeom>
                <a:avLst/>
                <a:gdLst>
                  <a:gd name="T0" fmla="*/ 26 w 83"/>
                  <a:gd name="T1" fmla="*/ 6 h 36"/>
                  <a:gd name="T2" fmla="*/ 14 w 83"/>
                  <a:gd name="T3" fmla="*/ 16 h 36"/>
                  <a:gd name="T4" fmla="*/ 12 w 83"/>
                  <a:gd name="T5" fmla="*/ 15 h 36"/>
                  <a:gd name="T6" fmla="*/ 3 w 83"/>
                  <a:gd name="T7" fmla="*/ 31 h 36"/>
                  <a:gd name="T8" fmla="*/ 27 w 83"/>
                  <a:gd name="T9" fmla="*/ 27 h 36"/>
                  <a:gd name="T10" fmla="*/ 44 w 83"/>
                  <a:gd name="T11" fmla="*/ 31 h 36"/>
                  <a:gd name="T12" fmla="*/ 65 w 83"/>
                  <a:gd name="T13" fmla="*/ 36 h 36"/>
                  <a:gd name="T14" fmla="*/ 73 w 83"/>
                  <a:gd name="T15" fmla="*/ 33 h 36"/>
                  <a:gd name="T16" fmla="*/ 83 w 83"/>
                  <a:gd name="T17" fmla="*/ 0 h 36"/>
                  <a:gd name="T18" fmla="*/ 67 w 83"/>
                  <a:gd name="T19" fmla="*/ 2 h 36"/>
                  <a:gd name="T20" fmla="*/ 26 w 83"/>
                  <a:gd name="T21" fmla="*/ 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3" h="36">
                    <a:moveTo>
                      <a:pt x="26" y="6"/>
                    </a:moveTo>
                    <a:cubicBezTo>
                      <a:pt x="21" y="6"/>
                      <a:pt x="14" y="13"/>
                      <a:pt x="14" y="16"/>
                    </a:cubicBezTo>
                    <a:cubicBezTo>
                      <a:pt x="13" y="16"/>
                      <a:pt x="13" y="16"/>
                      <a:pt x="12" y="15"/>
                    </a:cubicBezTo>
                    <a:cubicBezTo>
                      <a:pt x="9" y="13"/>
                      <a:pt x="0" y="27"/>
                      <a:pt x="3" y="31"/>
                    </a:cubicBezTo>
                    <a:cubicBezTo>
                      <a:pt x="5" y="35"/>
                      <a:pt x="21" y="27"/>
                      <a:pt x="27" y="27"/>
                    </a:cubicBezTo>
                    <a:cubicBezTo>
                      <a:pt x="33" y="26"/>
                      <a:pt x="43" y="30"/>
                      <a:pt x="44" y="31"/>
                    </a:cubicBezTo>
                    <a:cubicBezTo>
                      <a:pt x="45" y="33"/>
                      <a:pt x="54" y="35"/>
                      <a:pt x="65" y="36"/>
                    </a:cubicBezTo>
                    <a:cubicBezTo>
                      <a:pt x="67" y="36"/>
                      <a:pt x="70" y="35"/>
                      <a:pt x="73" y="33"/>
                    </a:cubicBezTo>
                    <a:cubicBezTo>
                      <a:pt x="77" y="22"/>
                      <a:pt x="80" y="11"/>
                      <a:pt x="83" y="0"/>
                    </a:cubicBezTo>
                    <a:cubicBezTo>
                      <a:pt x="77" y="1"/>
                      <a:pt x="70" y="1"/>
                      <a:pt x="67" y="2"/>
                    </a:cubicBezTo>
                    <a:cubicBezTo>
                      <a:pt x="60" y="4"/>
                      <a:pt x="34" y="5"/>
                      <a:pt x="26" y="6"/>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6" name="Freeform 37">
                <a:extLst>
                  <a:ext uri="{FF2B5EF4-FFF2-40B4-BE49-F238E27FC236}">
                    <a16:creationId xmlns:a16="http://schemas.microsoft.com/office/drawing/2014/main" id="{49EA11A9-0DBE-4DAD-BDF9-8025278F24A3}"/>
                  </a:ext>
                </a:extLst>
              </p:cNvPr>
              <p:cNvSpPr>
                <a:spLocks/>
              </p:cNvSpPr>
              <p:nvPr/>
            </p:nvSpPr>
            <p:spPr bwMode="auto">
              <a:xfrm>
                <a:off x="5948797" y="3350491"/>
                <a:ext cx="0" cy="1588"/>
              </a:xfrm>
              <a:custGeom>
                <a:avLst/>
                <a:gdLst>
                  <a:gd name="T0" fmla="*/ 1 w 1"/>
                  <a:gd name="T1" fmla="*/ 2 h 3"/>
                  <a:gd name="T2" fmla="*/ 1 w 1"/>
                  <a:gd name="T3" fmla="*/ 3 h 3"/>
                  <a:gd name="T4" fmla="*/ 1 w 1"/>
                  <a:gd name="T5" fmla="*/ 2 h 3"/>
                </a:gdLst>
                <a:ahLst/>
                <a:cxnLst>
                  <a:cxn ang="0">
                    <a:pos x="T0" y="T1"/>
                  </a:cxn>
                  <a:cxn ang="0">
                    <a:pos x="T2" y="T3"/>
                  </a:cxn>
                  <a:cxn ang="0">
                    <a:pos x="T4" y="T5"/>
                  </a:cxn>
                </a:cxnLst>
                <a:rect l="0" t="0" r="r" b="b"/>
                <a:pathLst>
                  <a:path w="1" h="3">
                    <a:moveTo>
                      <a:pt x="1" y="2"/>
                    </a:moveTo>
                    <a:cubicBezTo>
                      <a:pt x="1" y="2"/>
                      <a:pt x="1" y="3"/>
                      <a:pt x="1" y="3"/>
                    </a:cubicBezTo>
                    <a:cubicBezTo>
                      <a:pt x="0" y="0"/>
                      <a:pt x="0" y="0"/>
                      <a:pt x="1" y="2"/>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7" name="Freeform 38">
                <a:extLst>
                  <a:ext uri="{FF2B5EF4-FFF2-40B4-BE49-F238E27FC236}">
                    <a16:creationId xmlns:a16="http://schemas.microsoft.com/office/drawing/2014/main" id="{CFD69EE1-91D0-4235-9F1D-4D9DBB142167}"/>
                  </a:ext>
                </a:extLst>
              </p:cNvPr>
              <p:cNvSpPr>
                <a:spLocks/>
              </p:cNvSpPr>
              <p:nvPr/>
            </p:nvSpPr>
            <p:spPr bwMode="auto">
              <a:xfrm>
                <a:off x="5948797" y="3350491"/>
                <a:ext cx="12700" cy="49213"/>
              </a:xfrm>
              <a:custGeom>
                <a:avLst/>
                <a:gdLst>
                  <a:gd name="T0" fmla="*/ 30 w 31"/>
                  <a:gd name="T1" fmla="*/ 98 h 119"/>
                  <a:gd name="T2" fmla="*/ 20 w 31"/>
                  <a:gd name="T3" fmla="*/ 51 h 119"/>
                  <a:gd name="T4" fmla="*/ 20 w 31"/>
                  <a:gd name="T5" fmla="*/ 41 h 119"/>
                  <a:gd name="T6" fmla="*/ 20 w 31"/>
                  <a:gd name="T7" fmla="*/ 31 h 119"/>
                  <a:gd name="T8" fmla="*/ 12 w 31"/>
                  <a:gd name="T9" fmla="*/ 3 h 119"/>
                  <a:gd name="T10" fmla="*/ 0 w 31"/>
                  <a:gd name="T11" fmla="*/ 3 h 119"/>
                  <a:gd name="T12" fmla="*/ 8 w 31"/>
                  <a:gd name="T13" fmla="*/ 20 h 119"/>
                  <a:gd name="T14" fmla="*/ 8 w 31"/>
                  <a:gd name="T15" fmla="*/ 112 h 119"/>
                  <a:gd name="T16" fmla="*/ 30 w 31"/>
                  <a:gd name="T17" fmla="*/ 98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 h="119">
                    <a:moveTo>
                      <a:pt x="30" y="98"/>
                    </a:moveTo>
                    <a:cubicBezTo>
                      <a:pt x="31" y="87"/>
                      <a:pt x="26" y="66"/>
                      <a:pt x="20" y="51"/>
                    </a:cubicBezTo>
                    <a:lnTo>
                      <a:pt x="20" y="41"/>
                    </a:lnTo>
                    <a:lnTo>
                      <a:pt x="20" y="31"/>
                    </a:lnTo>
                    <a:cubicBezTo>
                      <a:pt x="20" y="20"/>
                      <a:pt x="12" y="6"/>
                      <a:pt x="12" y="3"/>
                    </a:cubicBezTo>
                    <a:cubicBezTo>
                      <a:pt x="12" y="0"/>
                      <a:pt x="3" y="8"/>
                      <a:pt x="0" y="3"/>
                    </a:cubicBezTo>
                    <a:cubicBezTo>
                      <a:pt x="1" y="5"/>
                      <a:pt x="4" y="11"/>
                      <a:pt x="8" y="20"/>
                    </a:cubicBezTo>
                    <a:cubicBezTo>
                      <a:pt x="15" y="35"/>
                      <a:pt x="5" y="105"/>
                      <a:pt x="8" y="112"/>
                    </a:cubicBezTo>
                    <a:cubicBezTo>
                      <a:pt x="11" y="119"/>
                      <a:pt x="28" y="108"/>
                      <a:pt x="30" y="98"/>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88" name="Freeform 39">
                <a:extLst>
                  <a:ext uri="{FF2B5EF4-FFF2-40B4-BE49-F238E27FC236}">
                    <a16:creationId xmlns:a16="http://schemas.microsoft.com/office/drawing/2014/main" id="{B9435155-7A29-4D8E-B212-2C46D30ACFB1}"/>
                  </a:ext>
                </a:extLst>
              </p:cNvPr>
              <p:cNvSpPr>
                <a:spLocks/>
              </p:cNvSpPr>
              <p:nvPr/>
            </p:nvSpPr>
            <p:spPr bwMode="auto">
              <a:xfrm>
                <a:off x="5905934" y="3307629"/>
                <a:ext cx="9525" cy="14288"/>
              </a:xfrm>
              <a:custGeom>
                <a:avLst/>
                <a:gdLst>
                  <a:gd name="T0" fmla="*/ 7 w 23"/>
                  <a:gd name="T1" fmla="*/ 4 h 34"/>
                  <a:gd name="T2" fmla="*/ 15 w 23"/>
                  <a:gd name="T3" fmla="*/ 32 h 34"/>
                  <a:gd name="T4" fmla="*/ 22 w 23"/>
                  <a:gd name="T5" fmla="*/ 6 h 34"/>
                  <a:gd name="T6" fmla="*/ 7 w 23"/>
                  <a:gd name="T7" fmla="*/ 4 h 34"/>
                </a:gdLst>
                <a:ahLst/>
                <a:cxnLst>
                  <a:cxn ang="0">
                    <a:pos x="T0" y="T1"/>
                  </a:cxn>
                  <a:cxn ang="0">
                    <a:pos x="T2" y="T3"/>
                  </a:cxn>
                  <a:cxn ang="0">
                    <a:pos x="T4" y="T5"/>
                  </a:cxn>
                  <a:cxn ang="0">
                    <a:pos x="T6" y="T7"/>
                  </a:cxn>
                </a:cxnLst>
                <a:rect l="0" t="0" r="r" b="b"/>
                <a:pathLst>
                  <a:path w="23" h="34">
                    <a:moveTo>
                      <a:pt x="7" y="4"/>
                    </a:moveTo>
                    <a:cubicBezTo>
                      <a:pt x="0" y="9"/>
                      <a:pt x="12" y="34"/>
                      <a:pt x="15" y="32"/>
                    </a:cubicBezTo>
                    <a:cubicBezTo>
                      <a:pt x="19" y="30"/>
                      <a:pt x="23" y="11"/>
                      <a:pt x="22" y="6"/>
                    </a:cubicBezTo>
                    <a:cubicBezTo>
                      <a:pt x="20" y="0"/>
                      <a:pt x="14" y="0"/>
                      <a:pt x="7" y="4"/>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06" name="Freeform 57">
                <a:extLst>
                  <a:ext uri="{FF2B5EF4-FFF2-40B4-BE49-F238E27FC236}">
                    <a16:creationId xmlns:a16="http://schemas.microsoft.com/office/drawing/2014/main" id="{FA830EB5-C8D0-4825-AEAB-3C0FF07C1D18}"/>
                  </a:ext>
                </a:extLst>
              </p:cNvPr>
              <p:cNvSpPr>
                <a:spLocks/>
              </p:cNvSpPr>
              <p:nvPr/>
            </p:nvSpPr>
            <p:spPr bwMode="auto">
              <a:xfrm>
                <a:off x="6036109" y="3433041"/>
                <a:ext cx="19050" cy="15875"/>
              </a:xfrm>
              <a:custGeom>
                <a:avLst/>
                <a:gdLst>
                  <a:gd name="T0" fmla="*/ 34 w 46"/>
                  <a:gd name="T1" fmla="*/ 13 h 39"/>
                  <a:gd name="T2" fmla="*/ 17 w 46"/>
                  <a:gd name="T3" fmla="*/ 3 h 39"/>
                  <a:gd name="T4" fmla="*/ 6 w 46"/>
                  <a:gd name="T5" fmla="*/ 6 h 39"/>
                  <a:gd name="T6" fmla="*/ 6 w 46"/>
                  <a:gd name="T7" fmla="*/ 13 h 39"/>
                  <a:gd name="T8" fmla="*/ 24 w 46"/>
                  <a:gd name="T9" fmla="*/ 39 h 39"/>
                  <a:gd name="T10" fmla="*/ 46 w 46"/>
                  <a:gd name="T11" fmla="*/ 12 h 39"/>
                  <a:gd name="T12" fmla="*/ 34 w 46"/>
                  <a:gd name="T13" fmla="*/ 13 h 39"/>
                </a:gdLst>
                <a:ahLst/>
                <a:cxnLst>
                  <a:cxn ang="0">
                    <a:pos x="T0" y="T1"/>
                  </a:cxn>
                  <a:cxn ang="0">
                    <a:pos x="T2" y="T3"/>
                  </a:cxn>
                  <a:cxn ang="0">
                    <a:pos x="T4" y="T5"/>
                  </a:cxn>
                  <a:cxn ang="0">
                    <a:pos x="T6" y="T7"/>
                  </a:cxn>
                  <a:cxn ang="0">
                    <a:pos x="T8" y="T9"/>
                  </a:cxn>
                  <a:cxn ang="0">
                    <a:pos x="T10" y="T11"/>
                  </a:cxn>
                  <a:cxn ang="0">
                    <a:pos x="T12" y="T13"/>
                  </a:cxn>
                </a:cxnLst>
                <a:rect l="0" t="0" r="r" b="b"/>
                <a:pathLst>
                  <a:path w="46" h="39">
                    <a:moveTo>
                      <a:pt x="34" y="13"/>
                    </a:moveTo>
                    <a:cubicBezTo>
                      <a:pt x="31" y="13"/>
                      <a:pt x="17" y="7"/>
                      <a:pt x="17" y="3"/>
                    </a:cubicBezTo>
                    <a:cubicBezTo>
                      <a:pt x="17" y="0"/>
                      <a:pt x="10" y="6"/>
                      <a:pt x="6" y="6"/>
                    </a:cubicBezTo>
                    <a:cubicBezTo>
                      <a:pt x="3" y="5"/>
                      <a:pt x="0" y="13"/>
                      <a:pt x="6" y="13"/>
                    </a:cubicBezTo>
                    <a:cubicBezTo>
                      <a:pt x="9" y="13"/>
                      <a:pt x="18" y="27"/>
                      <a:pt x="24" y="39"/>
                    </a:cubicBezTo>
                    <a:cubicBezTo>
                      <a:pt x="32" y="30"/>
                      <a:pt x="39" y="22"/>
                      <a:pt x="46" y="12"/>
                    </a:cubicBezTo>
                    <a:cubicBezTo>
                      <a:pt x="42" y="12"/>
                      <a:pt x="37" y="13"/>
                      <a:pt x="34" y="13"/>
                    </a:cubicBezTo>
                    <a:close/>
                  </a:path>
                </a:pathLst>
              </a:custGeom>
              <a:solidFill>
                <a:srgbClr val="F0CA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613" name="Freeform 64">
                <a:extLst>
                  <a:ext uri="{FF2B5EF4-FFF2-40B4-BE49-F238E27FC236}">
                    <a16:creationId xmlns:a16="http://schemas.microsoft.com/office/drawing/2014/main" id="{DD2017F1-AC46-4EC6-B769-3C8F8EF45B1A}"/>
                  </a:ext>
                </a:extLst>
              </p:cNvPr>
              <p:cNvSpPr>
                <a:spLocks/>
              </p:cNvSpPr>
              <p:nvPr/>
            </p:nvSpPr>
            <p:spPr bwMode="auto">
              <a:xfrm>
                <a:off x="5905934" y="3307629"/>
                <a:ext cx="9525" cy="14288"/>
              </a:xfrm>
              <a:custGeom>
                <a:avLst/>
                <a:gdLst>
                  <a:gd name="T0" fmla="*/ 15 w 23"/>
                  <a:gd name="T1" fmla="*/ 32 h 34"/>
                  <a:gd name="T2" fmla="*/ 22 w 23"/>
                  <a:gd name="T3" fmla="*/ 6 h 34"/>
                  <a:gd name="T4" fmla="*/ 7 w 23"/>
                  <a:gd name="T5" fmla="*/ 4 h 34"/>
                  <a:gd name="T6" fmla="*/ 15 w 23"/>
                  <a:gd name="T7" fmla="*/ 32 h 34"/>
                </a:gdLst>
                <a:ahLst/>
                <a:cxnLst>
                  <a:cxn ang="0">
                    <a:pos x="T0" y="T1"/>
                  </a:cxn>
                  <a:cxn ang="0">
                    <a:pos x="T2" y="T3"/>
                  </a:cxn>
                  <a:cxn ang="0">
                    <a:pos x="T4" y="T5"/>
                  </a:cxn>
                  <a:cxn ang="0">
                    <a:pos x="T6" y="T7"/>
                  </a:cxn>
                </a:cxnLst>
                <a:rect l="0" t="0" r="r" b="b"/>
                <a:pathLst>
                  <a:path w="23" h="34">
                    <a:moveTo>
                      <a:pt x="15" y="32"/>
                    </a:moveTo>
                    <a:cubicBezTo>
                      <a:pt x="19" y="30"/>
                      <a:pt x="23" y="11"/>
                      <a:pt x="22" y="6"/>
                    </a:cubicBezTo>
                    <a:cubicBezTo>
                      <a:pt x="20" y="0"/>
                      <a:pt x="14" y="0"/>
                      <a:pt x="7" y="4"/>
                    </a:cubicBezTo>
                    <a:cubicBezTo>
                      <a:pt x="0" y="9"/>
                      <a:pt x="12" y="34"/>
                      <a:pt x="15" y="32"/>
                    </a:cubicBezTo>
                    <a:close/>
                  </a:path>
                </a:pathLst>
              </a:custGeom>
              <a:solidFill>
                <a:srgbClr val="F4DA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5" name="Freeform 227">
                <a:extLst>
                  <a:ext uri="{FF2B5EF4-FFF2-40B4-BE49-F238E27FC236}">
                    <a16:creationId xmlns:a16="http://schemas.microsoft.com/office/drawing/2014/main" id="{5F412419-4F8F-4961-B7E4-AEF7884B346A}"/>
                  </a:ext>
                </a:extLst>
              </p:cNvPr>
              <p:cNvSpPr>
                <a:spLocks/>
              </p:cNvSpPr>
              <p:nvPr/>
            </p:nvSpPr>
            <p:spPr bwMode="auto">
              <a:xfrm>
                <a:off x="5931335" y="3212379"/>
                <a:ext cx="830263" cy="212725"/>
              </a:xfrm>
              <a:custGeom>
                <a:avLst/>
                <a:gdLst>
                  <a:gd name="T0" fmla="*/ 5 w 2021"/>
                  <a:gd name="T1" fmla="*/ 0 h 515"/>
                  <a:gd name="T2" fmla="*/ 26 w 2021"/>
                  <a:gd name="T3" fmla="*/ 243 h 515"/>
                  <a:gd name="T4" fmla="*/ 0 w 2021"/>
                  <a:gd name="T5" fmla="*/ 515 h 515"/>
                  <a:gd name="T6" fmla="*/ 2021 w 2021"/>
                  <a:gd name="T7" fmla="*/ 515 h 515"/>
                  <a:gd name="T8" fmla="*/ 2021 w 2021"/>
                  <a:gd name="T9" fmla="*/ 0 h 515"/>
                  <a:gd name="T10" fmla="*/ 5 w 2021"/>
                  <a:gd name="T11" fmla="*/ 0 h 515"/>
                </a:gdLst>
                <a:ahLst/>
                <a:cxnLst>
                  <a:cxn ang="0">
                    <a:pos x="T0" y="T1"/>
                  </a:cxn>
                  <a:cxn ang="0">
                    <a:pos x="T2" y="T3"/>
                  </a:cxn>
                  <a:cxn ang="0">
                    <a:pos x="T4" y="T5"/>
                  </a:cxn>
                  <a:cxn ang="0">
                    <a:pos x="T6" y="T7"/>
                  </a:cxn>
                  <a:cxn ang="0">
                    <a:pos x="T8" y="T9"/>
                  </a:cxn>
                  <a:cxn ang="0">
                    <a:pos x="T10" y="T11"/>
                  </a:cxn>
                </a:cxnLst>
                <a:rect l="0" t="0" r="r" b="b"/>
                <a:pathLst>
                  <a:path w="2021" h="515">
                    <a:moveTo>
                      <a:pt x="5" y="0"/>
                    </a:moveTo>
                    <a:cubicBezTo>
                      <a:pt x="19" y="76"/>
                      <a:pt x="26" y="158"/>
                      <a:pt x="26" y="243"/>
                    </a:cubicBezTo>
                    <a:cubicBezTo>
                      <a:pt x="26" y="338"/>
                      <a:pt x="16" y="430"/>
                      <a:pt x="0" y="515"/>
                    </a:cubicBezTo>
                    <a:lnTo>
                      <a:pt x="2021" y="515"/>
                    </a:lnTo>
                    <a:lnTo>
                      <a:pt x="2021" y="0"/>
                    </a:lnTo>
                    <a:lnTo>
                      <a:pt x="5" y="0"/>
                    </a:lnTo>
                    <a:close/>
                  </a:path>
                </a:pathLst>
              </a:custGeom>
              <a:solidFill>
                <a:srgbClr val="4AA7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6" name="Freeform 228">
                <a:extLst>
                  <a:ext uri="{FF2B5EF4-FFF2-40B4-BE49-F238E27FC236}">
                    <a16:creationId xmlns:a16="http://schemas.microsoft.com/office/drawing/2014/main" id="{2800B881-710A-4932-887F-BAE027770AA2}"/>
                  </a:ext>
                </a:extLst>
              </p:cNvPr>
              <p:cNvSpPr>
                <a:spLocks/>
              </p:cNvSpPr>
              <p:nvPr/>
            </p:nvSpPr>
            <p:spPr bwMode="auto">
              <a:xfrm>
                <a:off x="5932922" y="3212379"/>
                <a:ext cx="752475" cy="22225"/>
              </a:xfrm>
              <a:custGeom>
                <a:avLst/>
                <a:gdLst>
                  <a:gd name="T0" fmla="*/ 0 w 1831"/>
                  <a:gd name="T1" fmla="*/ 0 h 53"/>
                  <a:gd name="T2" fmla="*/ 8 w 1831"/>
                  <a:gd name="T3" fmla="*/ 53 h 53"/>
                  <a:gd name="T4" fmla="*/ 1831 w 1831"/>
                  <a:gd name="T5" fmla="*/ 53 h 53"/>
                  <a:gd name="T6" fmla="*/ 1831 w 1831"/>
                  <a:gd name="T7" fmla="*/ 0 h 53"/>
                  <a:gd name="T8" fmla="*/ 0 w 1831"/>
                  <a:gd name="T9" fmla="*/ 0 h 53"/>
                </a:gdLst>
                <a:ahLst/>
                <a:cxnLst>
                  <a:cxn ang="0">
                    <a:pos x="T0" y="T1"/>
                  </a:cxn>
                  <a:cxn ang="0">
                    <a:pos x="T2" y="T3"/>
                  </a:cxn>
                  <a:cxn ang="0">
                    <a:pos x="T4" y="T5"/>
                  </a:cxn>
                  <a:cxn ang="0">
                    <a:pos x="T6" y="T7"/>
                  </a:cxn>
                  <a:cxn ang="0">
                    <a:pos x="T8" y="T9"/>
                  </a:cxn>
                </a:cxnLst>
                <a:rect l="0" t="0" r="r" b="b"/>
                <a:pathLst>
                  <a:path w="1831" h="53">
                    <a:moveTo>
                      <a:pt x="0" y="0"/>
                    </a:moveTo>
                    <a:cubicBezTo>
                      <a:pt x="3" y="17"/>
                      <a:pt x="6" y="35"/>
                      <a:pt x="8" y="53"/>
                    </a:cubicBezTo>
                    <a:lnTo>
                      <a:pt x="1831" y="53"/>
                    </a:lnTo>
                    <a:lnTo>
                      <a:pt x="1831" y="0"/>
                    </a:lnTo>
                    <a:lnTo>
                      <a:pt x="0" y="0"/>
                    </a:ln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7" name="Freeform 229">
                <a:extLst>
                  <a:ext uri="{FF2B5EF4-FFF2-40B4-BE49-F238E27FC236}">
                    <a16:creationId xmlns:a16="http://schemas.microsoft.com/office/drawing/2014/main" id="{FB3A8A41-F0B2-4443-886D-A19E5554B561}"/>
                  </a:ext>
                </a:extLst>
              </p:cNvPr>
              <p:cNvSpPr>
                <a:spLocks/>
              </p:cNvSpPr>
              <p:nvPr/>
            </p:nvSpPr>
            <p:spPr bwMode="auto">
              <a:xfrm>
                <a:off x="5915460" y="3179042"/>
                <a:ext cx="887413" cy="277813"/>
              </a:xfrm>
              <a:custGeom>
                <a:avLst/>
                <a:gdLst>
                  <a:gd name="T0" fmla="*/ 2141 w 2164"/>
                  <a:gd name="T1" fmla="*/ 0 h 676"/>
                  <a:gd name="T2" fmla="*/ 23 w 2164"/>
                  <a:gd name="T3" fmla="*/ 0 h 676"/>
                  <a:gd name="T4" fmla="*/ 0 w 2164"/>
                  <a:gd name="T5" fmla="*/ 23 h 676"/>
                  <a:gd name="T6" fmla="*/ 0 w 2164"/>
                  <a:gd name="T7" fmla="*/ 81 h 676"/>
                  <a:gd name="T8" fmla="*/ 973 w 2164"/>
                  <a:gd name="T9" fmla="*/ 81 h 676"/>
                  <a:gd name="T10" fmla="*/ 973 w 2164"/>
                  <a:gd name="T11" fmla="*/ 596 h 676"/>
                  <a:gd name="T12" fmla="*/ 0 w 2164"/>
                  <a:gd name="T13" fmla="*/ 596 h 676"/>
                  <a:gd name="T14" fmla="*/ 0 w 2164"/>
                  <a:gd name="T15" fmla="*/ 653 h 676"/>
                  <a:gd name="T16" fmla="*/ 23 w 2164"/>
                  <a:gd name="T17" fmla="*/ 676 h 676"/>
                  <a:gd name="T18" fmla="*/ 2141 w 2164"/>
                  <a:gd name="T19" fmla="*/ 676 h 676"/>
                  <a:gd name="T20" fmla="*/ 2164 w 2164"/>
                  <a:gd name="T21" fmla="*/ 653 h 676"/>
                  <a:gd name="T22" fmla="*/ 2164 w 2164"/>
                  <a:gd name="T23" fmla="*/ 23 h 676"/>
                  <a:gd name="T24" fmla="*/ 2141 w 2164"/>
                  <a:gd name="T25" fmla="*/ 0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164" h="676">
                    <a:moveTo>
                      <a:pt x="2141" y="0"/>
                    </a:moveTo>
                    <a:lnTo>
                      <a:pt x="23" y="0"/>
                    </a:lnTo>
                    <a:cubicBezTo>
                      <a:pt x="11" y="0"/>
                      <a:pt x="0" y="10"/>
                      <a:pt x="0" y="23"/>
                    </a:cubicBezTo>
                    <a:lnTo>
                      <a:pt x="0" y="81"/>
                    </a:lnTo>
                    <a:lnTo>
                      <a:pt x="973" y="81"/>
                    </a:lnTo>
                    <a:lnTo>
                      <a:pt x="973" y="596"/>
                    </a:lnTo>
                    <a:lnTo>
                      <a:pt x="0" y="596"/>
                    </a:lnTo>
                    <a:lnTo>
                      <a:pt x="0" y="653"/>
                    </a:lnTo>
                    <a:cubicBezTo>
                      <a:pt x="0" y="666"/>
                      <a:pt x="11" y="676"/>
                      <a:pt x="23" y="676"/>
                    </a:cubicBezTo>
                    <a:lnTo>
                      <a:pt x="2141" y="676"/>
                    </a:lnTo>
                    <a:cubicBezTo>
                      <a:pt x="2154" y="676"/>
                      <a:pt x="2164" y="666"/>
                      <a:pt x="2164" y="653"/>
                    </a:cubicBezTo>
                    <a:lnTo>
                      <a:pt x="2164" y="23"/>
                    </a:lnTo>
                    <a:cubicBezTo>
                      <a:pt x="2164" y="10"/>
                      <a:pt x="2154" y="0"/>
                      <a:pt x="2141" y="0"/>
                    </a:cubicBez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8" name="Freeform 230">
                <a:extLst>
                  <a:ext uri="{FF2B5EF4-FFF2-40B4-BE49-F238E27FC236}">
                    <a16:creationId xmlns:a16="http://schemas.microsoft.com/office/drawing/2014/main" id="{2F1AB708-C2DD-4736-9E7F-63AE785DF5FE}"/>
                  </a:ext>
                </a:extLst>
              </p:cNvPr>
              <p:cNvSpPr>
                <a:spLocks/>
              </p:cNvSpPr>
              <p:nvPr/>
            </p:nvSpPr>
            <p:spPr bwMode="auto">
              <a:xfrm>
                <a:off x="6336147" y="3179042"/>
                <a:ext cx="682625" cy="277813"/>
              </a:xfrm>
              <a:custGeom>
                <a:avLst/>
                <a:gdLst>
                  <a:gd name="T0" fmla="*/ 1637 w 1660"/>
                  <a:gd name="T1" fmla="*/ 0 h 676"/>
                  <a:gd name="T2" fmla="*/ 0 w 1660"/>
                  <a:gd name="T3" fmla="*/ 0 h 676"/>
                  <a:gd name="T4" fmla="*/ 23 w 1660"/>
                  <a:gd name="T5" fmla="*/ 23 h 676"/>
                  <a:gd name="T6" fmla="*/ 23 w 1660"/>
                  <a:gd name="T7" fmla="*/ 653 h 676"/>
                  <a:gd name="T8" fmla="*/ 0 w 1660"/>
                  <a:gd name="T9" fmla="*/ 676 h 676"/>
                  <a:gd name="T10" fmla="*/ 1637 w 1660"/>
                  <a:gd name="T11" fmla="*/ 676 h 676"/>
                  <a:gd name="T12" fmla="*/ 1660 w 1660"/>
                  <a:gd name="T13" fmla="*/ 653 h 676"/>
                  <a:gd name="T14" fmla="*/ 1660 w 1660"/>
                  <a:gd name="T15" fmla="*/ 23 h 676"/>
                  <a:gd name="T16" fmla="*/ 1637 w 1660"/>
                  <a:gd name="T17" fmla="*/ 0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60" h="676">
                    <a:moveTo>
                      <a:pt x="1637" y="0"/>
                    </a:moveTo>
                    <a:lnTo>
                      <a:pt x="0" y="0"/>
                    </a:lnTo>
                    <a:cubicBezTo>
                      <a:pt x="12" y="0"/>
                      <a:pt x="23" y="10"/>
                      <a:pt x="23" y="23"/>
                    </a:cubicBezTo>
                    <a:lnTo>
                      <a:pt x="23" y="653"/>
                    </a:lnTo>
                    <a:cubicBezTo>
                      <a:pt x="23" y="666"/>
                      <a:pt x="12" y="676"/>
                      <a:pt x="0" y="676"/>
                    </a:cubicBezTo>
                    <a:lnTo>
                      <a:pt x="1637" y="676"/>
                    </a:lnTo>
                    <a:cubicBezTo>
                      <a:pt x="1650" y="676"/>
                      <a:pt x="1660" y="666"/>
                      <a:pt x="1660" y="653"/>
                    </a:cubicBezTo>
                    <a:lnTo>
                      <a:pt x="1660" y="23"/>
                    </a:lnTo>
                    <a:cubicBezTo>
                      <a:pt x="1660" y="10"/>
                      <a:pt x="1650" y="0"/>
                      <a:pt x="1637" y="0"/>
                    </a:cubicBez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79" name="Freeform 231">
                <a:extLst>
                  <a:ext uri="{FF2B5EF4-FFF2-40B4-BE49-F238E27FC236}">
                    <a16:creationId xmlns:a16="http://schemas.microsoft.com/office/drawing/2014/main" id="{CC91360F-F81C-44B9-8A6D-EEE6E42DA291}"/>
                  </a:ext>
                </a:extLst>
              </p:cNvPr>
              <p:cNvSpPr>
                <a:spLocks/>
              </p:cNvSpPr>
              <p:nvPr/>
            </p:nvSpPr>
            <p:spPr bwMode="auto">
              <a:xfrm>
                <a:off x="6336147" y="3179042"/>
                <a:ext cx="682625" cy="41275"/>
              </a:xfrm>
              <a:custGeom>
                <a:avLst/>
                <a:gdLst>
                  <a:gd name="T0" fmla="*/ 1637 w 1660"/>
                  <a:gd name="T1" fmla="*/ 0 h 100"/>
                  <a:gd name="T2" fmla="*/ 0 w 1660"/>
                  <a:gd name="T3" fmla="*/ 0 h 100"/>
                  <a:gd name="T4" fmla="*/ 23 w 1660"/>
                  <a:gd name="T5" fmla="*/ 23 h 100"/>
                  <a:gd name="T6" fmla="*/ 23 w 1660"/>
                  <a:gd name="T7" fmla="*/ 100 h 100"/>
                  <a:gd name="T8" fmla="*/ 1660 w 1660"/>
                  <a:gd name="T9" fmla="*/ 100 h 100"/>
                  <a:gd name="T10" fmla="*/ 1660 w 1660"/>
                  <a:gd name="T11" fmla="*/ 23 h 100"/>
                  <a:gd name="T12" fmla="*/ 1637 w 1660"/>
                  <a:gd name="T13" fmla="*/ 0 h 100"/>
                </a:gdLst>
                <a:ahLst/>
                <a:cxnLst>
                  <a:cxn ang="0">
                    <a:pos x="T0" y="T1"/>
                  </a:cxn>
                  <a:cxn ang="0">
                    <a:pos x="T2" y="T3"/>
                  </a:cxn>
                  <a:cxn ang="0">
                    <a:pos x="T4" y="T5"/>
                  </a:cxn>
                  <a:cxn ang="0">
                    <a:pos x="T6" y="T7"/>
                  </a:cxn>
                  <a:cxn ang="0">
                    <a:pos x="T8" y="T9"/>
                  </a:cxn>
                  <a:cxn ang="0">
                    <a:pos x="T10" y="T11"/>
                  </a:cxn>
                  <a:cxn ang="0">
                    <a:pos x="T12" y="T13"/>
                  </a:cxn>
                </a:cxnLst>
                <a:rect l="0" t="0" r="r" b="b"/>
                <a:pathLst>
                  <a:path w="1660" h="100">
                    <a:moveTo>
                      <a:pt x="1637" y="0"/>
                    </a:moveTo>
                    <a:lnTo>
                      <a:pt x="0" y="0"/>
                    </a:lnTo>
                    <a:cubicBezTo>
                      <a:pt x="12" y="0"/>
                      <a:pt x="23" y="10"/>
                      <a:pt x="23" y="23"/>
                    </a:cubicBezTo>
                    <a:lnTo>
                      <a:pt x="23" y="100"/>
                    </a:lnTo>
                    <a:lnTo>
                      <a:pt x="1660" y="100"/>
                    </a:lnTo>
                    <a:lnTo>
                      <a:pt x="1660" y="23"/>
                    </a:lnTo>
                    <a:cubicBezTo>
                      <a:pt x="1660" y="10"/>
                      <a:pt x="1650" y="0"/>
                      <a:pt x="1637" y="0"/>
                    </a:cubicBez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 name="Group 6">
              <a:extLst>
                <a:ext uri="{FF2B5EF4-FFF2-40B4-BE49-F238E27FC236}">
                  <a16:creationId xmlns:a16="http://schemas.microsoft.com/office/drawing/2014/main" id="{088F8AA9-9CEB-4030-A19B-2418C64E8AFF}"/>
                </a:ext>
              </a:extLst>
            </p:cNvPr>
            <p:cNvGrpSpPr>
              <a:grpSpLocks noChangeAspect="1"/>
            </p:cNvGrpSpPr>
            <p:nvPr/>
          </p:nvGrpSpPr>
          <p:grpSpPr>
            <a:xfrm>
              <a:off x="7247912" y="4273253"/>
              <a:ext cx="1631801" cy="251046"/>
              <a:chOff x="6067860" y="3458442"/>
              <a:chExt cx="1073150" cy="165100"/>
            </a:xfrm>
          </p:grpSpPr>
          <p:sp>
            <p:nvSpPr>
              <p:cNvPr id="380" name="Freeform 232">
                <a:extLst>
                  <a:ext uri="{FF2B5EF4-FFF2-40B4-BE49-F238E27FC236}">
                    <a16:creationId xmlns:a16="http://schemas.microsoft.com/office/drawing/2014/main" id="{EB02CE7A-CBDD-4D8C-B6CD-E95F595FB9D1}"/>
                  </a:ext>
                </a:extLst>
              </p:cNvPr>
              <p:cNvSpPr>
                <a:spLocks/>
              </p:cNvSpPr>
              <p:nvPr/>
            </p:nvSpPr>
            <p:spPr bwMode="auto">
              <a:xfrm>
                <a:off x="6067860" y="3458442"/>
                <a:ext cx="1073150" cy="165100"/>
              </a:xfrm>
              <a:custGeom>
                <a:avLst/>
                <a:gdLst>
                  <a:gd name="T0" fmla="*/ 2615 w 2615"/>
                  <a:gd name="T1" fmla="*/ 352 h 400"/>
                  <a:gd name="T2" fmla="*/ 2575 w 2615"/>
                  <a:gd name="T3" fmla="*/ 352 h 400"/>
                  <a:gd name="T4" fmla="*/ 2551 w 2615"/>
                  <a:gd name="T5" fmla="*/ 328 h 400"/>
                  <a:gd name="T6" fmla="*/ 2551 w 2615"/>
                  <a:gd name="T7" fmla="*/ 72 h 400"/>
                  <a:gd name="T8" fmla="*/ 2575 w 2615"/>
                  <a:gd name="T9" fmla="*/ 48 h 400"/>
                  <a:gd name="T10" fmla="*/ 2615 w 2615"/>
                  <a:gd name="T11" fmla="*/ 48 h 400"/>
                  <a:gd name="T12" fmla="*/ 2615 w 2615"/>
                  <a:gd name="T13" fmla="*/ 0 h 400"/>
                  <a:gd name="T14" fmla="*/ 72 w 2615"/>
                  <a:gd name="T15" fmla="*/ 0 h 400"/>
                  <a:gd name="T16" fmla="*/ 0 w 2615"/>
                  <a:gd name="T17" fmla="*/ 72 h 400"/>
                  <a:gd name="T18" fmla="*/ 0 w 2615"/>
                  <a:gd name="T19" fmla="*/ 328 h 400"/>
                  <a:gd name="T20" fmla="*/ 72 w 2615"/>
                  <a:gd name="T21" fmla="*/ 400 h 400"/>
                  <a:gd name="T22" fmla="*/ 2615 w 2615"/>
                  <a:gd name="T23" fmla="*/ 400 h 400"/>
                  <a:gd name="T24" fmla="*/ 2615 w 2615"/>
                  <a:gd name="T25" fmla="*/ 352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15" h="400">
                    <a:moveTo>
                      <a:pt x="2615" y="352"/>
                    </a:moveTo>
                    <a:lnTo>
                      <a:pt x="2575" y="352"/>
                    </a:lnTo>
                    <a:cubicBezTo>
                      <a:pt x="2562" y="352"/>
                      <a:pt x="2551" y="341"/>
                      <a:pt x="2551" y="328"/>
                    </a:cubicBezTo>
                    <a:lnTo>
                      <a:pt x="2551" y="72"/>
                    </a:lnTo>
                    <a:cubicBezTo>
                      <a:pt x="2551" y="59"/>
                      <a:pt x="2562" y="48"/>
                      <a:pt x="2575" y="48"/>
                    </a:cubicBezTo>
                    <a:lnTo>
                      <a:pt x="2615" y="48"/>
                    </a:lnTo>
                    <a:lnTo>
                      <a:pt x="2615" y="0"/>
                    </a:lnTo>
                    <a:lnTo>
                      <a:pt x="72" y="0"/>
                    </a:lnTo>
                    <a:cubicBezTo>
                      <a:pt x="32" y="0"/>
                      <a:pt x="0" y="32"/>
                      <a:pt x="0" y="72"/>
                    </a:cubicBezTo>
                    <a:lnTo>
                      <a:pt x="0" y="328"/>
                    </a:lnTo>
                    <a:cubicBezTo>
                      <a:pt x="0" y="368"/>
                      <a:pt x="32" y="400"/>
                      <a:pt x="72" y="400"/>
                    </a:cubicBezTo>
                    <a:lnTo>
                      <a:pt x="2615" y="400"/>
                    </a:lnTo>
                    <a:lnTo>
                      <a:pt x="2615" y="352"/>
                    </a:ln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81" name="Freeform 233">
                <a:extLst>
                  <a:ext uri="{FF2B5EF4-FFF2-40B4-BE49-F238E27FC236}">
                    <a16:creationId xmlns:a16="http://schemas.microsoft.com/office/drawing/2014/main" id="{FE4CFFB6-7F03-43C6-8D60-017E3ED2AC35}"/>
                  </a:ext>
                </a:extLst>
              </p:cNvPr>
              <p:cNvSpPr>
                <a:spLocks/>
              </p:cNvSpPr>
              <p:nvPr/>
            </p:nvSpPr>
            <p:spPr bwMode="auto">
              <a:xfrm>
                <a:off x="6599672" y="3458442"/>
                <a:ext cx="541338" cy="165100"/>
              </a:xfrm>
              <a:custGeom>
                <a:avLst/>
                <a:gdLst>
                  <a:gd name="T0" fmla="*/ 1320 w 1320"/>
                  <a:gd name="T1" fmla="*/ 352 h 400"/>
                  <a:gd name="T2" fmla="*/ 1280 w 1320"/>
                  <a:gd name="T3" fmla="*/ 352 h 400"/>
                  <a:gd name="T4" fmla="*/ 1256 w 1320"/>
                  <a:gd name="T5" fmla="*/ 328 h 400"/>
                  <a:gd name="T6" fmla="*/ 1256 w 1320"/>
                  <a:gd name="T7" fmla="*/ 72 h 400"/>
                  <a:gd name="T8" fmla="*/ 1280 w 1320"/>
                  <a:gd name="T9" fmla="*/ 48 h 400"/>
                  <a:gd name="T10" fmla="*/ 1320 w 1320"/>
                  <a:gd name="T11" fmla="*/ 48 h 400"/>
                  <a:gd name="T12" fmla="*/ 1320 w 1320"/>
                  <a:gd name="T13" fmla="*/ 0 h 400"/>
                  <a:gd name="T14" fmla="*/ 0 w 1320"/>
                  <a:gd name="T15" fmla="*/ 0 h 400"/>
                  <a:gd name="T16" fmla="*/ 0 w 1320"/>
                  <a:gd name="T17" fmla="*/ 400 h 400"/>
                  <a:gd name="T18" fmla="*/ 1320 w 1320"/>
                  <a:gd name="T19" fmla="*/ 400 h 400"/>
                  <a:gd name="T20" fmla="*/ 1320 w 1320"/>
                  <a:gd name="T21" fmla="*/ 352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20" h="400">
                    <a:moveTo>
                      <a:pt x="1320" y="352"/>
                    </a:moveTo>
                    <a:lnTo>
                      <a:pt x="1280" y="352"/>
                    </a:lnTo>
                    <a:cubicBezTo>
                      <a:pt x="1267" y="352"/>
                      <a:pt x="1256" y="341"/>
                      <a:pt x="1256" y="328"/>
                    </a:cubicBezTo>
                    <a:lnTo>
                      <a:pt x="1256" y="72"/>
                    </a:lnTo>
                    <a:cubicBezTo>
                      <a:pt x="1256" y="59"/>
                      <a:pt x="1267" y="48"/>
                      <a:pt x="1280" y="48"/>
                    </a:cubicBezTo>
                    <a:lnTo>
                      <a:pt x="1320" y="48"/>
                    </a:lnTo>
                    <a:lnTo>
                      <a:pt x="1320" y="0"/>
                    </a:lnTo>
                    <a:lnTo>
                      <a:pt x="0" y="0"/>
                    </a:lnTo>
                    <a:lnTo>
                      <a:pt x="0" y="400"/>
                    </a:lnTo>
                    <a:lnTo>
                      <a:pt x="1320" y="400"/>
                    </a:lnTo>
                    <a:lnTo>
                      <a:pt x="1320" y="352"/>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82" name="Freeform 234">
                <a:extLst>
                  <a:ext uri="{FF2B5EF4-FFF2-40B4-BE49-F238E27FC236}">
                    <a16:creationId xmlns:a16="http://schemas.microsoft.com/office/drawing/2014/main" id="{185C54CA-4F7A-43F7-BEA3-7617A3E2C192}"/>
                  </a:ext>
                </a:extLst>
              </p:cNvPr>
              <p:cNvSpPr>
                <a:spLocks/>
              </p:cNvSpPr>
              <p:nvPr/>
            </p:nvSpPr>
            <p:spPr bwMode="auto">
              <a:xfrm>
                <a:off x="6086910" y="3479079"/>
                <a:ext cx="1038225" cy="123825"/>
              </a:xfrm>
              <a:custGeom>
                <a:avLst/>
                <a:gdLst>
                  <a:gd name="T0" fmla="*/ 2503 w 2527"/>
                  <a:gd name="T1" fmla="*/ 280 h 304"/>
                  <a:gd name="T2" fmla="*/ 2503 w 2527"/>
                  <a:gd name="T3" fmla="*/ 24 h 304"/>
                  <a:gd name="T4" fmla="*/ 2527 w 2527"/>
                  <a:gd name="T5" fmla="*/ 0 h 304"/>
                  <a:gd name="T6" fmla="*/ 24 w 2527"/>
                  <a:gd name="T7" fmla="*/ 0 h 304"/>
                  <a:gd name="T8" fmla="*/ 0 w 2527"/>
                  <a:gd name="T9" fmla="*/ 24 h 304"/>
                  <a:gd name="T10" fmla="*/ 0 w 2527"/>
                  <a:gd name="T11" fmla="*/ 280 h 304"/>
                  <a:gd name="T12" fmla="*/ 24 w 2527"/>
                  <a:gd name="T13" fmla="*/ 304 h 304"/>
                  <a:gd name="T14" fmla="*/ 2527 w 2527"/>
                  <a:gd name="T15" fmla="*/ 304 h 304"/>
                  <a:gd name="T16" fmla="*/ 2503 w 2527"/>
                  <a:gd name="T17" fmla="*/ 280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27" h="304">
                    <a:moveTo>
                      <a:pt x="2503" y="280"/>
                    </a:moveTo>
                    <a:lnTo>
                      <a:pt x="2503" y="24"/>
                    </a:lnTo>
                    <a:cubicBezTo>
                      <a:pt x="2503" y="11"/>
                      <a:pt x="2514" y="0"/>
                      <a:pt x="2527" y="0"/>
                    </a:cubicBezTo>
                    <a:lnTo>
                      <a:pt x="24" y="0"/>
                    </a:lnTo>
                    <a:cubicBezTo>
                      <a:pt x="11" y="0"/>
                      <a:pt x="0" y="11"/>
                      <a:pt x="0" y="24"/>
                    </a:cubicBezTo>
                    <a:lnTo>
                      <a:pt x="0" y="280"/>
                    </a:lnTo>
                    <a:cubicBezTo>
                      <a:pt x="0" y="293"/>
                      <a:pt x="11" y="304"/>
                      <a:pt x="24" y="304"/>
                    </a:cubicBezTo>
                    <a:lnTo>
                      <a:pt x="2527" y="304"/>
                    </a:lnTo>
                    <a:cubicBezTo>
                      <a:pt x="2514" y="304"/>
                      <a:pt x="2503" y="293"/>
                      <a:pt x="2503" y="280"/>
                    </a:cubicBezTo>
                    <a:close/>
                  </a:path>
                </a:pathLst>
              </a:custGeom>
              <a:solidFill>
                <a:srgbClr val="63BD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83" name="Freeform 235">
                <a:extLst>
                  <a:ext uri="{FF2B5EF4-FFF2-40B4-BE49-F238E27FC236}">
                    <a16:creationId xmlns:a16="http://schemas.microsoft.com/office/drawing/2014/main" id="{F6990C2E-9CCB-450F-A726-07127635D30A}"/>
                  </a:ext>
                </a:extLst>
              </p:cNvPr>
              <p:cNvSpPr>
                <a:spLocks/>
              </p:cNvSpPr>
              <p:nvPr/>
            </p:nvSpPr>
            <p:spPr bwMode="auto">
              <a:xfrm>
                <a:off x="6569510" y="3479079"/>
                <a:ext cx="555625" cy="123825"/>
              </a:xfrm>
              <a:custGeom>
                <a:avLst/>
                <a:gdLst>
                  <a:gd name="T0" fmla="*/ 1328 w 1352"/>
                  <a:gd name="T1" fmla="*/ 280 h 304"/>
                  <a:gd name="T2" fmla="*/ 1328 w 1352"/>
                  <a:gd name="T3" fmla="*/ 24 h 304"/>
                  <a:gd name="T4" fmla="*/ 1352 w 1352"/>
                  <a:gd name="T5" fmla="*/ 0 h 304"/>
                  <a:gd name="T6" fmla="*/ 24 w 1352"/>
                  <a:gd name="T7" fmla="*/ 0 h 304"/>
                  <a:gd name="T8" fmla="*/ 0 w 1352"/>
                  <a:gd name="T9" fmla="*/ 24 h 304"/>
                  <a:gd name="T10" fmla="*/ 0 w 1352"/>
                  <a:gd name="T11" fmla="*/ 280 h 304"/>
                  <a:gd name="T12" fmla="*/ 24 w 1352"/>
                  <a:gd name="T13" fmla="*/ 304 h 304"/>
                  <a:gd name="T14" fmla="*/ 1352 w 1352"/>
                  <a:gd name="T15" fmla="*/ 304 h 304"/>
                  <a:gd name="T16" fmla="*/ 1328 w 1352"/>
                  <a:gd name="T17" fmla="*/ 280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52" h="304">
                    <a:moveTo>
                      <a:pt x="1328" y="280"/>
                    </a:moveTo>
                    <a:lnTo>
                      <a:pt x="1328" y="24"/>
                    </a:lnTo>
                    <a:cubicBezTo>
                      <a:pt x="1328" y="11"/>
                      <a:pt x="1339" y="0"/>
                      <a:pt x="1352" y="0"/>
                    </a:cubicBezTo>
                    <a:lnTo>
                      <a:pt x="24" y="0"/>
                    </a:lnTo>
                    <a:cubicBezTo>
                      <a:pt x="11" y="0"/>
                      <a:pt x="0" y="11"/>
                      <a:pt x="0" y="24"/>
                    </a:cubicBezTo>
                    <a:lnTo>
                      <a:pt x="0" y="280"/>
                    </a:lnTo>
                    <a:cubicBezTo>
                      <a:pt x="0" y="293"/>
                      <a:pt x="11" y="304"/>
                      <a:pt x="24" y="304"/>
                    </a:cubicBezTo>
                    <a:lnTo>
                      <a:pt x="1352" y="304"/>
                    </a:lnTo>
                    <a:cubicBezTo>
                      <a:pt x="1339" y="304"/>
                      <a:pt x="1328" y="293"/>
                      <a:pt x="1328" y="28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84" name="Rectangle 236">
                <a:extLst>
                  <a:ext uri="{FF2B5EF4-FFF2-40B4-BE49-F238E27FC236}">
                    <a16:creationId xmlns:a16="http://schemas.microsoft.com/office/drawing/2014/main" id="{7975A1D6-96E5-4A39-BEBE-704F246F591D}"/>
                  </a:ext>
                </a:extLst>
              </p:cNvPr>
              <p:cNvSpPr>
                <a:spLocks noChangeArrowheads="1"/>
              </p:cNvSpPr>
              <p:nvPr/>
            </p:nvSpPr>
            <p:spPr bwMode="auto">
              <a:xfrm>
                <a:off x="6093260" y="3488604"/>
                <a:ext cx="1012825" cy="6350"/>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85" name="Rectangle 237">
                <a:extLst>
                  <a:ext uri="{FF2B5EF4-FFF2-40B4-BE49-F238E27FC236}">
                    <a16:creationId xmlns:a16="http://schemas.microsoft.com/office/drawing/2014/main" id="{A661E446-048E-44A9-8BDF-347F209161B4}"/>
                  </a:ext>
                </a:extLst>
              </p:cNvPr>
              <p:cNvSpPr>
                <a:spLocks noChangeArrowheads="1"/>
              </p:cNvSpPr>
              <p:nvPr/>
            </p:nvSpPr>
            <p:spPr bwMode="auto">
              <a:xfrm>
                <a:off x="6093260" y="3504479"/>
                <a:ext cx="1012825"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86" name="Rectangle 238">
                <a:extLst>
                  <a:ext uri="{FF2B5EF4-FFF2-40B4-BE49-F238E27FC236}">
                    <a16:creationId xmlns:a16="http://schemas.microsoft.com/office/drawing/2014/main" id="{68CB0E04-3737-48E7-8A64-7D200D1396FF}"/>
                  </a:ext>
                </a:extLst>
              </p:cNvPr>
              <p:cNvSpPr>
                <a:spLocks noChangeArrowheads="1"/>
              </p:cNvSpPr>
              <p:nvPr/>
            </p:nvSpPr>
            <p:spPr bwMode="auto">
              <a:xfrm>
                <a:off x="6093260" y="3520354"/>
                <a:ext cx="1012825"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87" name="Rectangle 239">
                <a:extLst>
                  <a:ext uri="{FF2B5EF4-FFF2-40B4-BE49-F238E27FC236}">
                    <a16:creationId xmlns:a16="http://schemas.microsoft.com/office/drawing/2014/main" id="{46041AA2-110C-4F6E-BD73-606CC0E658F5}"/>
                  </a:ext>
                </a:extLst>
              </p:cNvPr>
              <p:cNvSpPr>
                <a:spLocks noChangeArrowheads="1"/>
              </p:cNvSpPr>
              <p:nvPr/>
            </p:nvSpPr>
            <p:spPr bwMode="auto">
              <a:xfrm>
                <a:off x="6093260" y="3537817"/>
                <a:ext cx="1012825"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88" name="Rectangle 240">
                <a:extLst>
                  <a:ext uri="{FF2B5EF4-FFF2-40B4-BE49-F238E27FC236}">
                    <a16:creationId xmlns:a16="http://schemas.microsoft.com/office/drawing/2014/main" id="{D4CBFC9E-1FBE-47ED-876B-3FDB42623AA2}"/>
                  </a:ext>
                </a:extLst>
              </p:cNvPr>
              <p:cNvSpPr>
                <a:spLocks noChangeArrowheads="1"/>
              </p:cNvSpPr>
              <p:nvPr/>
            </p:nvSpPr>
            <p:spPr bwMode="auto">
              <a:xfrm>
                <a:off x="6093260" y="3553692"/>
                <a:ext cx="1012825"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89" name="Rectangle 241">
                <a:extLst>
                  <a:ext uri="{FF2B5EF4-FFF2-40B4-BE49-F238E27FC236}">
                    <a16:creationId xmlns:a16="http://schemas.microsoft.com/office/drawing/2014/main" id="{C127FA52-B8AF-4FD7-8BBC-F581D884F619}"/>
                  </a:ext>
                </a:extLst>
              </p:cNvPr>
              <p:cNvSpPr>
                <a:spLocks noChangeArrowheads="1"/>
              </p:cNvSpPr>
              <p:nvPr/>
            </p:nvSpPr>
            <p:spPr bwMode="auto">
              <a:xfrm>
                <a:off x="6093260" y="3571154"/>
                <a:ext cx="1012825"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90" name="Rectangle 242">
                <a:extLst>
                  <a:ext uri="{FF2B5EF4-FFF2-40B4-BE49-F238E27FC236}">
                    <a16:creationId xmlns:a16="http://schemas.microsoft.com/office/drawing/2014/main" id="{8F512825-384A-4939-9DC9-DB27E9F919E4}"/>
                  </a:ext>
                </a:extLst>
              </p:cNvPr>
              <p:cNvSpPr>
                <a:spLocks noChangeArrowheads="1"/>
              </p:cNvSpPr>
              <p:nvPr/>
            </p:nvSpPr>
            <p:spPr bwMode="auto">
              <a:xfrm>
                <a:off x="6093260" y="3587029"/>
                <a:ext cx="1012825"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4" name="Group 3">
              <a:extLst>
                <a:ext uri="{FF2B5EF4-FFF2-40B4-BE49-F238E27FC236}">
                  <a16:creationId xmlns:a16="http://schemas.microsoft.com/office/drawing/2014/main" id="{947A4BB0-E3FC-461B-8BD6-606C74AB7635}"/>
                </a:ext>
              </a:extLst>
            </p:cNvPr>
            <p:cNvGrpSpPr>
              <a:grpSpLocks noChangeAspect="1"/>
            </p:cNvGrpSpPr>
            <p:nvPr/>
          </p:nvGrpSpPr>
          <p:grpSpPr>
            <a:xfrm>
              <a:off x="6748232" y="3575634"/>
              <a:ext cx="2008371" cy="277600"/>
              <a:chOff x="5739247" y="2999654"/>
              <a:chExt cx="1320801" cy="182563"/>
            </a:xfrm>
          </p:grpSpPr>
          <p:sp>
            <p:nvSpPr>
              <p:cNvPr id="391" name="Freeform 243">
                <a:extLst>
                  <a:ext uri="{FF2B5EF4-FFF2-40B4-BE49-F238E27FC236}">
                    <a16:creationId xmlns:a16="http://schemas.microsoft.com/office/drawing/2014/main" id="{426EFF70-962A-4937-81F6-F04921C38038}"/>
                  </a:ext>
                </a:extLst>
              </p:cNvPr>
              <p:cNvSpPr>
                <a:spLocks/>
              </p:cNvSpPr>
              <p:nvPr/>
            </p:nvSpPr>
            <p:spPr bwMode="auto">
              <a:xfrm>
                <a:off x="6567922" y="2999654"/>
                <a:ext cx="465138" cy="79375"/>
              </a:xfrm>
              <a:custGeom>
                <a:avLst/>
                <a:gdLst>
                  <a:gd name="T0" fmla="*/ 0 w 1134"/>
                  <a:gd name="T1" fmla="*/ 194 h 194"/>
                  <a:gd name="T2" fmla="*/ 0 w 1134"/>
                  <a:gd name="T3" fmla="*/ 159 h 194"/>
                  <a:gd name="T4" fmla="*/ 1123 w 1134"/>
                  <a:gd name="T5" fmla="*/ 0 h 194"/>
                  <a:gd name="T6" fmla="*/ 1134 w 1134"/>
                  <a:gd name="T7" fmla="*/ 33 h 194"/>
                  <a:gd name="T8" fmla="*/ 0 w 1134"/>
                  <a:gd name="T9" fmla="*/ 194 h 194"/>
                </a:gdLst>
                <a:ahLst/>
                <a:cxnLst>
                  <a:cxn ang="0">
                    <a:pos x="T0" y="T1"/>
                  </a:cxn>
                  <a:cxn ang="0">
                    <a:pos x="T2" y="T3"/>
                  </a:cxn>
                  <a:cxn ang="0">
                    <a:pos x="T4" y="T5"/>
                  </a:cxn>
                  <a:cxn ang="0">
                    <a:pos x="T6" y="T7"/>
                  </a:cxn>
                  <a:cxn ang="0">
                    <a:pos x="T8" y="T9"/>
                  </a:cxn>
                </a:cxnLst>
                <a:rect l="0" t="0" r="r" b="b"/>
                <a:pathLst>
                  <a:path w="1134" h="194">
                    <a:moveTo>
                      <a:pt x="0" y="194"/>
                    </a:moveTo>
                    <a:lnTo>
                      <a:pt x="0" y="159"/>
                    </a:lnTo>
                    <a:cubicBezTo>
                      <a:pt x="412" y="159"/>
                      <a:pt x="811" y="103"/>
                      <a:pt x="1123" y="0"/>
                    </a:cubicBezTo>
                    <a:lnTo>
                      <a:pt x="1134" y="33"/>
                    </a:lnTo>
                    <a:cubicBezTo>
                      <a:pt x="818" y="137"/>
                      <a:pt x="416" y="194"/>
                      <a:pt x="0" y="194"/>
                    </a:cubicBez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92" name="Rectangle 244">
                <a:extLst>
                  <a:ext uri="{FF2B5EF4-FFF2-40B4-BE49-F238E27FC236}">
                    <a16:creationId xmlns:a16="http://schemas.microsoft.com/office/drawing/2014/main" id="{EB74F673-15CB-4F4B-B655-3A8368D0ADE9}"/>
                  </a:ext>
                </a:extLst>
              </p:cNvPr>
              <p:cNvSpPr>
                <a:spLocks noChangeArrowheads="1"/>
              </p:cNvSpPr>
              <p:nvPr/>
            </p:nvSpPr>
            <p:spPr bwMode="auto">
              <a:xfrm>
                <a:off x="5739247" y="3064742"/>
                <a:ext cx="838200" cy="15875"/>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93" name="Rectangle 245">
                <a:extLst>
                  <a:ext uri="{FF2B5EF4-FFF2-40B4-BE49-F238E27FC236}">
                    <a16:creationId xmlns:a16="http://schemas.microsoft.com/office/drawing/2014/main" id="{F57923D7-E1B7-4F29-9ED9-DADB1487CEDA}"/>
                  </a:ext>
                </a:extLst>
              </p:cNvPr>
              <p:cNvSpPr>
                <a:spLocks noChangeArrowheads="1"/>
              </p:cNvSpPr>
              <p:nvPr/>
            </p:nvSpPr>
            <p:spPr bwMode="auto">
              <a:xfrm>
                <a:off x="5739247" y="3080617"/>
                <a:ext cx="838200" cy="101600"/>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94" name="Freeform 246">
                <a:extLst>
                  <a:ext uri="{FF2B5EF4-FFF2-40B4-BE49-F238E27FC236}">
                    <a16:creationId xmlns:a16="http://schemas.microsoft.com/office/drawing/2014/main" id="{5E685811-228D-4A74-BD35-A64B0132CE99}"/>
                  </a:ext>
                </a:extLst>
              </p:cNvPr>
              <p:cNvSpPr>
                <a:spLocks/>
              </p:cNvSpPr>
              <p:nvPr/>
            </p:nvSpPr>
            <p:spPr bwMode="auto">
              <a:xfrm>
                <a:off x="6098022" y="3012354"/>
                <a:ext cx="935038" cy="66675"/>
              </a:xfrm>
              <a:custGeom>
                <a:avLst/>
                <a:gdLst>
                  <a:gd name="T0" fmla="*/ 1052 w 2276"/>
                  <a:gd name="T1" fmla="*/ 160 h 160"/>
                  <a:gd name="T2" fmla="*/ 0 w 2276"/>
                  <a:gd name="T3" fmla="*/ 160 h 160"/>
                  <a:gd name="T4" fmla="*/ 828 w 2276"/>
                  <a:gd name="T5" fmla="*/ 0 h 160"/>
                  <a:gd name="T6" fmla="*/ 2276 w 2276"/>
                  <a:gd name="T7" fmla="*/ 0 h 160"/>
                  <a:gd name="T8" fmla="*/ 1052 w 2276"/>
                  <a:gd name="T9" fmla="*/ 160 h 160"/>
                </a:gdLst>
                <a:ahLst/>
                <a:cxnLst>
                  <a:cxn ang="0">
                    <a:pos x="T0" y="T1"/>
                  </a:cxn>
                  <a:cxn ang="0">
                    <a:pos x="T2" y="T3"/>
                  </a:cxn>
                  <a:cxn ang="0">
                    <a:pos x="T4" y="T5"/>
                  </a:cxn>
                  <a:cxn ang="0">
                    <a:pos x="T6" y="T7"/>
                  </a:cxn>
                  <a:cxn ang="0">
                    <a:pos x="T8" y="T9"/>
                  </a:cxn>
                </a:cxnLst>
                <a:rect l="0" t="0" r="r" b="b"/>
                <a:pathLst>
                  <a:path w="2276" h="160">
                    <a:moveTo>
                      <a:pt x="1052" y="160"/>
                    </a:moveTo>
                    <a:lnTo>
                      <a:pt x="0" y="160"/>
                    </a:lnTo>
                    <a:cubicBezTo>
                      <a:pt x="256" y="126"/>
                      <a:pt x="490" y="105"/>
                      <a:pt x="828" y="0"/>
                    </a:cubicBezTo>
                    <a:lnTo>
                      <a:pt x="2276" y="0"/>
                    </a:lnTo>
                    <a:cubicBezTo>
                      <a:pt x="1921" y="103"/>
                      <a:pt x="1493" y="160"/>
                      <a:pt x="1052" y="160"/>
                    </a:cubicBez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95" name="Freeform 247">
                <a:extLst>
                  <a:ext uri="{FF2B5EF4-FFF2-40B4-BE49-F238E27FC236}">
                    <a16:creationId xmlns:a16="http://schemas.microsoft.com/office/drawing/2014/main" id="{4F8587D2-84C5-474B-8389-B45EF0C3BEA5}"/>
                  </a:ext>
                </a:extLst>
              </p:cNvPr>
              <p:cNvSpPr>
                <a:spLocks/>
              </p:cNvSpPr>
              <p:nvPr/>
            </p:nvSpPr>
            <p:spPr bwMode="auto">
              <a:xfrm>
                <a:off x="6098022" y="3044104"/>
                <a:ext cx="935038" cy="33338"/>
              </a:xfrm>
              <a:custGeom>
                <a:avLst/>
                <a:gdLst>
                  <a:gd name="T0" fmla="*/ 1052 w 2276"/>
                  <a:gd name="T1" fmla="*/ 82 h 82"/>
                  <a:gd name="T2" fmla="*/ 0 w 2276"/>
                  <a:gd name="T3" fmla="*/ 82 h 82"/>
                  <a:gd name="T4" fmla="*/ 828 w 2276"/>
                  <a:gd name="T5" fmla="*/ 0 h 82"/>
                  <a:gd name="T6" fmla="*/ 2276 w 2276"/>
                  <a:gd name="T7" fmla="*/ 0 h 82"/>
                  <a:gd name="T8" fmla="*/ 1052 w 2276"/>
                  <a:gd name="T9" fmla="*/ 82 h 82"/>
                </a:gdLst>
                <a:ahLst/>
                <a:cxnLst>
                  <a:cxn ang="0">
                    <a:pos x="T0" y="T1"/>
                  </a:cxn>
                  <a:cxn ang="0">
                    <a:pos x="T2" y="T3"/>
                  </a:cxn>
                  <a:cxn ang="0">
                    <a:pos x="T4" y="T5"/>
                  </a:cxn>
                  <a:cxn ang="0">
                    <a:pos x="T6" y="T7"/>
                  </a:cxn>
                  <a:cxn ang="0">
                    <a:pos x="T8" y="T9"/>
                  </a:cxn>
                </a:cxnLst>
                <a:rect l="0" t="0" r="r" b="b"/>
                <a:pathLst>
                  <a:path w="2276" h="82">
                    <a:moveTo>
                      <a:pt x="1052" y="82"/>
                    </a:moveTo>
                    <a:lnTo>
                      <a:pt x="0" y="82"/>
                    </a:lnTo>
                    <a:cubicBezTo>
                      <a:pt x="256" y="65"/>
                      <a:pt x="490" y="54"/>
                      <a:pt x="828" y="0"/>
                    </a:cubicBezTo>
                    <a:lnTo>
                      <a:pt x="2276" y="0"/>
                    </a:lnTo>
                    <a:cubicBezTo>
                      <a:pt x="1921" y="53"/>
                      <a:pt x="1493" y="82"/>
                      <a:pt x="1052" y="82"/>
                    </a:cubicBez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96" name="Rectangle 248">
                <a:extLst>
                  <a:ext uri="{FF2B5EF4-FFF2-40B4-BE49-F238E27FC236}">
                    <a16:creationId xmlns:a16="http://schemas.microsoft.com/office/drawing/2014/main" id="{2BCD2562-969E-4C24-A87B-A80F4B610951}"/>
                  </a:ext>
                </a:extLst>
              </p:cNvPr>
              <p:cNvSpPr>
                <a:spLocks noChangeArrowheads="1"/>
              </p:cNvSpPr>
              <p:nvPr/>
            </p:nvSpPr>
            <p:spPr bwMode="auto">
              <a:xfrm>
                <a:off x="6518710" y="3166342"/>
                <a:ext cx="541338" cy="15875"/>
              </a:xfrm>
              <a:prstGeom prst="rect">
                <a:avLst/>
              </a:prstGeom>
              <a:solidFill>
                <a:srgbClr val="2E95D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97" name="Rectangle 249">
                <a:extLst>
                  <a:ext uri="{FF2B5EF4-FFF2-40B4-BE49-F238E27FC236}">
                    <a16:creationId xmlns:a16="http://schemas.microsoft.com/office/drawing/2014/main" id="{EA259BE1-BEC6-46C8-B5E1-B60082FE84FE}"/>
                  </a:ext>
                </a:extLst>
              </p:cNvPr>
              <p:cNvSpPr>
                <a:spLocks noChangeArrowheads="1"/>
              </p:cNvSpPr>
              <p:nvPr/>
            </p:nvSpPr>
            <p:spPr bwMode="auto">
              <a:xfrm>
                <a:off x="6450447" y="2999654"/>
                <a:ext cx="582613" cy="12700"/>
              </a:xfrm>
              <a:prstGeom prst="rect">
                <a:avLst/>
              </a:prstGeom>
              <a:solidFill>
                <a:srgbClr val="2E95D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98" name="Freeform 250">
                <a:extLst>
                  <a:ext uri="{FF2B5EF4-FFF2-40B4-BE49-F238E27FC236}">
                    <a16:creationId xmlns:a16="http://schemas.microsoft.com/office/drawing/2014/main" id="{3237D13F-5F07-494D-9481-6E7110BF74BC}"/>
                  </a:ext>
                </a:extLst>
              </p:cNvPr>
              <p:cNvSpPr>
                <a:spLocks/>
              </p:cNvSpPr>
              <p:nvPr/>
            </p:nvSpPr>
            <p:spPr bwMode="auto">
              <a:xfrm>
                <a:off x="5990072" y="2999654"/>
                <a:ext cx="465138" cy="79375"/>
              </a:xfrm>
              <a:custGeom>
                <a:avLst/>
                <a:gdLst>
                  <a:gd name="T0" fmla="*/ 0 w 1133"/>
                  <a:gd name="T1" fmla="*/ 194 h 194"/>
                  <a:gd name="T2" fmla="*/ 0 w 1133"/>
                  <a:gd name="T3" fmla="*/ 159 h 194"/>
                  <a:gd name="T4" fmla="*/ 1122 w 1133"/>
                  <a:gd name="T5" fmla="*/ 0 h 194"/>
                  <a:gd name="T6" fmla="*/ 1133 w 1133"/>
                  <a:gd name="T7" fmla="*/ 33 h 194"/>
                  <a:gd name="T8" fmla="*/ 0 w 1133"/>
                  <a:gd name="T9" fmla="*/ 194 h 194"/>
                </a:gdLst>
                <a:ahLst/>
                <a:cxnLst>
                  <a:cxn ang="0">
                    <a:pos x="T0" y="T1"/>
                  </a:cxn>
                  <a:cxn ang="0">
                    <a:pos x="T2" y="T3"/>
                  </a:cxn>
                  <a:cxn ang="0">
                    <a:pos x="T4" y="T5"/>
                  </a:cxn>
                  <a:cxn ang="0">
                    <a:pos x="T6" y="T7"/>
                  </a:cxn>
                  <a:cxn ang="0">
                    <a:pos x="T8" y="T9"/>
                  </a:cxn>
                </a:cxnLst>
                <a:rect l="0" t="0" r="r" b="b"/>
                <a:pathLst>
                  <a:path w="1133" h="194">
                    <a:moveTo>
                      <a:pt x="0" y="194"/>
                    </a:moveTo>
                    <a:lnTo>
                      <a:pt x="0" y="159"/>
                    </a:lnTo>
                    <a:cubicBezTo>
                      <a:pt x="412" y="159"/>
                      <a:pt x="810" y="103"/>
                      <a:pt x="1122" y="0"/>
                    </a:cubicBezTo>
                    <a:lnTo>
                      <a:pt x="1133" y="33"/>
                    </a:lnTo>
                    <a:cubicBezTo>
                      <a:pt x="818" y="137"/>
                      <a:pt x="415" y="194"/>
                      <a:pt x="0" y="194"/>
                    </a:cubicBez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399" name="Rectangle 251">
                <a:extLst>
                  <a:ext uri="{FF2B5EF4-FFF2-40B4-BE49-F238E27FC236}">
                    <a16:creationId xmlns:a16="http://schemas.microsoft.com/office/drawing/2014/main" id="{D9A18F44-27BE-44A6-A092-D6B254701A7D}"/>
                  </a:ext>
                </a:extLst>
              </p:cNvPr>
              <p:cNvSpPr>
                <a:spLocks noChangeArrowheads="1"/>
              </p:cNvSpPr>
              <p:nvPr/>
            </p:nvSpPr>
            <p:spPr bwMode="auto">
              <a:xfrm>
                <a:off x="6506010" y="3079029"/>
                <a:ext cx="527050" cy="873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00" name="Rectangle 252">
                <a:extLst>
                  <a:ext uri="{FF2B5EF4-FFF2-40B4-BE49-F238E27FC236}">
                    <a16:creationId xmlns:a16="http://schemas.microsoft.com/office/drawing/2014/main" id="{DDB3C41D-75C3-4102-9B48-F5E597647A56}"/>
                  </a:ext>
                </a:extLst>
              </p:cNvPr>
              <p:cNvSpPr>
                <a:spLocks noChangeArrowheads="1"/>
              </p:cNvSpPr>
              <p:nvPr/>
            </p:nvSpPr>
            <p:spPr bwMode="auto">
              <a:xfrm>
                <a:off x="5758297" y="3079029"/>
                <a:ext cx="749300" cy="87313"/>
              </a:xfrm>
              <a:prstGeom prst="rect">
                <a:avLst/>
              </a:prstGeom>
              <a:solidFill>
                <a:srgbClr val="4AA7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3" name="Group 2">
              <a:extLst>
                <a:ext uri="{FF2B5EF4-FFF2-40B4-BE49-F238E27FC236}">
                  <a16:creationId xmlns:a16="http://schemas.microsoft.com/office/drawing/2014/main" id="{28661C72-DE4C-43D0-8A76-29A078604FEB}"/>
                </a:ext>
              </a:extLst>
            </p:cNvPr>
            <p:cNvGrpSpPr>
              <a:grpSpLocks noChangeAspect="1"/>
            </p:cNvGrpSpPr>
            <p:nvPr/>
          </p:nvGrpSpPr>
          <p:grpSpPr>
            <a:xfrm>
              <a:off x="9586986" y="3602187"/>
              <a:ext cx="2341489" cy="1330063"/>
              <a:chOff x="7606147" y="3017117"/>
              <a:chExt cx="1539875" cy="874713"/>
            </a:xfrm>
          </p:grpSpPr>
          <p:sp>
            <p:nvSpPr>
              <p:cNvPr id="401" name="Rectangle 253">
                <a:extLst>
                  <a:ext uri="{FF2B5EF4-FFF2-40B4-BE49-F238E27FC236}">
                    <a16:creationId xmlns:a16="http://schemas.microsoft.com/office/drawing/2014/main" id="{5CC27552-6AE2-42A3-9AFD-D6144EFC0D73}"/>
                  </a:ext>
                </a:extLst>
              </p:cNvPr>
              <p:cNvSpPr>
                <a:spLocks noChangeArrowheads="1"/>
              </p:cNvSpPr>
              <p:nvPr/>
            </p:nvSpPr>
            <p:spPr bwMode="auto">
              <a:xfrm>
                <a:off x="8228447" y="3807692"/>
                <a:ext cx="290513" cy="36513"/>
              </a:xfrm>
              <a:prstGeom prst="rect">
                <a:avLst/>
              </a:prstGeom>
              <a:solidFill>
                <a:srgbClr val="A4D8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02" name="Freeform 254">
                <a:extLst>
                  <a:ext uri="{FF2B5EF4-FFF2-40B4-BE49-F238E27FC236}">
                    <a16:creationId xmlns:a16="http://schemas.microsoft.com/office/drawing/2014/main" id="{4CA4344F-BA4C-42F2-8A78-918E4C15E70C}"/>
                  </a:ext>
                </a:extLst>
              </p:cNvPr>
              <p:cNvSpPr>
                <a:spLocks/>
              </p:cNvSpPr>
              <p:nvPr/>
            </p:nvSpPr>
            <p:spPr bwMode="auto">
              <a:xfrm>
                <a:off x="7782360" y="3017117"/>
                <a:ext cx="1187450" cy="793750"/>
              </a:xfrm>
              <a:custGeom>
                <a:avLst/>
                <a:gdLst>
                  <a:gd name="T0" fmla="*/ 0 w 2891"/>
                  <a:gd name="T1" fmla="*/ 1932 h 1932"/>
                  <a:gd name="T2" fmla="*/ 0 w 2891"/>
                  <a:gd name="T3" fmla="*/ 99 h 1932"/>
                  <a:gd name="T4" fmla="*/ 98 w 2891"/>
                  <a:gd name="T5" fmla="*/ 0 h 1932"/>
                  <a:gd name="T6" fmla="*/ 2792 w 2891"/>
                  <a:gd name="T7" fmla="*/ 0 h 1932"/>
                  <a:gd name="T8" fmla="*/ 2891 w 2891"/>
                  <a:gd name="T9" fmla="*/ 99 h 1932"/>
                  <a:gd name="T10" fmla="*/ 2891 w 2891"/>
                  <a:gd name="T11" fmla="*/ 1932 h 1932"/>
                  <a:gd name="T12" fmla="*/ 0 w 2891"/>
                  <a:gd name="T13" fmla="*/ 1932 h 1932"/>
                </a:gdLst>
                <a:ahLst/>
                <a:cxnLst>
                  <a:cxn ang="0">
                    <a:pos x="T0" y="T1"/>
                  </a:cxn>
                  <a:cxn ang="0">
                    <a:pos x="T2" y="T3"/>
                  </a:cxn>
                  <a:cxn ang="0">
                    <a:pos x="T4" y="T5"/>
                  </a:cxn>
                  <a:cxn ang="0">
                    <a:pos x="T6" y="T7"/>
                  </a:cxn>
                  <a:cxn ang="0">
                    <a:pos x="T8" y="T9"/>
                  </a:cxn>
                  <a:cxn ang="0">
                    <a:pos x="T10" y="T11"/>
                  </a:cxn>
                  <a:cxn ang="0">
                    <a:pos x="T12" y="T13"/>
                  </a:cxn>
                </a:cxnLst>
                <a:rect l="0" t="0" r="r" b="b"/>
                <a:pathLst>
                  <a:path w="2891" h="1932">
                    <a:moveTo>
                      <a:pt x="0" y="1932"/>
                    </a:moveTo>
                    <a:lnTo>
                      <a:pt x="0" y="99"/>
                    </a:lnTo>
                    <a:cubicBezTo>
                      <a:pt x="0" y="44"/>
                      <a:pt x="44" y="0"/>
                      <a:pt x="98" y="0"/>
                    </a:cubicBezTo>
                    <a:lnTo>
                      <a:pt x="2792" y="0"/>
                    </a:lnTo>
                    <a:cubicBezTo>
                      <a:pt x="2846" y="0"/>
                      <a:pt x="2891" y="44"/>
                      <a:pt x="2891" y="99"/>
                    </a:cubicBezTo>
                    <a:lnTo>
                      <a:pt x="2891" y="1932"/>
                    </a:lnTo>
                    <a:lnTo>
                      <a:pt x="0" y="19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03" name="Rectangle 255">
                <a:extLst>
                  <a:ext uri="{FF2B5EF4-FFF2-40B4-BE49-F238E27FC236}">
                    <a16:creationId xmlns:a16="http://schemas.microsoft.com/office/drawing/2014/main" id="{50BAA4D7-EC18-4A01-A812-B61E265B5E32}"/>
                  </a:ext>
                </a:extLst>
              </p:cNvPr>
              <p:cNvSpPr>
                <a:spLocks noChangeArrowheads="1"/>
              </p:cNvSpPr>
              <p:nvPr/>
            </p:nvSpPr>
            <p:spPr bwMode="auto">
              <a:xfrm>
                <a:off x="7844272" y="3079029"/>
                <a:ext cx="1063625" cy="661988"/>
              </a:xfrm>
              <a:prstGeom prst="rect">
                <a:avLst/>
              </a:prstGeom>
              <a:solidFill>
                <a:srgbClr val="FB61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04" name="Freeform 256">
                <a:extLst>
                  <a:ext uri="{FF2B5EF4-FFF2-40B4-BE49-F238E27FC236}">
                    <a16:creationId xmlns:a16="http://schemas.microsoft.com/office/drawing/2014/main" id="{7D4432DC-1462-4A77-AF5D-4EF98A5A5F93}"/>
                  </a:ext>
                </a:extLst>
              </p:cNvPr>
              <p:cNvSpPr>
                <a:spLocks/>
              </p:cNvSpPr>
              <p:nvPr/>
            </p:nvSpPr>
            <p:spPr bwMode="auto">
              <a:xfrm>
                <a:off x="7606147" y="3807692"/>
                <a:ext cx="1539875" cy="84138"/>
              </a:xfrm>
              <a:custGeom>
                <a:avLst/>
                <a:gdLst>
                  <a:gd name="T0" fmla="*/ 3752 w 3752"/>
                  <a:gd name="T1" fmla="*/ 107 h 204"/>
                  <a:gd name="T2" fmla="*/ 3752 w 3752"/>
                  <a:gd name="T3" fmla="*/ 0 h 204"/>
                  <a:gd name="T4" fmla="*/ 2193 w 3752"/>
                  <a:gd name="T5" fmla="*/ 0 h 204"/>
                  <a:gd name="T6" fmla="*/ 2172 w 3752"/>
                  <a:gd name="T7" fmla="*/ 0 h 204"/>
                  <a:gd name="T8" fmla="*/ 2055 w 3752"/>
                  <a:gd name="T9" fmla="*/ 50 h 204"/>
                  <a:gd name="T10" fmla="*/ 1698 w 3752"/>
                  <a:gd name="T11" fmla="*/ 50 h 204"/>
                  <a:gd name="T12" fmla="*/ 1580 w 3752"/>
                  <a:gd name="T13" fmla="*/ 0 h 204"/>
                  <a:gd name="T14" fmla="*/ 1559 w 3752"/>
                  <a:gd name="T15" fmla="*/ 0 h 204"/>
                  <a:gd name="T16" fmla="*/ 0 w 3752"/>
                  <a:gd name="T17" fmla="*/ 0 h 204"/>
                  <a:gd name="T18" fmla="*/ 0 w 3752"/>
                  <a:gd name="T19" fmla="*/ 107 h 204"/>
                  <a:gd name="T20" fmla="*/ 225 w 3752"/>
                  <a:gd name="T21" fmla="*/ 204 h 204"/>
                  <a:gd name="T22" fmla="*/ 1419 w 3752"/>
                  <a:gd name="T23" fmla="*/ 204 h 204"/>
                  <a:gd name="T24" fmla="*/ 2334 w 3752"/>
                  <a:gd name="T25" fmla="*/ 204 h 204"/>
                  <a:gd name="T26" fmla="*/ 3527 w 3752"/>
                  <a:gd name="T27" fmla="*/ 204 h 204"/>
                  <a:gd name="T28" fmla="*/ 3752 w 3752"/>
                  <a:gd name="T29" fmla="*/ 107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52" h="204">
                    <a:moveTo>
                      <a:pt x="3752" y="107"/>
                    </a:moveTo>
                    <a:lnTo>
                      <a:pt x="3752" y="0"/>
                    </a:lnTo>
                    <a:lnTo>
                      <a:pt x="2193" y="0"/>
                    </a:lnTo>
                    <a:lnTo>
                      <a:pt x="2172" y="0"/>
                    </a:lnTo>
                    <a:cubicBezTo>
                      <a:pt x="2158" y="51"/>
                      <a:pt x="2111" y="50"/>
                      <a:pt x="2055" y="50"/>
                    </a:cubicBezTo>
                    <a:lnTo>
                      <a:pt x="1698" y="50"/>
                    </a:lnTo>
                    <a:cubicBezTo>
                      <a:pt x="1642" y="50"/>
                      <a:pt x="1595" y="51"/>
                      <a:pt x="1580" y="0"/>
                    </a:cubicBezTo>
                    <a:lnTo>
                      <a:pt x="1559" y="0"/>
                    </a:lnTo>
                    <a:lnTo>
                      <a:pt x="0" y="0"/>
                    </a:lnTo>
                    <a:lnTo>
                      <a:pt x="0" y="107"/>
                    </a:lnTo>
                    <a:cubicBezTo>
                      <a:pt x="0" y="107"/>
                      <a:pt x="130" y="204"/>
                      <a:pt x="225" y="204"/>
                    </a:cubicBezTo>
                    <a:lnTo>
                      <a:pt x="1419" y="204"/>
                    </a:lnTo>
                    <a:lnTo>
                      <a:pt x="2334" y="204"/>
                    </a:lnTo>
                    <a:lnTo>
                      <a:pt x="3527" y="204"/>
                    </a:lnTo>
                    <a:cubicBezTo>
                      <a:pt x="3622" y="204"/>
                      <a:pt x="3752" y="107"/>
                      <a:pt x="3752" y="107"/>
                    </a:cubicBezTo>
                    <a:close/>
                  </a:path>
                </a:pathLst>
              </a:custGeom>
              <a:solidFill>
                <a:srgbClr val="CFEA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05" name="Rectangle 257">
                <a:extLst>
                  <a:ext uri="{FF2B5EF4-FFF2-40B4-BE49-F238E27FC236}">
                    <a16:creationId xmlns:a16="http://schemas.microsoft.com/office/drawing/2014/main" id="{050466FE-0C1C-4466-9DB6-A3814D2B0A86}"/>
                  </a:ext>
                </a:extLst>
              </p:cNvPr>
              <p:cNvSpPr>
                <a:spLocks noChangeArrowheads="1"/>
              </p:cNvSpPr>
              <p:nvPr/>
            </p:nvSpPr>
            <p:spPr bwMode="auto">
              <a:xfrm>
                <a:off x="7949047" y="3490192"/>
                <a:ext cx="838200" cy="136525"/>
              </a:xfrm>
              <a:prstGeom prst="rect">
                <a:avLst/>
              </a:prstGeom>
              <a:solidFill>
                <a:srgbClr val="DC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06" name="Rectangle 258">
                <a:extLst>
                  <a:ext uri="{FF2B5EF4-FFF2-40B4-BE49-F238E27FC236}">
                    <a16:creationId xmlns:a16="http://schemas.microsoft.com/office/drawing/2014/main" id="{E0BF3A6F-DCD1-4B4D-9F77-CC106990C17F}"/>
                  </a:ext>
                </a:extLst>
              </p:cNvPr>
              <p:cNvSpPr>
                <a:spLocks noChangeArrowheads="1"/>
              </p:cNvSpPr>
              <p:nvPr/>
            </p:nvSpPr>
            <p:spPr bwMode="auto">
              <a:xfrm>
                <a:off x="7953810" y="3499717"/>
                <a:ext cx="838200" cy="1365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07" name="Rectangle 259">
                <a:extLst>
                  <a:ext uri="{FF2B5EF4-FFF2-40B4-BE49-F238E27FC236}">
                    <a16:creationId xmlns:a16="http://schemas.microsoft.com/office/drawing/2014/main" id="{9014B9CA-75DA-4693-B4CB-E09008492024}"/>
                  </a:ext>
                </a:extLst>
              </p:cNvPr>
              <p:cNvSpPr>
                <a:spLocks noChangeArrowheads="1"/>
              </p:cNvSpPr>
              <p:nvPr/>
            </p:nvSpPr>
            <p:spPr bwMode="auto">
              <a:xfrm>
                <a:off x="7985560" y="3560042"/>
                <a:ext cx="6826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08" name="Freeform 260">
                <a:extLst>
                  <a:ext uri="{FF2B5EF4-FFF2-40B4-BE49-F238E27FC236}">
                    <a16:creationId xmlns:a16="http://schemas.microsoft.com/office/drawing/2014/main" id="{DEB2AC39-B339-48FC-9C4F-89F06DA9855A}"/>
                  </a:ext>
                </a:extLst>
              </p:cNvPr>
              <p:cNvSpPr>
                <a:spLocks/>
              </p:cNvSpPr>
              <p:nvPr/>
            </p:nvSpPr>
            <p:spPr bwMode="auto">
              <a:xfrm>
                <a:off x="7996672"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09" name="Freeform 261">
                <a:extLst>
                  <a:ext uri="{FF2B5EF4-FFF2-40B4-BE49-F238E27FC236}">
                    <a16:creationId xmlns:a16="http://schemas.microsoft.com/office/drawing/2014/main" id="{81B406AB-4785-458C-BE54-9F55BE872B9B}"/>
                  </a:ext>
                </a:extLst>
              </p:cNvPr>
              <p:cNvSpPr>
                <a:spLocks/>
              </p:cNvSpPr>
              <p:nvPr/>
            </p:nvSpPr>
            <p:spPr bwMode="auto">
              <a:xfrm>
                <a:off x="7996672"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0" name="Rectangle 262">
                <a:extLst>
                  <a:ext uri="{FF2B5EF4-FFF2-40B4-BE49-F238E27FC236}">
                    <a16:creationId xmlns:a16="http://schemas.microsoft.com/office/drawing/2014/main" id="{8EF8158D-14E4-4004-A422-A35F2D14E3C5}"/>
                  </a:ext>
                </a:extLst>
              </p:cNvPr>
              <p:cNvSpPr>
                <a:spLocks noChangeArrowheads="1"/>
              </p:cNvSpPr>
              <p:nvPr/>
            </p:nvSpPr>
            <p:spPr bwMode="auto">
              <a:xfrm>
                <a:off x="8080810" y="3560042"/>
                <a:ext cx="6826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1" name="Freeform 263">
                <a:extLst>
                  <a:ext uri="{FF2B5EF4-FFF2-40B4-BE49-F238E27FC236}">
                    <a16:creationId xmlns:a16="http://schemas.microsoft.com/office/drawing/2014/main" id="{CD4ABADE-F352-41EF-9ABC-71735DF822E5}"/>
                  </a:ext>
                </a:extLst>
              </p:cNvPr>
              <p:cNvSpPr>
                <a:spLocks/>
              </p:cNvSpPr>
              <p:nvPr/>
            </p:nvSpPr>
            <p:spPr bwMode="auto">
              <a:xfrm>
                <a:off x="8091922"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2" name="Freeform 264">
                <a:extLst>
                  <a:ext uri="{FF2B5EF4-FFF2-40B4-BE49-F238E27FC236}">
                    <a16:creationId xmlns:a16="http://schemas.microsoft.com/office/drawing/2014/main" id="{96CAE5A0-85B0-49FE-BCA6-31669D69798A}"/>
                  </a:ext>
                </a:extLst>
              </p:cNvPr>
              <p:cNvSpPr>
                <a:spLocks/>
              </p:cNvSpPr>
              <p:nvPr/>
            </p:nvSpPr>
            <p:spPr bwMode="auto">
              <a:xfrm>
                <a:off x="8091922"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3" name="Rectangle 265">
                <a:extLst>
                  <a:ext uri="{FF2B5EF4-FFF2-40B4-BE49-F238E27FC236}">
                    <a16:creationId xmlns:a16="http://schemas.microsoft.com/office/drawing/2014/main" id="{0CF9AF3F-1085-428D-AF5A-F48D2E9D4756}"/>
                  </a:ext>
                </a:extLst>
              </p:cNvPr>
              <p:cNvSpPr>
                <a:spLocks noChangeArrowheads="1"/>
              </p:cNvSpPr>
              <p:nvPr/>
            </p:nvSpPr>
            <p:spPr bwMode="auto">
              <a:xfrm>
                <a:off x="8177647" y="3560042"/>
                <a:ext cx="6667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4" name="Freeform 266">
                <a:extLst>
                  <a:ext uri="{FF2B5EF4-FFF2-40B4-BE49-F238E27FC236}">
                    <a16:creationId xmlns:a16="http://schemas.microsoft.com/office/drawing/2014/main" id="{3AC9EF2E-E83F-444F-9B68-A0AB3A958A9E}"/>
                  </a:ext>
                </a:extLst>
              </p:cNvPr>
              <p:cNvSpPr>
                <a:spLocks/>
              </p:cNvSpPr>
              <p:nvPr/>
            </p:nvSpPr>
            <p:spPr bwMode="auto">
              <a:xfrm>
                <a:off x="8188760"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5" name="Freeform 267">
                <a:extLst>
                  <a:ext uri="{FF2B5EF4-FFF2-40B4-BE49-F238E27FC236}">
                    <a16:creationId xmlns:a16="http://schemas.microsoft.com/office/drawing/2014/main" id="{45280251-D800-47E8-AB7D-CB62CFCCCB3B}"/>
                  </a:ext>
                </a:extLst>
              </p:cNvPr>
              <p:cNvSpPr>
                <a:spLocks/>
              </p:cNvSpPr>
              <p:nvPr/>
            </p:nvSpPr>
            <p:spPr bwMode="auto">
              <a:xfrm>
                <a:off x="8188760"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6" name="Rectangle 268">
                <a:extLst>
                  <a:ext uri="{FF2B5EF4-FFF2-40B4-BE49-F238E27FC236}">
                    <a16:creationId xmlns:a16="http://schemas.microsoft.com/office/drawing/2014/main" id="{318790C8-2158-45B2-8F54-1DB2DB2AADC6}"/>
                  </a:ext>
                </a:extLst>
              </p:cNvPr>
              <p:cNvSpPr>
                <a:spLocks noChangeArrowheads="1"/>
              </p:cNvSpPr>
              <p:nvPr/>
            </p:nvSpPr>
            <p:spPr bwMode="auto">
              <a:xfrm>
                <a:off x="8272897" y="3560042"/>
                <a:ext cx="6826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7" name="Freeform 269">
                <a:extLst>
                  <a:ext uri="{FF2B5EF4-FFF2-40B4-BE49-F238E27FC236}">
                    <a16:creationId xmlns:a16="http://schemas.microsoft.com/office/drawing/2014/main" id="{19562DED-5609-45CE-8CBC-7F20DD3F737F}"/>
                  </a:ext>
                </a:extLst>
              </p:cNvPr>
              <p:cNvSpPr>
                <a:spLocks/>
              </p:cNvSpPr>
              <p:nvPr/>
            </p:nvSpPr>
            <p:spPr bwMode="auto">
              <a:xfrm>
                <a:off x="8284010"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8" name="Freeform 270">
                <a:extLst>
                  <a:ext uri="{FF2B5EF4-FFF2-40B4-BE49-F238E27FC236}">
                    <a16:creationId xmlns:a16="http://schemas.microsoft.com/office/drawing/2014/main" id="{44FC7535-BB21-4A78-BCB5-2E91219BFC25}"/>
                  </a:ext>
                </a:extLst>
              </p:cNvPr>
              <p:cNvSpPr>
                <a:spLocks/>
              </p:cNvSpPr>
              <p:nvPr/>
            </p:nvSpPr>
            <p:spPr bwMode="auto">
              <a:xfrm>
                <a:off x="8284010"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19" name="Rectangle 271">
                <a:extLst>
                  <a:ext uri="{FF2B5EF4-FFF2-40B4-BE49-F238E27FC236}">
                    <a16:creationId xmlns:a16="http://schemas.microsoft.com/office/drawing/2014/main" id="{C42C6D2C-21D1-4BD9-AFB0-75C21742281B}"/>
                  </a:ext>
                </a:extLst>
              </p:cNvPr>
              <p:cNvSpPr>
                <a:spLocks noChangeArrowheads="1"/>
              </p:cNvSpPr>
              <p:nvPr/>
            </p:nvSpPr>
            <p:spPr bwMode="auto">
              <a:xfrm>
                <a:off x="8369735" y="3560042"/>
                <a:ext cx="6667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20" name="Freeform 272">
                <a:extLst>
                  <a:ext uri="{FF2B5EF4-FFF2-40B4-BE49-F238E27FC236}">
                    <a16:creationId xmlns:a16="http://schemas.microsoft.com/office/drawing/2014/main" id="{B4B8D773-9045-480D-88C0-C350746E9B12}"/>
                  </a:ext>
                </a:extLst>
              </p:cNvPr>
              <p:cNvSpPr>
                <a:spLocks/>
              </p:cNvSpPr>
              <p:nvPr/>
            </p:nvSpPr>
            <p:spPr bwMode="auto">
              <a:xfrm>
                <a:off x="8380847"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21" name="Freeform 273">
                <a:extLst>
                  <a:ext uri="{FF2B5EF4-FFF2-40B4-BE49-F238E27FC236}">
                    <a16:creationId xmlns:a16="http://schemas.microsoft.com/office/drawing/2014/main" id="{B8A8D2F6-B391-4EDE-81EE-0226572040D2}"/>
                  </a:ext>
                </a:extLst>
              </p:cNvPr>
              <p:cNvSpPr>
                <a:spLocks/>
              </p:cNvSpPr>
              <p:nvPr/>
            </p:nvSpPr>
            <p:spPr bwMode="auto">
              <a:xfrm>
                <a:off x="8380847"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22" name="Rectangle 274">
                <a:extLst>
                  <a:ext uri="{FF2B5EF4-FFF2-40B4-BE49-F238E27FC236}">
                    <a16:creationId xmlns:a16="http://schemas.microsoft.com/office/drawing/2014/main" id="{F9BDEE77-8EB3-4C28-BF67-E17C05C1ED3F}"/>
                  </a:ext>
                </a:extLst>
              </p:cNvPr>
              <p:cNvSpPr>
                <a:spLocks noChangeArrowheads="1"/>
              </p:cNvSpPr>
              <p:nvPr/>
            </p:nvSpPr>
            <p:spPr bwMode="auto">
              <a:xfrm>
                <a:off x="7949047" y="3304454"/>
                <a:ext cx="838200" cy="138113"/>
              </a:xfrm>
              <a:prstGeom prst="rect">
                <a:avLst/>
              </a:prstGeom>
              <a:solidFill>
                <a:srgbClr val="DC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23" name="Rectangle 275">
                <a:extLst>
                  <a:ext uri="{FF2B5EF4-FFF2-40B4-BE49-F238E27FC236}">
                    <a16:creationId xmlns:a16="http://schemas.microsoft.com/office/drawing/2014/main" id="{A236B465-6EC2-4625-9E2D-A8B33265F478}"/>
                  </a:ext>
                </a:extLst>
              </p:cNvPr>
              <p:cNvSpPr>
                <a:spLocks noChangeArrowheads="1"/>
              </p:cNvSpPr>
              <p:nvPr/>
            </p:nvSpPr>
            <p:spPr bwMode="auto">
              <a:xfrm>
                <a:off x="7953810" y="3313979"/>
                <a:ext cx="838200" cy="1381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24" name="Rectangle 276">
                <a:extLst>
                  <a:ext uri="{FF2B5EF4-FFF2-40B4-BE49-F238E27FC236}">
                    <a16:creationId xmlns:a16="http://schemas.microsoft.com/office/drawing/2014/main" id="{2CA5F770-B3EF-4C42-94ED-3FDF5E7CCA98}"/>
                  </a:ext>
                </a:extLst>
              </p:cNvPr>
              <p:cNvSpPr>
                <a:spLocks noChangeArrowheads="1"/>
              </p:cNvSpPr>
              <p:nvPr/>
            </p:nvSpPr>
            <p:spPr bwMode="auto">
              <a:xfrm>
                <a:off x="7999847" y="3380654"/>
                <a:ext cx="51911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25" name="Oval 277">
                <a:extLst>
                  <a:ext uri="{FF2B5EF4-FFF2-40B4-BE49-F238E27FC236}">
                    <a16:creationId xmlns:a16="http://schemas.microsoft.com/office/drawing/2014/main" id="{1124C325-4B30-4864-B753-6406510EFBC6}"/>
                  </a:ext>
                </a:extLst>
              </p:cNvPr>
              <p:cNvSpPr>
                <a:spLocks noChangeArrowheads="1"/>
              </p:cNvSpPr>
              <p:nvPr/>
            </p:nvSpPr>
            <p:spPr bwMode="auto">
              <a:xfrm>
                <a:off x="8293535" y="3120304"/>
                <a:ext cx="150813" cy="150813"/>
              </a:xfrm>
              <a:prstGeom prst="ellipse">
                <a:avLst/>
              </a:prstGeom>
              <a:solidFill>
                <a:srgbClr val="DC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26" name="Freeform 278">
                <a:extLst>
                  <a:ext uri="{FF2B5EF4-FFF2-40B4-BE49-F238E27FC236}">
                    <a16:creationId xmlns:a16="http://schemas.microsoft.com/office/drawing/2014/main" id="{859949D9-5B60-45D0-8A5B-2554FAA2B978}"/>
                  </a:ext>
                </a:extLst>
              </p:cNvPr>
              <p:cNvSpPr>
                <a:spLocks noEditPoints="1"/>
              </p:cNvSpPr>
              <p:nvPr/>
            </p:nvSpPr>
            <p:spPr bwMode="auto">
              <a:xfrm>
                <a:off x="8334810" y="3153642"/>
                <a:ext cx="66675" cy="66675"/>
              </a:xfrm>
              <a:custGeom>
                <a:avLst/>
                <a:gdLst>
                  <a:gd name="T0" fmla="*/ 82 w 163"/>
                  <a:gd name="T1" fmla="*/ 35 h 163"/>
                  <a:gd name="T2" fmla="*/ 35 w 163"/>
                  <a:gd name="T3" fmla="*/ 81 h 163"/>
                  <a:gd name="T4" fmla="*/ 82 w 163"/>
                  <a:gd name="T5" fmla="*/ 128 h 163"/>
                  <a:gd name="T6" fmla="*/ 128 w 163"/>
                  <a:gd name="T7" fmla="*/ 81 h 163"/>
                  <a:gd name="T8" fmla="*/ 82 w 163"/>
                  <a:gd name="T9" fmla="*/ 35 h 163"/>
                  <a:gd name="T10" fmla="*/ 82 w 163"/>
                  <a:gd name="T11" fmla="*/ 163 h 163"/>
                  <a:gd name="T12" fmla="*/ 0 w 163"/>
                  <a:gd name="T13" fmla="*/ 81 h 163"/>
                  <a:gd name="T14" fmla="*/ 82 w 163"/>
                  <a:gd name="T15" fmla="*/ 0 h 163"/>
                  <a:gd name="T16" fmla="*/ 163 w 163"/>
                  <a:gd name="T17" fmla="*/ 81 h 163"/>
                  <a:gd name="T18" fmla="*/ 82 w 163"/>
                  <a:gd name="T19" fmla="*/ 16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3" h="163">
                    <a:moveTo>
                      <a:pt x="82" y="35"/>
                    </a:moveTo>
                    <a:cubicBezTo>
                      <a:pt x="56" y="35"/>
                      <a:pt x="35" y="56"/>
                      <a:pt x="35" y="81"/>
                    </a:cubicBezTo>
                    <a:cubicBezTo>
                      <a:pt x="35" y="107"/>
                      <a:pt x="56" y="128"/>
                      <a:pt x="82" y="128"/>
                    </a:cubicBezTo>
                    <a:cubicBezTo>
                      <a:pt x="107" y="128"/>
                      <a:pt x="128" y="107"/>
                      <a:pt x="128" y="81"/>
                    </a:cubicBezTo>
                    <a:cubicBezTo>
                      <a:pt x="128" y="56"/>
                      <a:pt x="107" y="35"/>
                      <a:pt x="82" y="35"/>
                    </a:cubicBezTo>
                    <a:close/>
                    <a:moveTo>
                      <a:pt x="82" y="163"/>
                    </a:moveTo>
                    <a:cubicBezTo>
                      <a:pt x="37" y="163"/>
                      <a:pt x="0" y="126"/>
                      <a:pt x="0" y="81"/>
                    </a:cubicBezTo>
                    <a:cubicBezTo>
                      <a:pt x="0" y="37"/>
                      <a:pt x="37" y="0"/>
                      <a:pt x="82" y="0"/>
                    </a:cubicBezTo>
                    <a:cubicBezTo>
                      <a:pt x="126" y="0"/>
                      <a:pt x="163" y="37"/>
                      <a:pt x="163" y="81"/>
                    </a:cubicBezTo>
                    <a:cubicBezTo>
                      <a:pt x="163" y="126"/>
                      <a:pt x="126" y="163"/>
                      <a:pt x="82" y="163"/>
                    </a:cubicBez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27" name="Freeform 279">
                <a:extLst>
                  <a:ext uri="{FF2B5EF4-FFF2-40B4-BE49-F238E27FC236}">
                    <a16:creationId xmlns:a16="http://schemas.microsoft.com/office/drawing/2014/main" id="{5478CE1E-10B0-4A66-9AD7-9AA8E2E8A106}"/>
                  </a:ext>
                </a:extLst>
              </p:cNvPr>
              <p:cNvSpPr>
                <a:spLocks noEditPoints="1"/>
              </p:cNvSpPr>
              <p:nvPr/>
            </p:nvSpPr>
            <p:spPr bwMode="auto">
              <a:xfrm>
                <a:off x="8315760" y="3209204"/>
                <a:ext cx="106363" cy="60325"/>
              </a:xfrm>
              <a:custGeom>
                <a:avLst/>
                <a:gdLst>
                  <a:gd name="T0" fmla="*/ 35 w 259"/>
                  <a:gd name="T1" fmla="*/ 79 h 149"/>
                  <a:gd name="T2" fmla="*/ 130 w 259"/>
                  <a:gd name="T3" fmla="*/ 114 h 149"/>
                  <a:gd name="T4" fmla="*/ 224 w 259"/>
                  <a:gd name="T5" fmla="*/ 79 h 149"/>
                  <a:gd name="T6" fmla="*/ 178 w 259"/>
                  <a:gd name="T7" fmla="*/ 35 h 149"/>
                  <a:gd name="T8" fmla="*/ 82 w 259"/>
                  <a:gd name="T9" fmla="*/ 35 h 149"/>
                  <a:gd name="T10" fmla="*/ 35 w 259"/>
                  <a:gd name="T11" fmla="*/ 79 h 149"/>
                  <a:gd name="T12" fmla="*/ 130 w 259"/>
                  <a:gd name="T13" fmla="*/ 149 h 149"/>
                  <a:gd name="T14" fmla="*/ 6 w 259"/>
                  <a:gd name="T15" fmla="*/ 99 h 149"/>
                  <a:gd name="T16" fmla="*/ 0 w 259"/>
                  <a:gd name="T17" fmla="*/ 94 h 149"/>
                  <a:gd name="T18" fmla="*/ 0 w 259"/>
                  <a:gd name="T19" fmla="*/ 82 h 149"/>
                  <a:gd name="T20" fmla="*/ 82 w 259"/>
                  <a:gd name="T21" fmla="*/ 0 h 149"/>
                  <a:gd name="T22" fmla="*/ 178 w 259"/>
                  <a:gd name="T23" fmla="*/ 0 h 149"/>
                  <a:gd name="T24" fmla="*/ 259 w 259"/>
                  <a:gd name="T25" fmla="*/ 82 h 149"/>
                  <a:gd name="T26" fmla="*/ 259 w 259"/>
                  <a:gd name="T27" fmla="*/ 94 h 149"/>
                  <a:gd name="T28" fmla="*/ 254 w 259"/>
                  <a:gd name="T29" fmla="*/ 99 h 149"/>
                  <a:gd name="T30" fmla="*/ 130 w 259"/>
                  <a:gd name="T31" fmla="*/ 149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9" h="149">
                    <a:moveTo>
                      <a:pt x="35" y="79"/>
                    </a:moveTo>
                    <a:cubicBezTo>
                      <a:pt x="61" y="102"/>
                      <a:pt x="95" y="114"/>
                      <a:pt x="130" y="114"/>
                    </a:cubicBezTo>
                    <a:cubicBezTo>
                      <a:pt x="164" y="114"/>
                      <a:pt x="198" y="102"/>
                      <a:pt x="224" y="79"/>
                    </a:cubicBezTo>
                    <a:cubicBezTo>
                      <a:pt x="223" y="54"/>
                      <a:pt x="203" y="35"/>
                      <a:pt x="178" y="35"/>
                    </a:cubicBezTo>
                    <a:lnTo>
                      <a:pt x="82" y="35"/>
                    </a:lnTo>
                    <a:cubicBezTo>
                      <a:pt x="57" y="35"/>
                      <a:pt x="36" y="54"/>
                      <a:pt x="35" y="79"/>
                    </a:cubicBezTo>
                    <a:close/>
                    <a:moveTo>
                      <a:pt x="130" y="149"/>
                    </a:moveTo>
                    <a:cubicBezTo>
                      <a:pt x="83" y="149"/>
                      <a:pt x="39" y="131"/>
                      <a:pt x="6" y="99"/>
                    </a:cubicBezTo>
                    <a:lnTo>
                      <a:pt x="0" y="94"/>
                    </a:lnTo>
                    <a:lnTo>
                      <a:pt x="0" y="82"/>
                    </a:lnTo>
                    <a:cubicBezTo>
                      <a:pt x="0" y="37"/>
                      <a:pt x="37" y="0"/>
                      <a:pt x="82" y="0"/>
                    </a:cubicBezTo>
                    <a:lnTo>
                      <a:pt x="178" y="0"/>
                    </a:lnTo>
                    <a:cubicBezTo>
                      <a:pt x="223" y="0"/>
                      <a:pt x="259" y="37"/>
                      <a:pt x="259" y="82"/>
                    </a:cubicBezTo>
                    <a:lnTo>
                      <a:pt x="259" y="94"/>
                    </a:lnTo>
                    <a:lnTo>
                      <a:pt x="254" y="99"/>
                    </a:lnTo>
                    <a:cubicBezTo>
                      <a:pt x="220" y="131"/>
                      <a:pt x="176" y="149"/>
                      <a:pt x="130" y="149"/>
                    </a:cubicBez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grpSp>
        <p:nvGrpSpPr>
          <p:cNvPr id="846" name="Group 845">
            <a:extLst>
              <a:ext uri="{FF2B5EF4-FFF2-40B4-BE49-F238E27FC236}">
                <a16:creationId xmlns:a16="http://schemas.microsoft.com/office/drawing/2014/main" id="{AC84FE67-651A-4F26-BC8B-6B8ADC1667D5}"/>
              </a:ext>
            </a:extLst>
          </p:cNvPr>
          <p:cNvGrpSpPr>
            <a:grpSpLocks noChangeAspect="1"/>
          </p:cNvGrpSpPr>
          <p:nvPr/>
        </p:nvGrpSpPr>
        <p:grpSpPr>
          <a:xfrm>
            <a:off x="10262194" y="1662997"/>
            <a:ext cx="1326975" cy="523459"/>
            <a:chOff x="5986896" y="3626717"/>
            <a:chExt cx="1357801" cy="315912"/>
          </a:xfrm>
        </p:grpSpPr>
        <p:sp>
          <p:nvSpPr>
            <p:cNvPr id="847" name="Freeform 211">
              <a:extLst>
                <a:ext uri="{FF2B5EF4-FFF2-40B4-BE49-F238E27FC236}">
                  <a16:creationId xmlns:a16="http://schemas.microsoft.com/office/drawing/2014/main" id="{B1577653-7D74-4E9F-8304-4F046E2591BA}"/>
                </a:ext>
              </a:extLst>
            </p:cNvPr>
            <p:cNvSpPr>
              <a:spLocks/>
            </p:cNvSpPr>
            <p:nvPr/>
          </p:nvSpPr>
          <p:spPr bwMode="auto">
            <a:xfrm>
              <a:off x="5986896" y="3626717"/>
              <a:ext cx="1357801" cy="266700"/>
            </a:xfrm>
            <a:custGeom>
              <a:avLst/>
              <a:gdLst>
                <a:gd name="T0" fmla="*/ 0 w 3214"/>
                <a:gd name="T1" fmla="*/ 596 h 650"/>
                <a:gd name="T2" fmla="*/ 41 w 3214"/>
                <a:gd name="T3" fmla="*/ 596 h 650"/>
                <a:gd name="T4" fmla="*/ 65 w 3214"/>
                <a:gd name="T5" fmla="*/ 568 h 650"/>
                <a:gd name="T6" fmla="*/ 65 w 3214"/>
                <a:gd name="T7" fmla="*/ 83 h 650"/>
                <a:gd name="T8" fmla="*/ 41 w 3214"/>
                <a:gd name="T9" fmla="*/ 55 h 650"/>
                <a:gd name="T10" fmla="*/ 0 w 3214"/>
                <a:gd name="T11" fmla="*/ 55 h 650"/>
                <a:gd name="T12" fmla="*/ 0 w 3214"/>
                <a:gd name="T13" fmla="*/ 0 h 650"/>
                <a:gd name="T14" fmla="*/ 3140 w 3214"/>
                <a:gd name="T15" fmla="*/ 0 h 650"/>
                <a:gd name="T16" fmla="*/ 3214 w 3214"/>
                <a:gd name="T17" fmla="*/ 83 h 650"/>
                <a:gd name="T18" fmla="*/ 3214 w 3214"/>
                <a:gd name="T19" fmla="*/ 568 h 650"/>
                <a:gd name="T20" fmla="*/ 3140 w 3214"/>
                <a:gd name="T21" fmla="*/ 650 h 650"/>
                <a:gd name="T22" fmla="*/ 0 w 3214"/>
                <a:gd name="T23" fmla="*/ 650 h 650"/>
                <a:gd name="T24" fmla="*/ 0 w 3214"/>
                <a:gd name="T25" fmla="*/ 596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14" h="650">
                  <a:moveTo>
                    <a:pt x="0" y="596"/>
                  </a:moveTo>
                  <a:lnTo>
                    <a:pt x="41" y="596"/>
                  </a:lnTo>
                  <a:cubicBezTo>
                    <a:pt x="54" y="596"/>
                    <a:pt x="65" y="583"/>
                    <a:pt x="65" y="568"/>
                  </a:cubicBezTo>
                  <a:lnTo>
                    <a:pt x="65" y="83"/>
                  </a:lnTo>
                  <a:cubicBezTo>
                    <a:pt x="65" y="68"/>
                    <a:pt x="54" y="55"/>
                    <a:pt x="41" y="55"/>
                  </a:cubicBezTo>
                  <a:lnTo>
                    <a:pt x="0" y="55"/>
                  </a:lnTo>
                  <a:lnTo>
                    <a:pt x="0" y="0"/>
                  </a:lnTo>
                  <a:lnTo>
                    <a:pt x="3140" y="0"/>
                  </a:lnTo>
                  <a:cubicBezTo>
                    <a:pt x="3181" y="0"/>
                    <a:pt x="3214" y="37"/>
                    <a:pt x="3214" y="83"/>
                  </a:cubicBezTo>
                  <a:lnTo>
                    <a:pt x="3214" y="568"/>
                  </a:lnTo>
                  <a:cubicBezTo>
                    <a:pt x="3214" y="614"/>
                    <a:pt x="3181" y="650"/>
                    <a:pt x="3140" y="650"/>
                  </a:cubicBezTo>
                  <a:lnTo>
                    <a:pt x="0" y="650"/>
                  </a:lnTo>
                  <a:lnTo>
                    <a:pt x="0" y="596"/>
                  </a:ln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48" name="Freeform 212">
              <a:extLst>
                <a:ext uri="{FF2B5EF4-FFF2-40B4-BE49-F238E27FC236}">
                  <a16:creationId xmlns:a16="http://schemas.microsoft.com/office/drawing/2014/main" id="{CB3ED652-42B2-40A3-95FA-4F1A4E009DCC}"/>
                </a:ext>
              </a:extLst>
            </p:cNvPr>
            <p:cNvSpPr>
              <a:spLocks/>
            </p:cNvSpPr>
            <p:nvPr/>
          </p:nvSpPr>
          <p:spPr bwMode="auto">
            <a:xfrm>
              <a:off x="5986897" y="3626717"/>
              <a:ext cx="774700" cy="266700"/>
            </a:xfrm>
            <a:custGeom>
              <a:avLst/>
              <a:gdLst>
                <a:gd name="T0" fmla="*/ 0 w 1885"/>
                <a:gd name="T1" fmla="*/ 596 h 650"/>
                <a:gd name="T2" fmla="*/ 41 w 1885"/>
                <a:gd name="T3" fmla="*/ 596 h 650"/>
                <a:gd name="T4" fmla="*/ 65 w 1885"/>
                <a:gd name="T5" fmla="*/ 568 h 650"/>
                <a:gd name="T6" fmla="*/ 65 w 1885"/>
                <a:gd name="T7" fmla="*/ 83 h 650"/>
                <a:gd name="T8" fmla="*/ 41 w 1885"/>
                <a:gd name="T9" fmla="*/ 55 h 650"/>
                <a:gd name="T10" fmla="*/ 0 w 1885"/>
                <a:gd name="T11" fmla="*/ 55 h 650"/>
                <a:gd name="T12" fmla="*/ 0 w 1885"/>
                <a:gd name="T13" fmla="*/ 0 h 650"/>
                <a:gd name="T14" fmla="*/ 1885 w 1885"/>
                <a:gd name="T15" fmla="*/ 0 h 650"/>
                <a:gd name="T16" fmla="*/ 1885 w 1885"/>
                <a:gd name="T17" fmla="*/ 650 h 650"/>
                <a:gd name="T18" fmla="*/ 0 w 1885"/>
                <a:gd name="T19" fmla="*/ 650 h 650"/>
                <a:gd name="T20" fmla="*/ 0 w 1885"/>
                <a:gd name="T21" fmla="*/ 596 h 6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85" h="650">
                  <a:moveTo>
                    <a:pt x="0" y="596"/>
                  </a:moveTo>
                  <a:lnTo>
                    <a:pt x="41" y="596"/>
                  </a:lnTo>
                  <a:cubicBezTo>
                    <a:pt x="54" y="596"/>
                    <a:pt x="65" y="583"/>
                    <a:pt x="65" y="568"/>
                  </a:cubicBezTo>
                  <a:lnTo>
                    <a:pt x="65" y="83"/>
                  </a:lnTo>
                  <a:cubicBezTo>
                    <a:pt x="65" y="68"/>
                    <a:pt x="54" y="55"/>
                    <a:pt x="41" y="55"/>
                  </a:cubicBezTo>
                  <a:lnTo>
                    <a:pt x="0" y="55"/>
                  </a:lnTo>
                  <a:lnTo>
                    <a:pt x="0" y="0"/>
                  </a:lnTo>
                  <a:lnTo>
                    <a:pt x="1885" y="0"/>
                  </a:lnTo>
                  <a:lnTo>
                    <a:pt x="1885" y="650"/>
                  </a:lnTo>
                  <a:lnTo>
                    <a:pt x="0" y="650"/>
                  </a:lnTo>
                  <a:lnTo>
                    <a:pt x="0" y="596"/>
                  </a:lnTo>
                  <a:close/>
                </a:path>
              </a:pathLst>
            </a:custGeom>
            <a:solidFill>
              <a:srgbClr val="021E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49" name="Freeform 213">
              <a:extLst>
                <a:ext uri="{FF2B5EF4-FFF2-40B4-BE49-F238E27FC236}">
                  <a16:creationId xmlns:a16="http://schemas.microsoft.com/office/drawing/2014/main" id="{EC0661D1-AB84-44F0-8C3D-DD3739921A9F}"/>
                </a:ext>
              </a:extLst>
            </p:cNvPr>
            <p:cNvSpPr>
              <a:spLocks/>
            </p:cNvSpPr>
            <p:nvPr/>
          </p:nvSpPr>
          <p:spPr bwMode="auto">
            <a:xfrm>
              <a:off x="6004360" y="3648942"/>
              <a:ext cx="1282700" cy="222250"/>
            </a:xfrm>
            <a:custGeom>
              <a:avLst/>
              <a:gdLst>
                <a:gd name="T0" fmla="*/ 24 w 3124"/>
                <a:gd name="T1" fmla="*/ 513 h 541"/>
                <a:gd name="T2" fmla="*/ 24 w 3124"/>
                <a:gd name="T3" fmla="*/ 28 h 541"/>
                <a:gd name="T4" fmla="*/ 0 w 3124"/>
                <a:gd name="T5" fmla="*/ 0 h 541"/>
                <a:gd name="T6" fmla="*/ 3099 w 3124"/>
                <a:gd name="T7" fmla="*/ 0 h 541"/>
                <a:gd name="T8" fmla="*/ 3124 w 3124"/>
                <a:gd name="T9" fmla="*/ 28 h 541"/>
                <a:gd name="T10" fmla="*/ 3124 w 3124"/>
                <a:gd name="T11" fmla="*/ 513 h 541"/>
                <a:gd name="T12" fmla="*/ 3099 w 3124"/>
                <a:gd name="T13" fmla="*/ 541 h 541"/>
                <a:gd name="T14" fmla="*/ 0 w 3124"/>
                <a:gd name="T15" fmla="*/ 541 h 541"/>
                <a:gd name="T16" fmla="*/ 24 w 3124"/>
                <a:gd name="T17" fmla="*/ 513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24" h="541">
                  <a:moveTo>
                    <a:pt x="24" y="513"/>
                  </a:moveTo>
                  <a:lnTo>
                    <a:pt x="24" y="28"/>
                  </a:lnTo>
                  <a:cubicBezTo>
                    <a:pt x="24" y="13"/>
                    <a:pt x="13" y="0"/>
                    <a:pt x="0" y="0"/>
                  </a:cubicBezTo>
                  <a:lnTo>
                    <a:pt x="3099" y="0"/>
                  </a:lnTo>
                  <a:cubicBezTo>
                    <a:pt x="3113" y="0"/>
                    <a:pt x="3124" y="13"/>
                    <a:pt x="3124" y="28"/>
                  </a:cubicBezTo>
                  <a:lnTo>
                    <a:pt x="3124" y="513"/>
                  </a:lnTo>
                  <a:cubicBezTo>
                    <a:pt x="3124" y="528"/>
                    <a:pt x="3113" y="541"/>
                    <a:pt x="3099" y="541"/>
                  </a:cubicBezTo>
                  <a:lnTo>
                    <a:pt x="0" y="541"/>
                  </a:lnTo>
                  <a:cubicBezTo>
                    <a:pt x="13" y="541"/>
                    <a:pt x="24" y="528"/>
                    <a:pt x="24" y="5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0" name="Freeform 214">
              <a:extLst>
                <a:ext uri="{FF2B5EF4-FFF2-40B4-BE49-F238E27FC236}">
                  <a16:creationId xmlns:a16="http://schemas.microsoft.com/office/drawing/2014/main" id="{7030E451-9B01-48BA-9355-5BB2F8EAF357}"/>
                </a:ext>
              </a:extLst>
            </p:cNvPr>
            <p:cNvSpPr>
              <a:spLocks/>
            </p:cNvSpPr>
            <p:nvPr/>
          </p:nvSpPr>
          <p:spPr bwMode="auto">
            <a:xfrm>
              <a:off x="6004360" y="3648942"/>
              <a:ext cx="787400" cy="222250"/>
            </a:xfrm>
            <a:custGeom>
              <a:avLst/>
              <a:gdLst>
                <a:gd name="T0" fmla="*/ 24 w 1917"/>
                <a:gd name="T1" fmla="*/ 513 h 541"/>
                <a:gd name="T2" fmla="*/ 24 w 1917"/>
                <a:gd name="T3" fmla="*/ 28 h 541"/>
                <a:gd name="T4" fmla="*/ 0 w 1917"/>
                <a:gd name="T5" fmla="*/ 0 h 541"/>
                <a:gd name="T6" fmla="*/ 1893 w 1917"/>
                <a:gd name="T7" fmla="*/ 0 h 541"/>
                <a:gd name="T8" fmla="*/ 1917 w 1917"/>
                <a:gd name="T9" fmla="*/ 28 h 541"/>
                <a:gd name="T10" fmla="*/ 1917 w 1917"/>
                <a:gd name="T11" fmla="*/ 513 h 541"/>
                <a:gd name="T12" fmla="*/ 1893 w 1917"/>
                <a:gd name="T13" fmla="*/ 541 h 541"/>
                <a:gd name="T14" fmla="*/ 0 w 1917"/>
                <a:gd name="T15" fmla="*/ 541 h 541"/>
                <a:gd name="T16" fmla="*/ 24 w 1917"/>
                <a:gd name="T17" fmla="*/ 513 h 5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17" h="541">
                  <a:moveTo>
                    <a:pt x="24" y="513"/>
                  </a:moveTo>
                  <a:lnTo>
                    <a:pt x="24" y="28"/>
                  </a:lnTo>
                  <a:cubicBezTo>
                    <a:pt x="24" y="13"/>
                    <a:pt x="13" y="0"/>
                    <a:pt x="0" y="0"/>
                  </a:cubicBezTo>
                  <a:lnTo>
                    <a:pt x="1893" y="0"/>
                  </a:lnTo>
                  <a:cubicBezTo>
                    <a:pt x="1906" y="0"/>
                    <a:pt x="1917" y="13"/>
                    <a:pt x="1917" y="28"/>
                  </a:cubicBezTo>
                  <a:lnTo>
                    <a:pt x="1917" y="513"/>
                  </a:lnTo>
                  <a:cubicBezTo>
                    <a:pt x="1917" y="528"/>
                    <a:pt x="1906" y="541"/>
                    <a:pt x="1893" y="541"/>
                  </a:cubicBezTo>
                  <a:lnTo>
                    <a:pt x="0" y="541"/>
                  </a:lnTo>
                  <a:cubicBezTo>
                    <a:pt x="13" y="541"/>
                    <a:pt x="24" y="528"/>
                    <a:pt x="24" y="513"/>
                  </a:cubicBezTo>
                  <a:close/>
                </a:path>
              </a:pathLst>
            </a:custGeom>
            <a:solidFill>
              <a:srgbClr val="97D3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1" name="Rectangle 215">
              <a:extLst>
                <a:ext uri="{FF2B5EF4-FFF2-40B4-BE49-F238E27FC236}">
                  <a16:creationId xmlns:a16="http://schemas.microsoft.com/office/drawing/2014/main" id="{06E9D922-3304-4068-8124-81F3EBCC410B}"/>
                </a:ext>
              </a:extLst>
            </p:cNvPr>
            <p:cNvSpPr>
              <a:spLocks noChangeArrowheads="1"/>
            </p:cNvSpPr>
            <p:nvPr/>
          </p:nvSpPr>
          <p:spPr bwMode="auto">
            <a:xfrm>
              <a:off x="6013885" y="3648942"/>
              <a:ext cx="1265238" cy="6350"/>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2" name="Rectangle 216">
              <a:extLst>
                <a:ext uri="{FF2B5EF4-FFF2-40B4-BE49-F238E27FC236}">
                  <a16:creationId xmlns:a16="http://schemas.microsoft.com/office/drawing/2014/main" id="{0EA7477E-17E5-4C25-BFC6-39B54660011B}"/>
                </a:ext>
              </a:extLst>
            </p:cNvPr>
            <p:cNvSpPr>
              <a:spLocks noChangeArrowheads="1"/>
            </p:cNvSpPr>
            <p:nvPr/>
          </p:nvSpPr>
          <p:spPr bwMode="auto">
            <a:xfrm>
              <a:off x="6013885" y="3848967"/>
              <a:ext cx="1265238"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3" name="Rectangle 217">
              <a:extLst>
                <a:ext uri="{FF2B5EF4-FFF2-40B4-BE49-F238E27FC236}">
                  <a16:creationId xmlns:a16="http://schemas.microsoft.com/office/drawing/2014/main" id="{EAD2DDA3-1CFA-4BCD-8564-88BC5FBE5B24}"/>
                </a:ext>
              </a:extLst>
            </p:cNvPr>
            <p:cNvSpPr>
              <a:spLocks noChangeArrowheads="1"/>
            </p:cNvSpPr>
            <p:nvPr/>
          </p:nvSpPr>
          <p:spPr bwMode="auto">
            <a:xfrm>
              <a:off x="6013885" y="3667992"/>
              <a:ext cx="1265238" cy="158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4" name="Rectangle 218">
              <a:extLst>
                <a:ext uri="{FF2B5EF4-FFF2-40B4-BE49-F238E27FC236}">
                  <a16:creationId xmlns:a16="http://schemas.microsoft.com/office/drawing/2014/main" id="{9D22040A-DB15-41D9-9FCC-8AE30A669451}"/>
                </a:ext>
              </a:extLst>
            </p:cNvPr>
            <p:cNvSpPr>
              <a:spLocks noChangeArrowheads="1"/>
            </p:cNvSpPr>
            <p:nvPr/>
          </p:nvSpPr>
          <p:spPr bwMode="auto">
            <a:xfrm>
              <a:off x="6013885" y="3723554"/>
              <a:ext cx="1265238" cy="3175"/>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5" name="Rectangle 219">
              <a:extLst>
                <a:ext uri="{FF2B5EF4-FFF2-40B4-BE49-F238E27FC236}">
                  <a16:creationId xmlns:a16="http://schemas.microsoft.com/office/drawing/2014/main" id="{8ECE626D-269F-4DAB-98D8-9C497A90001C}"/>
                </a:ext>
              </a:extLst>
            </p:cNvPr>
            <p:cNvSpPr>
              <a:spLocks noChangeArrowheads="1"/>
            </p:cNvSpPr>
            <p:nvPr/>
          </p:nvSpPr>
          <p:spPr bwMode="auto">
            <a:xfrm>
              <a:off x="6013885" y="3779117"/>
              <a:ext cx="1265238" cy="3175"/>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6" name="Rectangle 220">
              <a:extLst>
                <a:ext uri="{FF2B5EF4-FFF2-40B4-BE49-F238E27FC236}">
                  <a16:creationId xmlns:a16="http://schemas.microsoft.com/office/drawing/2014/main" id="{3B94BB3E-83AD-42C8-B5B9-0ABEFCBCC653}"/>
                </a:ext>
              </a:extLst>
            </p:cNvPr>
            <p:cNvSpPr>
              <a:spLocks noChangeArrowheads="1"/>
            </p:cNvSpPr>
            <p:nvPr/>
          </p:nvSpPr>
          <p:spPr bwMode="auto">
            <a:xfrm>
              <a:off x="6013885" y="3804517"/>
              <a:ext cx="1265238" cy="3175"/>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7" name="Rectangle 221">
              <a:extLst>
                <a:ext uri="{FF2B5EF4-FFF2-40B4-BE49-F238E27FC236}">
                  <a16:creationId xmlns:a16="http://schemas.microsoft.com/office/drawing/2014/main" id="{33CD0714-E63D-40EF-B10B-512E0E6DD5AE}"/>
                </a:ext>
              </a:extLst>
            </p:cNvPr>
            <p:cNvSpPr>
              <a:spLocks noChangeArrowheads="1"/>
            </p:cNvSpPr>
            <p:nvPr/>
          </p:nvSpPr>
          <p:spPr bwMode="auto">
            <a:xfrm>
              <a:off x="6013885" y="3679104"/>
              <a:ext cx="1265238" cy="4763"/>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8" name="Rectangle 222">
              <a:extLst>
                <a:ext uri="{FF2B5EF4-FFF2-40B4-BE49-F238E27FC236}">
                  <a16:creationId xmlns:a16="http://schemas.microsoft.com/office/drawing/2014/main" id="{6815BFAF-85C4-4E0E-9445-49EB8B4481CF}"/>
                </a:ext>
              </a:extLst>
            </p:cNvPr>
            <p:cNvSpPr>
              <a:spLocks noChangeArrowheads="1"/>
            </p:cNvSpPr>
            <p:nvPr/>
          </p:nvSpPr>
          <p:spPr bwMode="auto">
            <a:xfrm>
              <a:off x="6013885" y="3704504"/>
              <a:ext cx="1265238" cy="7938"/>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59" name="Rectangle 223">
              <a:extLst>
                <a:ext uri="{FF2B5EF4-FFF2-40B4-BE49-F238E27FC236}">
                  <a16:creationId xmlns:a16="http://schemas.microsoft.com/office/drawing/2014/main" id="{EC4B3036-4AD0-45F1-8D0A-82B42C7C3DF5}"/>
                </a:ext>
              </a:extLst>
            </p:cNvPr>
            <p:cNvSpPr>
              <a:spLocks noChangeArrowheads="1"/>
            </p:cNvSpPr>
            <p:nvPr/>
          </p:nvSpPr>
          <p:spPr bwMode="auto">
            <a:xfrm>
              <a:off x="6013885" y="3734667"/>
              <a:ext cx="1265238" cy="6350"/>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60" name="Rectangle 224">
              <a:extLst>
                <a:ext uri="{FF2B5EF4-FFF2-40B4-BE49-F238E27FC236}">
                  <a16:creationId xmlns:a16="http://schemas.microsoft.com/office/drawing/2014/main" id="{BF20EB1A-6485-45AF-8410-E959F91A3D70}"/>
                </a:ext>
              </a:extLst>
            </p:cNvPr>
            <p:cNvSpPr>
              <a:spLocks noChangeArrowheads="1"/>
            </p:cNvSpPr>
            <p:nvPr/>
          </p:nvSpPr>
          <p:spPr bwMode="auto">
            <a:xfrm>
              <a:off x="6013885" y="3821979"/>
              <a:ext cx="1265238" cy="4763"/>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61" name="Rectangle 225">
              <a:extLst>
                <a:ext uri="{FF2B5EF4-FFF2-40B4-BE49-F238E27FC236}">
                  <a16:creationId xmlns:a16="http://schemas.microsoft.com/office/drawing/2014/main" id="{0EB69DA0-A9F1-48B5-A469-21129B718913}"/>
                </a:ext>
              </a:extLst>
            </p:cNvPr>
            <p:cNvSpPr>
              <a:spLocks noChangeArrowheads="1"/>
            </p:cNvSpPr>
            <p:nvPr/>
          </p:nvSpPr>
          <p:spPr bwMode="auto">
            <a:xfrm>
              <a:off x="6013885" y="3763242"/>
              <a:ext cx="1265238" cy="4763"/>
            </a:xfrm>
            <a:prstGeom prst="rect">
              <a:avLst/>
            </a:prstGeom>
            <a:solidFill>
              <a:srgbClr val="06497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62" name="Freeform 226">
              <a:extLst>
                <a:ext uri="{FF2B5EF4-FFF2-40B4-BE49-F238E27FC236}">
                  <a16:creationId xmlns:a16="http://schemas.microsoft.com/office/drawing/2014/main" id="{10EBFFE1-EB13-4026-8C79-470C0E874939}"/>
                </a:ext>
              </a:extLst>
            </p:cNvPr>
            <p:cNvSpPr>
              <a:spLocks/>
            </p:cNvSpPr>
            <p:nvPr/>
          </p:nvSpPr>
          <p:spPr bwMode="auto">
            <a:xfrm>
              <a:off x="7144185" y="3825154"/>
              <a:ext cx="98425" cy="117475"/>
            </a:xfrm>
            <a:custGeom>
              <a:avLst/>
              <a:gdLst>
                <a:gd name="T0" fmla="*/ 0 w 240"/>
                <a:gd name="T1" fmla="*/ 284 h 284"/>
                <a:gd name="T2" fmla="*/ 120 w 240"/>
                <a:gd name="T3" fmla="*/ 209 h 284"/>
                <a:gd name="T4" fmla="*/ 240 w 240"/>
                <a:gd name="T5" fmla="*/ 284 h 284"/>
                <a:gd name="T6" fmla="*/ 240 w 240"/>
                <a:gd name="T7" fmla="*/ 0 h 284"/>
                <a:gd name="T8" fmla="*/ 120 w 240"/>
                <a:gd name="T9" fmla="*/ 0 h 284"/>
                <a:gd name="T10" fmla="*/ 0 w 240"/>
                <a:gd name="T11" fmla="*/ 0 h 284"/>
                <a:gd name="T12" fmla="*/ 0 w 240"/>
                <a:gd name="T13" fmla="*/ 284 h 284"/>
              </a:gdLst>
              <a:ahLst/>
              <a:cxnLst>
                <a:cxn ang="0">
                  <a:pos x="T0" y="T1"/>
                </a:cxn>
                <a:cxn ang="0">
                  <a:pos x="T2" y="T3"/>
                </a:cxn>
                <a:cxn ang="0">
                  <a:pos x="T4" y="T5"/>
                </a:cxn>
                <a:cxn ang="0">
                  <a:pos x="T6" y="T7"/>
                </a:cxn>
                <a:cxn ang="0">
                  <a:pos x="T8" y="T9"/>
                </a:cxn>
                <a:cxn ang="0">
                  <a:pos x="T10" y="T11"/>
                </a:cxn>
                <a:cxn ang="0">
                  <a:pos x="T12" y="T13"/>
                </a:cxn>
              </a:cxnLst>
              <a:rect l="0" t="0" r="r" b="b"/>
              <a:pathLst>
                <a:path w="240" h="284">
                  <a:moveTo>
                    <a:pt x="0" y="284"/>
                  </a:moveTo>
                  <a:lnTo>
                    <a:pt x="120" y="209"/>
                  </a:lnTo>
                  <a:lnTo>
                    <a:pt x="240" y="284"/>
                  </a:lnTo>
                  <a:lnTo>
                    <a:pt x="240" y="0"/>
                  </a:lnTo>
                  <a:lnTo>
                    <a:pt x="120" y="0"/>
                  </a:lnTo>
                  <a:lnTo>
                    <a:pt x="0" y="0"/>
                  </a:lnTo>
                  <a:lnTo>
                    <a:pt x="0" y="284"/>
                  </a:lnTo>
                  <a:close/>
                </a:path>
              </a:pathLst>
            </a:custGeom>
            <a:solidFill>
              <a:srgbClr val="FB612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grpSp>
      <p:grpSp>
        <p:nvGrpSpPr>
          <p:cNvPr id="879" name="Group 878">
            <a:extLst>
              <a:ext uri="{FF2B5EF4-FFF2-40B4-BE49-F238E27FC236}">
                <a16:creationId xmlns:a16="http://schemas.microsoft.com/office/drawing/2014/main" id="{020214AB-9AD8-4A20-9A07-DAD2B1F4A439}"/>
              </a:ext>
            </a:extLst>
          </p:cNvPr>
          <p:cNvGrpSpPr/>
          <p:nvPr/>
        </p:nvGrpSpPr>
        <p:grpSpPr>
          <a:xfrm>
            <a:off x="6744812" y="1422637"/>
            <a:ext cx="3250212" cy="1047345"/>
            <a:chOff x="2926101" y="1170170"/>
            <a:chExt cx="3250212" cy="1047345"/>
          </a:xfrm>
        </p:grpSpPr>
        <p:sp>
          <p:nvSpPr>
            <p:cNvPr id="880" name="Rectangle 879">
              <a:extLst>
                <a:ext uri="{FF2B5EF4-FFF2-40B4-BE49-F238E27FC236}">
                  <a16:creationId xmlns:a16="http://schemas.microsoft.com/office/drawing/2014/main" id="{E736EEC5-C4FA-4CC5-93C9-8560595084B1}"/>
                </a:ext>
              </a:extLst>
            </p:cNvPr>
            <p:cNvSpPr/>
            <p:nvPr/>
          </p:nvSpPr>
          <p:spPr>
            <a:xfrm>
              <a:off x="2926101" y="1478851"/>
              <a:ext cx="3245207" cy="738664"/>
            </a:xfrm>
            <a:prstGeom prst="rect">
              <a:avLst/>
            </a:prstGeom>
          </p:spPr>
          <p:txBody>
            <a:bodyPr wrap="square">
              <a:spAutoFit/>
            </a:bodyPr>
            <a:lstStyle/>
            <a:p>
              <a:pPr lvl="0" algn="justLow"/>
              <a:r>
                <a:rPr lang="ar-EG" sz="14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a:t>
              </a:r>
            </a:p>
          </p:txBody>
        </p:sp>
        <p:sp>
          <p:nvSpPr>
            <p:cNvPr id="881" name="Rectangle 880">
              <a:extLst>
                <a:ext uri="{FF2B5EF4-FFF2-40B4-BE49-F238E27FC236}">
                  <a16:creationId xmlns:a16="http://schemas.microsoft.com/office/drawing/2014/main" id="{734F7668-2AC6-40EB-8635-88D645E9BDE9}"/>
                </a:ext>
              </a:extLst>
            </p:cNvPr>
            <p:cNvSpPr/>
            <p:nvPr/>
          </p:nvSpPr>
          <p:spPr>
            <a:xfrm>
              <a:off x="2926102" y="1170170"/>
              <a:ext cx="3250211" cy="400110"/>
            </a:xfrm>
            <a:prstGeom prst="rect">
              <a:avLst/>
            </a:prstGeom>
          </p:spPr>
          <p:txBody>
            <a:bodyPr wrap="square">
              <a:spAutoFit/>
            </a:bodyPr>
            <a:lstStyle/>
            <a:p>
              <a:pPr lvl="0"/>
              <a:r>
                <a:rPr lang="ar-EG" sz="2000" b="1" dirty="0">
                  <a:solidFill>
                    <a:prstClr val="white"/>
                  </a:solidFill>
                  <a:latin typeface="JF Flat" panose="02000500000000000000" pitchFamily="2" charset="-78"/>
                </a:rPr>
                <a:t>أضف هنا العنوان</a:t>
              </a:r>
            </a:p>
          </p:txBody>
        </p:sp>
      </p:grpSp>
      <p:grpSp>
        <p:nvGrpSpPr>
          <p:cNvPr id="757" name="Group 756">
            <a:extLst>
              <a:ext uri="{FF2B5EF4-FFF2-40B4-BE49-F238E27FC236}">
                <a16:creationId xmlns:a16="http://schemas.microsoft.com/office/drawing/2014/main" id="{F770D46C-A36C-411A-B199-12B7A0161B85}"/>
              </a:ext>
            </a:extLst>
          </p:cNvPr>
          <p:cNvGrpSpPr>
            <a:grpSpLocks noChangeAspect="1"/>
          </p:cNvGrpSpPr>
          <p:nvPr/>
        </p:nvGrpSpPr>
        <p:grpSpPr>
          <a:xfrm>
            <a:off x="10133485" y="5338607"/>
            <a:ext cx="1584392" cy="900000"/>
            <a:chOff x="7606147" y="3017117"/>
            <a:chExt cx="1539875" cy="874713"/>
          </a:xfrm>
        </p:grpSpPr>
        <p:sp>
          <p:nvSpPr>
            <p:cNvPr id="758" name="Rectangle 253">
              <a:extLst>
                <a:ext uri="{FF2B5EF4-FFF2-40B4-BE49-F238E27FC236}">
                  <a16:creationId xmlns:a16="http://schemas.microsoft.com/office/drawing/2014/main" id="{DE2590EE-0A9C-4962-801F-A1A4CBD287A9}"/>
                </a:ext>
              </a:extLst>
            </p:cNvPr>
            <p:cNvSpPr>
              <a:spLocks noChangeArrowheads="1"/>
            </p:cNvSpPr>
            <p:nvPr/>
          </p:nvSpPr>
          <p:spPr bwMode="auto">
            <a:xfrm>
              <a:off x="8228447" y="3807692"/>
              <a:ext cx="290513" cy="36513"/>
            </a:xfrm>
            <a:prstGeom prst="rect">
              <a:avLst/>
            </a:prstGeom>
            <a:solidFill>
              <a:srgbClr val="A4D8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59" name="Freeform 254">
              <a:extLst>
                <a:ext uri="{FF2B5EF4-FFF2-40B4-BE49-F238E27FC236}">
                  <a16:creationId xmlns:a16="http://schemas.microsoft.com/office/drawing/2014/main" id="{E03869AC-E1DD-40B0-ACA1-4C49A6FB63B5}"/>
                </a:ext>
              </a:extLst>
            </p:cNvPr>
            <p:cNvSpPr>
              <a:spLocks/>
            </p:cNvSpPr>
            <p:nvPr/>
          </p:nvSpPr>
          <p:spPr bwMode="auto">
            <a:xfrm>
              <a:off x="7782360" y="3017117"/>
              <a:ext cx="1187450" cy="793750"/>
            </a:xfrm>
            <a:custGeom>
              <a:avLst/>
              <a:gdLst>
                <a:gd name="T0" fmla="*/ 0 w 2891"/>
                <a:gd name="T1" fmla="*/ 1932 h 1932"/>
                <a:gd name="T2" fmla="*/ 0 w 2891"/>
                <a:gd name="T3" fmla="*/ 99 h 1932"/>
                <a:gd name="T4" fmla="*/ 98 w 2891"/>
                <a:gd name="T5" fmla="*/ 0 h 1932"/>
                <a:gd name="T6" fmla="*/ 2792 w 2891"/>
                <a:gd name="T7" fmla="*/ 0 h 1932"/>
                <a:gd name="T8" fmla="*/ 2891 w 2891"/>
                <a:gd name="T9" fmla="*/ 99 h 1932"/>
                <a:gd name="T10" fmla="*/ 2891 w 2891"/>
                <a:gd name="T11" fmla="*/ 1932 h 1932"/>
                <a:gd name="T12" fmla="*/ 0 w 2891"/>
                <a:gd name="T13" fmla="*/ 1932 h 1932"/>
              </a:gdLst>
              <a:ahLst/>
              <a:cxnLst>
                <a:cxn ang="0">
                  <a:pos x="T0" y="T1"/>
                </a:cxn>
                <a:cxn ang="0">
                  <a:pos x="T2" y="T3"/>
                </a:cxn>
                <a:cxn ang="0">
                  <a:pos x="T4" y="T5"/>
                </a:cxn>
                <a:cxn ang="0">
                  <a:pos x="T6" y="T7"/>
                </a:cxn>
                <a:cxn ang="0">
                  <a:pos x="T8" y="T9"/>
                </a:cxn>
                <a:cxn ang="0">
                  <a:pos x="T10" y="T11"/>
                </a:cxn>
                <a:cxn ang="0">
                  <a:pos x="T12" y="T13"/>
                </a:cxn>
              </a:cxnLst>
              <a:rect l="0" t="0" r="r" b="b"/>
              <a:pathLst>
                <a:path w="2891" h="1932">
                  <a:moveTo>
                    <a:pt x="0" y="1932"/>
                  </a:moveTo>
                  <a:lnTo>
                    <a:pt x="0" y="99"/>
                  </a:lnTo>
                  <a:cubicBezTo>
                    <a:pt x="0" y="44"/>
                    <a:pt x="44" y="0"/>
                    <a:pt x="98" y="0"/>
                  </a:cubicBezTo>
                  <a:lnTo>
                    <a:pt x="2792" y="0"/>
                  </a:lnTo>
                  <a:cubicBezTo>
                    <a:pt x="2846" y="0"/>
                    <a:pt x="2891" y="44"/>
                    <a:pt x="2891" y="99"/>
                  </a:cubicBezTo>
                  <a:lnTo>
                    <a:pt x="2891" y="1932"/>
                  </a:lnTo>
                  <a:lnTo>
                    <a:pt x="0" y="19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0" name="Rectangle 255">
              <a:extLst>
                <a:ext uri="{FF2B5EF4-FFF2-40B4-BE49-F238E27FC236}">
                  <a16:creationId xmlns:a16="http://schemas.microsoft.com/office/drawing/2014/main" id="{8866EAB8-3F96-42CB-9711-56E6ABD48D3B}"/>
                </a:ext>
              </a:extLst>
            </p:cNvPr>
            <p:cNvSpPr>
              <a:spLocks noChangeArrowheads="1"/>
            </p:cNvSpPr>
            <p:nvPr/>
          </p:nvSpPr>
          <p:spPr bwMode="auto">
            <a:xfrm>
              <a:off x="7844272" y="3079029"/>
              <a:ext cx="1063625" cy="661988"/>
            </a:xfrm>
            <a:prstGeom prst="rect">
              <a:avLst/>
            </a:prstGeom>
            <a:solidFill>
              <a:srgbClr val="FB61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1" name="Freeform 256">
              <a:extLst>
                <a:ext uri="{FF2B5EF4-FFF2-40B4-BE49-F238E27FC236}">
                  <a16:creationId xmlns:a16="http://schemas.microsoft.com/office/drawing/2014/main" id="{CF6FAD7D-4C44-44BB-A850-1440A1D39FC7}"/>
                </a:ext>
              </a:extLst>
            </p:cNvPr>
            <p:cNvSpPr>
              <a:spLocks/>
            </p:cNvSpPr>
            <p:nvPr/>
          </p:nvSpPr>
          <p:spPr bwMode="auto">
            <a:xfrm>
              <a:off x="7606147" y="3807692"/>
              <a:ext cx="1539875" cy="84138"/>
            </a:xfrm>
            <a:custGeom>
              <a:avLst/>
              <a:gdLst>
                <a:gd name="T0" fmla="*/ 3752 w 3752"/>
                <a:gd name="T1" fmla="*/ 107 h 204"/>
                <a:gd name="T2" fmla="*/ 3752 w 3752"/>
                <a:gd name="T3" fmla="*/ 0 h 204"/>
                <a:gd name="T4" fmla="*/ 2193 w 3752"/>
                <a:gd name="T5" fmla="*/ 0 h 204"/>
                <a:gd name="T6" fmla="*/ 2172 w 3752"/>
                <a:gd name="T7" fmla="*/ 0 h 204"/>
                <a:gd name="T8" fmla="*/ 2055 w 3752"/>
                <a:gd name="T9" fmla="*/ 50 h 204"/>
                <a:gd name="T10" fmla="*/ 1698 w 3752"/>
                <a:gd name="T11" fmla="*/ 50 h 204"/>
                <a:gd name="T12" fmla="*/ 1580 w 3752"/>
                <a:gd name="T13" fmla="*/ 0 h 204"/>
                <a:gd name="T14" fmla="*/ 1559 w 3752"/>
                <a:gd name="T15" fmla="*/ 0 h 204"/>
                <a:gd name="T16" fmla="*/ 0 w 3752"/>
                <a:gd name="T17" fmla="*/ 0 h 204"/>
                <a:gd name="T18" fmla="*/ 0 w 3752"/>
                <a:gd name="T19" fmla="*/ 107 h 204"/>
                <a:gd name="T20" fmla="*/ 225 w 3752"/>
                <a:gd name="T21" fmla="*/ 204 h 204"/>
                <a:gd name="T22" fmla="*/ 1419 w 3752"/>
                <a:gd name="T23" fmla="*/ 204 h 204"/>
                <a:gd name="T24" fmla="*/ 2334 w 3752"/>
                <a:gd name="T25" fmla="*/ 204 h 204"/>
                <a:gd name="T26" fmla="*/ 3527 w 3752"/>
                <a:gd name="T27" fmla="*/ 204 h 204"/>
                <a:gd name="T28" fmla="*/ 3752 w 3752"/>
                <a:gd name="T29" fmla="*/ 107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752" h="204">
                  <a:moveTo>
                    <a:pt x="3752" y="107"/>
                  </a:moveTo>
                  <a:lnTo>
                    <a:pt x="3752" y="0"/>
                  </a:lnTo>
                  <a:lnTo>
                    <a:pt x="2193" y="0"/>
                  </a:lnTo>
                  <a:lnTo>
                    <a:pt x="2172" y="0"/>
                  </a:lnTo>
                  <a:cubicBezTo>
                    <a:pt x="2158" y="51"/>
                    <a:pt x="2111" y="50"/>
                    <a:pt x="2055" y="50"/>
                  </a:cubicBezTo>
                  <a:lnTo>
                    <a:pt x="1698" y="50"/>
                  </a:lnTo>
                  <a:cubicBezTo>
                    <a:pt x="1642" y="50"/>
                    <a:pt x="1595" y="51"/>
                    <a:pt x="1580" y="0"/>
                  </a:cubicBezTo>
                  <a:lnTo>
                    <a:pt x="1559" y="0"/>
                  </a:lnTo>
                  <a:lnTo>
                    <a:pt x="0" y="0"/>
                  </a:lnTo>
                  <a:lnTo>
                    <a:pt x="0" y="107"/>
                  </a:lnTo>
                  <a:cubicBezTo>
                    <a:pt x="0" y="107"/>
                    <a:pt x="130" y="204"/>
                    <a:pt x="225" y="204"/>
                  </a:cubicBezTo>
                  <a:lnTo>
                    <a:pt x="1419" y="204"/>
                  </a:lnTo>
                  <a:lnTo>
                    <a:pt x="2334" y="204"/>
                  </a:lnTo>
                  <a:lnTo>
                    <a:pt x="3527" y="204"/>
                  </a:lnTo>
                  <a:cubicBezTo>
                    <a:pt x="3622" y="204"/>
                    <a:pt x="3752" y="107"/>
                    <a:pt x="3752" y="107"/>
                  </a:cubicBezTo>
                  <a:close/>
                </a:path>
              </a:pathLst>
            </a:custGeom>
            <a:solidFill>
              <a:srgbClr val="CFEA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2" name="Rectangle 257">
              <a:extLst>
                <a:ext uri="{FF2B5EF4-FFF2-40B4-BE49-F238E27FC236}">
                  <a16:creationId xmlns:a16="http://schemas.microsoft.com/office/drawing/2014/main" id="{B38DD7E8-4130-477B-8C91-B9F4AAFA583C}"/>
                </a:ext>
              </a:extLst>
            </p:cNvPr>
            <p:cNvSpPr>
              <a:spLocks noChangeArrowheads="1"/>
            </p:cNvSpPr>
            <p:nvPr/>
          </p:nvSpPr>
          <p:spPr bwMode="auto">
            <a:xfrm>
              <a:off x="7949047" y="3490192"/>
              <a:ext cx="838200" cy="136525"/>
            </a:xfrm>
            <a:prstGeom prst="rect">
              <a:avLst/>
            </a:prstGeom>
            <a:solidFill>
              <a:srgbClr val="DC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3" name="Rectangle 258">
              <a:extLst>
                <a:ext uri="{FF2B5EF4-FFF2-40B4-BE49-F238E27FC236}">
                  <a16:creationId xmlns:a16="http://schemas.microsoft.com/office/drawing/2014/main" id="{24E54083-E2AF-48A8-BB8D-1F02FE16B98C}"/>
                </a:ext>
              </a:extLst>
            </p:cNvPr>
            <p:cNvSpPr>
              <a:spLocks noChangeArrowheads="1"/>
            </p:cNvSpPr>
            <p:nvPr/>
          </p:nvSpPr>
          <p:spPr bwMode="auto">
            <a:xfrm>
              <a:off x="7953810" y="3499717"/>
              <a:ext cx="838200" cy="1365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4" name="Rectangle 259">
              <a:extLst>
                <a:ext uri="{FF2B5EF4-FFF2-40B4-BE49-F238E27FC236}">
                  <a16:creationId xmlns:a16="http://schemas.microsoft.com/office/drawing/2014/main" id="{B754A818-3F9D-4450-BF36-8664936DA999}"/>
                </a:ext>
              </a:extLst>
            </p:cNvPr>
            <p:cNvSpPr>
              <a:spLocks noChangeArrowheads="1"/>
            </p:cNvSpPr>
            <p:nvPr/>
          </p:nvSpPr>
          <p:spPr bwMode="auto">
            <a:xfrm>
              <a:off x="7985560" y="3560042"/>
              <a:ext cx="6826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5" name="Freeform 260">
              <a:extLst>
                <a:ext uri="{FF2B5EF4-FFF2-40B4-BE49-F238E27FC236}">
                  <a16:creationId xmlns:a16="http://schemas.microsoft.com/office/drawing/2014/main" id="{E1E6E845-EDD2-49C9-B6DD-D9A747180AD6}"/>
                </a:ext>
              </a:extLst>
            </p:cNvPr>
            <p:cNvSpPr>
              <a:spLocks/>
            </p:cNvSpPr>
            <p:nvPr/>
          </p:nvSpPr>
          <p:spPr bwMode="auto">
            <a:xfrm>
              <a:off x="7996672"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6" name="Freeform 261">
              <a:extLst>
                <a:ext uri="{FF2B5EF4-FFF2-40B4-BE49-F238E27FC236}">
                  <a16:creationId xmlns:a16="http://schemas.microsoft.com/office/drawing/2014/main" id="{6FA2EB1A-3602-489D-9253-2CB3F7C1ECA2}"/>
                </a:ext>
              </a:extLst>
            </p:cNvPr>
            <p:cNvSpPr>
              <a:spLocks/>
            </p:cNvSpPr>
            <p:nvPr/>
          </p:nvSpPr>
          <p:spPr bwMode="auto">
            <a:xfrm>
              <a:off x="7996672"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7" name="Rectangle 262">
              <a:extLst>
                <a:ext uri="{FF2B5EF4-FFF2-40B4-BE49-F238E27FC236}">
                  <a16:creationId xmlns:a16="http://schemas.microsoft.com/office/drawing/2014/main" id="{991C1734-D05D-4AC2-8DB5-8C69B5291440}"/>
                </a:ext>
              </a:extLst>
            </p:cNvPr>
            <p:cNvSpPr>
              <a:spLocks noChangeArrowheads="1"/>
            </p:cNvSpPr>
            <p:nvPr/>
          </p:nvSpPr>
          <p:spPr bwMode="auto">
            <a:xfrm>
              <a:off x="8080810" y="3560042"/>
              <a:ext cx="6826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8" name="Freeform 263">
              <a:extLst>
                <a:ext uri="{FF2B5EF4-FFF2-40B4-BE49-F238E27FC236}">
                  <a16:creationId xmlns:a16="http://schemas.microsoft.com/office/drawing/2014/main" id="{BD0FB5C9-5134-46EB-B520-2E7634532D46}"/>
                </a:ext>
              </a:extLst>
            </p:cNvPr>
            <p:cNvSpPr>
              <a:spLocks/>
            </p:cNvSpPr>
            <p:nvPr/>
          </p:nvSpPr>
          <p:spPr bwMode="auto">
            <a:xfrm>
              <a:off x="8091922"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69" name="Freeform 264">
              <a:extLst>
                <a:ext uri="{FF2B5EF4-FFF2-40B4-BE49-F238E27FC236}">
                  <a16:creationId xmlns:a16="http://schemas.microsoft.com/office/drawing/2014/main" id="{0FAA92CD-0AA8-42A9-9E37-E424F1E7EF49}"/>
                </a:ext>
              </a:extLst>
            </p:cNvPr>
            <p:cNvSpPr>
              <a:spLocks/>
            </p:cNvSpPr>
            <p:nvPr/>
          </p:nvSpPr>
          <p:spPr bwMode="auto">
            <a:xfrm>
              <a:off x="8091922"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0" name="Rectangle 265">
              <a:extLst>
                <a:ext uri="{FF2B5EF4-FFF2-40B4-BE49-F238E27FC236}">
                  <a16:creationId xmlns:a16="http://schemas.microsoft.com/office/drawing/2014/main" id="{369B77D8-4D65-4D2B-AA07-AB19AAEFF1B8}"/>
                </a:ext>
              </a:extLst>
            </p:cNvPr>
            <p:cNvSpPr>
              <a:spLocks noChangeArrowheads="1"/>
            </p:cNvSpPr>
            <p:nvPr/>
          </p:nvSpPr>
          <p:spPr bwMode="auto">
            <a:xfrm>
              <a:off x="8177647" y="3560042"/>
              <a:ext cx="6667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1" name="Freeform 266">
              <a:extLst>
                <a:ext uri="{FF2B5EF4-FFF2-40B4-BE49-F238E27FC236}">
                  <a16:creationId xmlns:a16="http://schemas.microsoft.com/office/drawing/2014/main" id="{7B459760-C43B-4F82-AF3E-07E7AB299FA4}"/>
                </a:ext>
              </a:extLst>
            </p:cNvPr>
            <p:cNvSpPr>
              <a:spLocks/>
            </p:cNvSpPr>
            <p:nvPr/>
          </p:nvSpPr>
          <p:spPr bwMode="auto">
            <a:xfrm>
              <a:off x="8188760"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2" name="Freeform 267">
              <a:extLst>
                <a:ext uri="{FF2B5EF4-FFF2-40B4-BE49-F238E27FC236}">
                  <a16:creationId xmlns:a16="http://schemas.microsoft.com/office/drawing/2014/main" id="{3037FB95-BC74-42A2-9161-9A26D3ED95F8}"/>
                </a:ext>
              </a:extLst>
            </p:cNvPr>
            <p:cNvSpPr>
              <a:spLocks/>
            </p:cNvSpPr>
            <p:nvPr/>
          </p:nvSpPr>
          <p:spPr bwMode="auto">
            <a:xfrm>
              <a:off x="8188760"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3" name="Rectangle 268">
              <a:extLst>
                <a:ext uri="{FF2B5EF4-FFF2-40B4-BE49-F238E27FC236}">
                  <a16:creationId xmlns:a16="http://schemas.microsoft.com/office/drawing/2014/main" id="{090DF5FD-32A5-4112-A7BE-DD20BB6F5A69}"/>
                </a:ext>
              </a:extLst>
            </p:cNvPr>
            <p:cNvSpPr>
              <a:spLocks noChangeArrowheads="1"/>
            </p:cNvSpPr>
            <p:nvPr/>
          </p:nvSpPr>
          <p:spPr bwMode="auto">
            <a:xfrm>
              <a:off x="8272897" y="3560042"/>
              <a:ext cx="6826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4" name="Freeform 269">
              <a:extLst>
                <a:ext uri="{FF2B5EF4-FFF2-40B4-BE49-F238E27FC236}">
                  <a16:creationId xmlns:a16="http://schemas.microsoft.com/office/drawing/2014/main" id="{A74168A0-EB4A-4798-8BB6-C82545C8AE9E}"/>
                </a:ext>
              </a:extLst>
            </p:cNvPr>
            <p:cNvSpPr>
              <a:spLocks/>
            </p:cNvSpPr>
            <p:nvPr/>
          </p:nvSpPr>
          <p:spPr bwMode="auto">
            <a:xfrm>
              <a:off x="8284010"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5" name="Freeform 270">
              <a:extLst>
                <a:ext uri="{FF2B5EF4-FFF2-40B4-BE49-F238E27FC236}">
                  <a16:creationId xmlns:a16="http://schemas.microsoft.com/office/drawing/2014/main" id="{F18F0304-665F-4CD7-BF6B-84AE8CBDFBE8}"/>
                </a:ext>
              </a:extLst>
            </p:cNvPr>
            <p:cNvSpPr>
              <a:spLocks/>
            </p:cNvSpPr>
            <p:nvPr/>
          </p:nvSpPr>
          <p:spPr bwMode="auto">
            <a:xfrm>
              <a:off x="8284010"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6" name="Rectangle 271">
              <a:extLst>
                <a:ext uri="{FF2B5EF4-FFF2-40B4-BE49-F238E27FC236}">
                  <a16:creationId xmlns:a16="http://schemas.microsoft.com/office/drawing/2014/main" id="{8FF004D9-210A-4562-94BD-3FC5E9B4F2E6}"/>
                </a:ext>
              </a:extLst>
            </p:cNvPr>
            <p:cNvSpPr>
              <a:spLocks noChangeArrowheads="1"/>
            </p:cNvSpPr>
            <p:nvPr/>
          </p:nvSpPr>
          <p:spPr bwMode="auto">
            <a:xfrm>
              <a:off x="8369735" y="3560042"/>
              <a:ext cx="6667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7" name="Freeform 272">
              <a:extLst>
                <a:ext uri="{FF2B5EF4-FFF2-40B4-BE49-F238E27FC236}">
                  <a16:creationId xmlns:a16="http://schemas.microsoft.com/office/drawing/2014/main" id="{2A419151-B7D4-4464-8445-FCBAA267ECDC}"/>
                </a:ext>
              </a:extLst>
            </p:cNvPr>
            <p:cNvSpPr>
              <a:spLocks/>
            </p:cNvSpPr>
            <p:nvPr/>
          </p:nvSpPr>
          <p:spPr bwMode="auto">
            <a:xfrm>
              <a:off x="8380847" y="3534642"/>
              <a:ext cx="46038" cy="66675"/>
            </a:xfrm>
            <a:custGeom>
              <a:avLst/>
              <a:gdLst>
                <a:gd name="T0" fmla="*/ 30 w 112"/>
                <a:gd name="T1" fmla="*/ 159 h 159"/>
                <a:gd name="T2" fmla="*/ 0 w 112"/>
                <a:gd name="T3" fmla="*/ 142 h 159"/>
                <a:gd name="T4" fmla="*/ 82 w 112"/>
                <a:gd name="T5" fmla="*/ 0 h 159"/>
                <a:gd name="T6" fmla="*/ 112 w 112"/>
                <a:gd name="T7" fmla="*/ 17 h 159"/>
                <a:gd name="T8" fmla="*/ 30 w 112"/>
                <a:gd name="T9" fmla="*/ 159 h 159"/>
              </a:gdLst>
              <a:ahLst/>
              <a:cxnLst>
                <a:cxn ang="0">
                  <a:pos x="T0" y="T1"/>
                </a:cxn>
                <a:cxn ang="0">
                  <a:pos x="T2" y="T3"/>
                </a:cxn>
                <a:cxn ang="0">
                  <a:pos x="T4" y="T5"/>
                </a:cxn>
                <a:cxn ang="0">
                  <a:pos x="T6" y="T7"/>
                </a:cxn>
                <a:cxn ang="0">
                  <a:pos x="T8" y="T9"/>
                </a:cxn>
              </a:cxnLst>
              <a:rect l="0" t="0" r="r" b="b"/>
              <a:pathLst>
                <a:path w="112" h="159">
                  <a:moveTo>
                    <a:pt x="30" y="159"/>
                  </a:moveTo>
                  <a:lnTo>
                    <a:pt x="0" y="142"/>
                  </a:lnTo>
                  <a:lnTo>
                    <a:pt x="82" y="0"/>
                  </a:lnTo>
                  <a:lnTo>
                    <a:pt x="112" y="17"/>
                  </a:lnTo>
                  <a:lnTo>
                    <a:pt x="30"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8" name="Freeform 273">
              <a:extLst>
                <a:ext uri="{FF2B5EF4-FFF2-40B4-BE49-F238E27FC236}">
                  <a16:creationId xmlns:a16="http://schemas.microsoft.com/office/drawing/2014/main" id="{E564A7A1-50CD-4F09-A7C9-236EF6089960}"/>
                </a:ext>
              </a:extLst>
            </p:cNvPr>
            <p:cNvSpPr>
              <a:spLocks/>
            </p:cNvSpPr>
            <p:nvPr/>
          </p:nvSpPr>
          <p:spPr bwMode="auto">
            <a:xfrm>
              <a:off x="8380847" y="3534642"/>
              <a:ext cx="46038" cy="66675"/>
            </a:xfrm>
            <a:custGeom>
              <a:avLst/>
              <a:gdLst>
                <a:gd name="T0" fmla="*/ 82 w 112"/>
                <a:gd name="T1" fmla="*/ 159 h 159"/>
                <a:gd name="T2" fmla="*/ 0 w 112"/>
                <a:gd name="T3" fmla="*/ 17 h 159"/>
                <a:gd name="T4" fmla="*/ 30 w 112"/>
                <a:gd name="T5" fmla="*/ 0 h 159"/>
                <a:gd name="T6" fmla="*/ 112 w 112"/>
                <a:gd name="T7" fmla="*/ 142 h 159"/>
                <a:gd name="T8" fmla="*/ 82 w 112"/>
                <a:gd name="T9" fmla="*/ 159 h 159"/>
              </a:gdLst>
              <a:ahLst/>
              <a:cxnLst>
                <a:cxn ang="0">
                  <a:pos x="T0" y="T1"/>
                </a:cxn>
                <a:cxn ang="0">
                  <a:pos x="T2" y="T3"/>
                </a:cxn>
                <a:cxn ang="0">
                  <a:pos x="T4" y="T5"/>
                </a:cxn>
                <a:cxn ang="0">
                  <a:pos x="T6" y="T7"/>
                </a:cxn>
                <a:cxn ang="0">
                  <a:pos x="T8" y="T9"/>
                </a:cxn>
              </a:cxnLst>
              <a:rect l="0" t="0" r="r" b="b"/>
              <a:pathLst>
                <a:path w="112" h="159">
                  <a:moveTo>
                    <a:pt x="82" y="159"/>
                  </a:moveTo>
                  <a:lnTo>
                    <a:pt x="0" y="17"/>
                  </a:lnTo>
                  <a:lnTo>
                    <a:pt x="30" y="0"/>
                  </a:lnTo>
                  <a:lnTo>
                    <a:pt x="112" y="142"/>
                  </a:lnTo>
                  <a:lnTo>
                    <a:pt x="82" y="15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9" name="Rectangle 274">
              <a:extLst>
                <a:ext uri="{FF2B5EF4-FFF2-40B4-BE49-F238E27FC236}">
                  <a16:creationId xmlns:a16="http://schemas.microsoft.com/office/drawing/2014/main" id="{98FB90FC-89C0-485C-9748-BC7C85406D8F}"/>
                </a:ext>
              </a:extLst>
            </p:cNvPr>
            <p:cNvSpPr>
              <a:spLocks noChangeArrowheads="1"/>
            </p:cNvSpPr>
            <p:nvPr/>
          </p:nvSpPr>
          <p:spPr bwMode="auto">
            <a:xfrm>
              <a:off x="7949047" y="3304454"/>
              <a:ext cx="838200" cy="138113"/>
            </a:xfrm>
            <a:prstGeom prst="rect">
              <a:avLst/>
            </a:prstGeom>
            <a:solidFill>
              <a:srgbClr val="DC3F18"/>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0" name="Rectangle 275">
              <a:extLst>
                <a:ext uri="{FF2B5EF4-FFF2-40B4-BE49-F238E27FC236}">
                  <a16:creationId xmlns:a16="http://schemas.microsoft.com/office/drawing/2014/main" id="{3EC50B69-A5E6-4D5E-89E9-DA252D399EB9}"/>
                </a:ext>
              </a:extLst>
            </p:cNvPr>
            <p:cNvSpPr>
              <a:spLocks noChangeArrowheads="1"/>
            </p:cNvSpPr>
            <p:nvPr/>
          </p:nvSpPr>
          <p:spPr bwMode="auto">
            <a:xfrm>
              <a:off x="7953810" y="3313979"/>
              <a:ext cx="838200" cy="1381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1" name="Rectangle 276">
              <a:extLst>
                <a:ext uri="{FF2B5EF4-FFF2-40B4-BE49-F238E27FC236}">
                  <a16:creationId xmlns:a16="http://schemas.microsoft.com/office/drawing/2014/main" id="{8AF67141-B60B-4D3A-9088-C94FE09E2457}"/>
                </a:ext>
              </a:extLst>
            </p:cNvPr>
            <p:cNvSpPr>
              <a:spLocks noChangeArrowheads="1"/>
            </p:cNvSpPr>
            <p:nvPr/>
          </p:nvSpPr>
          <p:spPr bwMode="auto">
            <a:xfrm>
              <a:off x="7999847" y="3380654"/>
              <a:ext cx="51911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2" name="Oval 277">
              <a:extLst>
                <a:ext uri="{FF2B5EF4-FFF2-40B4-BE49-F238E27FC236}">
                  <a16:creationId xmlns:a16="http://schemas.microsoft.com/office/drawing/2014/main" id="{107DF4EE-1F0F-4390-A71D-BB9FF15259A3}"/>
                </a:ext>
              </a:extLst>
            </p:cNvPr>
            <p:cNvSpPr>
              <a:spLocks noChangeArrowheads="1"/>
            </p:cNvSpPr>
            <p:nvPr/>
          </p:nvSpPr>
          <p:spPr bwMode="auto">
            <a:xfrm>
              <a:off x="8293535" y="3120304"/>
              <a:ext cx="150813" cy="150813"/>
            </a:xfrm>
            <a:prstGeom prst="ellipse">
              <a:avLst/>
            </a:prstGeom>
            <a:solidFill>
              <a:srgbClr val="DC3F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3" name="Freeform 278">
              <a:extLst>
                <a:ext uri="{FF2B5EF4-FFF2-40B4-BE49-F238E27FC236}">
                  <a16:creationId xmlns:a16="http://schemas.microsoft.com/office/drawing/2014/main" id="{E0A3E915-1CFB-4C43-AEE0-15437B196A92}"/>
                </a:ext>
              </a:extLst>
            </p:cNvPr>
            <p:cNvSpPr>
              <a:spLocks noEditPoints="1"/>
            </p:cNvSpPr>
            <p:nvPr/>
          </p:nvSpPr>
          <p:spPr bwMode="auto">
            <a:xfrm>
              <a:off x="8334810" y="3153642"/>
              <a:ext cx="66675" cy="66675"/>
            </a:xfrm>
            <a:custGeom>
              <a:avLst/>
              <a:gdLst>
                <a:gd name="T0" fmla="*/ 82 w 163"/>
                <a:gd name="T1" fmla="*/ 35 h 163"/>
                <a:gd name="T2" fmla="*/ 35 w 163"/>
                <a:gd name="T3" fmla="*/ 81 h 163"/>
                <a:gd name="T4" fmla="*/ 82 w 163"/>
                <a:gd name="T5" fmla="*/ 128 h 163"/>
                <a:gd name="T6" fmla="*/ 128 w 163"/>
                <a:gd name="T7" fmla="*/ 81 h 163"/>
                <a:gd name="T8" fmla="*/ 82 w 163"/>
                <a:gd name="T9" fmla="*/ 35 h 163"/>
                <a:gd name="T10" fmla="*/ 82 w 163"/>
                <a:gd name="T11" fmla="*/ 163 h 163"/>
                <a:gd name="T12" fmla="*/ 0 w 163"/>
                <a:gd name="T13" fmla="*/ 81 h 163"/>
                <a:gd name="T14" fmla="*/ 82 w 163"/>
                <a:gd name="T15" fmla="*/ 0 h 163"/>
                <a:gd name="T16" fmla="*/ 163 w 163"/>
                <a:gd name="T17" fmla="*/ 81 h 163"/>
                <a:gd name="T18" fmla="*/ 82 w 163"/>
                <a:gd name="T19" fmla="*/ 163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3" h="163">
                  <a:moveTo>
                    <a:pt x="82" y="35"/>
                  </a:moveTo>
                  <a:cubicBezTo>
                    <a:pt x="56" y="35"/>
                    <a:pt x="35" y="56"/>
                    <a:pt x="35" y="81"/>
                  </a:cubicBezTo>
                  <a:cubicBezTo>
                    <a:pt x="35" y="107"/>
                    <a:pt x="56" y="128"/>
                    <a:pt x="82" y="128"/>
                  </a:cubicBezTo>
                  <a:cubicBezTo>
                    <a:pt x="107" y="128"/>
                    <a:pt x="128" y="107"/>
                    <a:pt x="128" y="81"/>
                  </a:cubicBezTo>
                  <a:cubicBezTo>
                    <a:pt x="128" y="56"/>
                    <a:pt x="107" y="35"/>
                    <a:pt x="82" y="35"/>
                  </a:cubicBezTo>
                  <a:close/>
                  <a:moveTo>
                    <a:pt x="82" y="163"/>
                  </a:moveTo>
                  <a:cubicBezTo>
                    <a:pt x="37" y="163"/>
                    <a:pt x="0" y="126"/>
                    <a:pt x="0" y="81"/>
                  </a:cubicBezTo>
                  <a:cubicBezTo>
                    <a:pt x="0" y="37"/>
                    <a:pt x="37" y="0"/>
                    <a:pt x="82" y="0"/>
                  </a:cubicBezTo>
                  <a:cubicBezTo>
                    <a:pt x="126" y="0"/>
                    <a:pt x="163" y="37"/>
                    <a:pt x="163" y="81"/>
                  </a:cubicBezTo>
                  <a:cubicBezTo>
                    <a:pt x="163" y="126"/>
                    <a:pt x="126" y="163"/>
                    <a:pt x="82" y="163"/>
                  </a:cubicBez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4" name="Freeform 279">
              <a:extLst>
                <a:ext uri="{FF2B5EF4-FFF2-40B4-BE49-F238E27FC236}">
                  <a16:creationId xmlns:a16="http://schemas.microsoft.com/office/drawing/2014/main" id="{B550B3EA-4441-4122-9CAD-26F1ED65C122}"/>
                </a:ext>
              </a:extLst>
            </p:cNvPr>
            <p:cNvSpPr>
              <a:spLocks noEditPoints="1"/>
            </p:cNvSpPr>
            <p:nvPr/>
          </p:nvSpPr>
          <p:spPr bwMode="auto">
            <a:xfrm>
              <a:off x="8315760" y="3209204"/>
              <a:ext cx="106363" cy="60325"/>
            </a:xfrm>
            <a:custGeom>
              <a:avLst/>
              <a:gdLst>
                <a:gd name="T0" fmla="*/ 35 w 259"/>
                <a:gd name="T1" fmla="*/ 79 h 149"/>
                <a:gd name="T2" fmla="*/ 130 w 259"/>
                <a:gd name="T3" fmla="*/ 114 h 149"/>
                <a:gd name="T4" fmla="*/ 224 w 259"/>
                <a:gd name="T5" fmla="*/ 79 h 149"/>
                <a:gd name="T6" fmla="*/ 178 w 259"/>
                <a:gd name="T7" fmla="*/ 35 h 149"/>
                <a:gd name="T8" fmla="*/ 82 w 259"/>
                <a:gd name="T9" fmla="*/ 35 h 149"/>
                <a:gd name="T10" fmla="*/ 35 w 259"/>
                <a:gd name="T11" fmla="*/ 79 h 149"/>
                <a:gd name="T12" fmla="*/ 130 w 259"/>
                <a:gd name="T13" fmla="*/ 149 h 149"/>
                <a:gd name="T14" fmla="*/ 6 w 259"/>
                <a:gd name="T15" fmla="*/ 99 h 149"/>
                <a:gd name="T16" fmla="*/ 0 w 259"/>
                <a:gd name="T17" fmla="*/ 94 h 149"/>
                <a:gd name="T18" fmla="*/ 0 w 259"/>
                <a:gd name="T19" fmla="*/ 82 h 149"/>
                <a:gd name="T20" fmla="*/ 82 w 259"/>
                <a:gd name="T21" fmla="*/ 0 h 149"/>
                <a:gd name="T22" fmla="*/ 178 w 259"/>
                <a:gd name="T23" fmla="*/ 0 h 149"/>
                <a:gd name="T24" fmla="*/ 259 w 259"/>
                <a:gd name="T25" fmla="*/ 82 h 149"/>
                <a:gd name="T26" fmla="*/ 259 w 259"/>
                <a:gd name="T27" fmla="*/ 94 h 149"/>
                <a:gd name="T28" fmla="*/ 254 w 259"/>
                <a:gd name="T29" fmla="*/ 99 h 149"/>
                <a:gd name="T30" fmla="*/ 130 w 259"/>
                <a:gd name="T31" fmla="*/ 149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9" h="149">
                  <a:moveTo>
                    <a:pt x="35" y="79"/>
                  </a:moveTo>
                  <a:cubicBezTo>
                    <a:pt x="61" y="102"/>
                    <a:pt x="95" y="114"/>
                    <a:pt x="130" y="114"/>
                  </a:cubicBezTo>
                  <a:cubicBezTo>
                    <a:pt x="164" y="114"/>
                    <a:pt x="198" y="102"/>
                    <a:pt x="224" y="79"/>
                  </a:cubicBezTo>
                  <a:cubicBezTo>
                    <a:pt x="223" y="54"/>
                    <a:pt x="203" y="35"/>
                    <a:pt x="178" y="35"/>
                  </a:cubicBezTo>
                  <a:lnTo>
                    <a:pt x="82" y="35"/>
                  </a:lnTo>
                  <a:cubicBezTo>
                    <a:pt x="57" y="35"/>
                    <a:pt x="36" y="54"/>
                    <a:pt x="35" y="79"/>
                  </a:cubicBezTo>
                  <a:close/>
                  <a:moveTo>
                    <a:pt x="130" y="149"/>
                  </a:moveTo>
                  <a:cubicBezTo>
                    <a:pt x="83" y="149"/>
                    <a:pt x="39" y="131"/>
                    <a:pt x="6" y="99"/>
                  </a:cubicBezTo>
                  <a:lnTo>
                    <a:pt x="0" y="94"/>
                  </a:lnTo>
                  <a:lnTo>
                    <a:pt x="0" y="82"/>
                  </a:lnTo>
                  <a:cubicBezTo>
                    <a:pt x="0" y="37"/>
                    <a:pt x="37" y="0"/>
                    <a:pt x="82" y="0"/>
                  </a:cubicBezTo>
                  <a:lnTo>
                    <a:pt x="178" y="0"/>
                  </a:lnTo>
                  <a:cubicBezTo>
                    <a:pt x="223" y="0"/>
                    <a:pt x="259" y="37"/>
                    <a:pt x="259" y="82"/>
                  </a:cubicBezTo>
                  <a:lnTo>
                    <a:pt x="259" y="94"/>
                  </a:lnTo>
                  <a:lnTo>
                    <a:pt x="254" y="99"/>
                  </a:lnTo>
                  <a:cubicBezTo>
                    <a:pt x="220" y="131"/>
                    <a:pt x="176" y="149"/>
                    <a:pt x="130" y="149"/>
                  </a:cubicBez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grpSp>
      <p:grpSp>
        <p:nvGrpSpPr>
          <p:cNvPr id="882" name="Group 881">
            <a:extLst>
              <a:ext uri="{FF2B5EF4-FFF2-40B4-BE49-F238E27FC236}">
                <a16:creationId xmlns:a16="http://schemas.microsoft.com/office/drawing/2014/main" id="{D25C5410-2B5E-43C9-89AD-BA8A94A7FCF2}"/>
              </a:ext>
            </a:extLst>
          </p:cNvPr>
          <p:cNvGrpSpPr/>
          <p:nvPr/>
        </p:nvGrpSpPr>
        <p:grpSpPr>
          <a:xfrm>
            <a:off x="6744812" y="5286518"/>
            <a:ext cx="3250212" cy="1047345"/>
            <a:chOff x="2926101" y="1170170"/>
            <a:chExt cx="3250212" cy="1047345"/>
          </a:xfrm>
        </p:grpSpPr>
        <p:sp>
          <p:nvSpPr>
            <p:cNvPr id="883" name="Rectangle 882">
              <a:extLst>
                <a:ext uri="{FF2B5EF4-FFF2-40B4-BE49-F238E27FC236}">
                  <a16:creationId xmlns:a16="http://schemas.microsoft.com/office/drawing/2014/main" id="{E2689360-1C2B-4301-9F53-1C8A06627AAB}"/>
                </a:ext>
              </a:extLst>
            </p:cNvPr>
            <p:cNvSpPr/>
            <p:nvPr/>
          </p:nvSpPr>
          <p:spPr>
            <a:xfrm>
              <a:off x="2926101" y="1478851"/>
              <a:ext cx="3245207" cy="738664"/>
            </a:xfrm>
            <a:prstGeom prst="rect">
              <a:avLst/>
            </a:prstGeom>
          </p:spPr>
          <p:txBody>
            <a:bodyPr wrap="square">
              <a:spAutoFit/>
            </a:bodyPr>
            <a:lstStyle/>
            <a:p>
              <a:pPr lvl="0" algn="justLow"/>
              <a:r>
                <a:rPr lang="ar-EG" sz="14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a:t>
              </a:r>
            </a:p>
          </p:txBody>
        </p:sp>
        <p:sp>
          <p:nvSpPr>
            <p:cNvPr id="884" name="Rectangle 883">
              <a:extLst>
                <a:ext uri="{FF2B5EF4-FFF2-40B4-BE49-F238E27FC236}">
                  <a16:creationId xmlns:a16="http://schemas.microsoft.com/office/drawing/2014/main" id="{D5779A7C-70DE-4D5F-8AC7-35F0D8623DB8}"/>
                </a:ext>
              </a:extLst>
            </p:cNvPr>
            <p:cNvSpPr/>
            <p:nvPr/>
          </p:nvSpPr>
          <p:spPr>
            <a:xfrm>
              <a:off x="2926102" y="1170170"/>
              <a:ext cx="3250211" cy="400110"/>
            </a:xfrm>
            <a:prstGeom prst="rect">
              <a:avLst/>
            </a:prstGeom>
          </p:spPr>
          <p:txBody>
            <a:bodyPr wrap="square">
              <a:spAutoFit/>
            </a:bodyPr>
            <a:lstStyle/>
            <a:p>
              <a:pPr lvl="0"/>
              <a:r>
                <a:rPr lang="ar-EG" sz="2000" b="1">
                  <a:solidFill>
                    <a:prstClr val="white"/>
                  </a:solidFill>
                  <a:latin typeface="JF Flat" panose="02000500000000000000" pitchFamily="2" charset="-78"/>
                </a:rPr>
                <a:t>أضف هنا العنوان</a:t>
              </a:r>
              <a:endParaRPr lang="ar-EG" sz="2000" b="1" dirty="0">
                <a:solidFill>
                  <a:prstClr val="white"/>
                </a:solidFill>
                <a:latin typeface="JF Flat" panose="02000500000000000000" pitchFamily="2" charset="-78"/>
              </a:endParaRPr>
            </a:p>
          </p:txBody>
        </p:sp>
      </p:grpSp>
      <p:grpSp>
        <p:nvGrpSpPr>
          <p:cNvPr id="877" name="Group 876">
            <a:extLst>
              <a:ext uri="{FF2B5EF4-FFF2-40B4-BE49-F238E27FC236}">
                <a16:creationId xmlns:a16="http://schemas.microsoft.com/office/drawing/2014/main" id="{1474E0BA-988A-4F1A-8910-323A99D8C195}"/>
              </a:ext>
            </a:extLst>
          </p:cNvPr>
          <p:cNvGrpSpPr>
            <a:grpSpLocks noChangeAspect="1"/>
          </p:cNvGrpSpPr>
          <p:nvPr/>
        </p:nvGrpSpPr>
        <p:grpSpPr>
          <a:xfrm>
            <a:off x="10548209" y="3425561"/>
            <a:ext cx="754945" cy="900000"/>
            <a:chOff x="1009884" y="4975030"/>
            <a:chExt cx="1056923" cy="1260000"/>
          </a:xfrm>
        </p:grpSpPr>
        <p:sp>
          <p:nvSpPr>
            <p:cNvPr id="786" name="Rectangle 8">
              <a:extLst>
                <a:ext uri="{FF2B5EF4-FFF2-40B4-BE49-F238E27FC236}">
                  <a16:creationId xmlns:a16="http://schemas.microsoft.com/office/drawing/2014/main" id="{28F4242D-A870-4DD2-9F6F-D33BF21BC75E}"/>
                </a:ext>
              </a:extLst>
            </p:cNvPr>
            <p:cNvSpPr>
              <a:spLocks noChangeArrowheads="1"/>
            </p:cNvSpPr>
            <p:nvPr/>
          </p:nvSpPr>
          <p:spPr bwMode="auto">
            <a:xfrm>
              <a:off x="1425268" y="6041183"/>
              <a:ext cx="106154" cy="112308"/>
            </a:xfrm>
            <a:prstGeom prst="rect">
              <a:avLst/>
            </a:prstGeom>
            <a:solidFill>
              <a:srgbClr val="F7991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7" name="Rectangle 9">
              <a:extLst>
                <a:ext uri="{FF2B5EF4-FFF2-40B4-BE49-F238E27FC236}">
                  <a16:creationId xmlns:a16="http://schemas.microsoft.com/office/drawing/2014/main" id="{DE2778B3-8E62-4F7E-AA3B-926313D66D15}"/>
                </a:ext>
              </a:extLst>
            </p:cNvPr>
            <p:cNvSpPr>
              <a:spLocks noChangeArrowheads="1"/>
            </p:cNvSpPr>
            <p:nvPr/>
          </p:nvSpPr>
          <p:spPr bwMode="auto">
            <a:xfrm>
              <a:off x="1456038" y="6055030"/>
              <a:ext cx="63077" cy="83077"/>
            </a:xfrm>
            <a:prstGeom prst="rect">
              <a:avLst/>
            </a:prstGeom>
            <a:solidFill>
              <a:srgbClr val="FCB00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8" name="Freeform 10">
              <a:extLst>
                <a:ext uri="{FF2B5EF4-FFF2-40B4-BE49-F238E27FC236}">
                  <a16:creationId xmlns:a16="http://schemas.microsoft.com/office/drawing/2014/main" id="{A2825588-5035-49EE-93AB-FAED52F342EA}"/>
                </a:ext>
              </a:extLst>
            </p:cNvPr>
            <p:cNvSpPr>
              <a:spLocks/>
            </p:cNvSpPr>
            <p:nvPr/>
          </p:nvSpPr>
          <p:spPr bwMode="auto">
            <a:xfrm>
              <a:off x="1259115" y="6141183"/>
              <a:ext cx="436923" cy="43077"/>
            </a:xfrm>
            <a:custGeom>
              <a:avLst/>
              <a:gdLst>
                <a:gd name="T0" fmla="*/ 0 w 1099"/>
                <a:gd name="T1" fmla="*/ 107 h 107"/>
                <a:gd name="T2" fmla="*/ 112 w 1099"/>
                <a:gd name="T3" fmla="*/ 0 h 107"/>
                <a:gd name="T4" fmla="*/ 988 w 1099"/>
                <a:gd name="T5" fmla="*/ 0 h 107"/>
                <a:gd name="T6" fmla="*/ 1099 w 1099"/>
                <a:gd name="T7" fmla="*/ 107 h 107"/>
                <a:gd name="T8" fmla="*/ 0 w 1099"/>
                <a:gd name="T9" fmla="*/ 107 h 107"/>
              </a:gdLst>
              <a:ahLst/>
              <a:cxnLst>
                <a:cxn ang="0">
                  <a:pos x="T0" y="T1"/>
                </a:cxn>
                <a:cxn ang="0">
                  <a:pos x="T2" y="T3"/>
                </a:cxn>
                <a:cxn ang="0">
                  <a:pos x="T4" y="T5"/>
                </a:cxn>
                <a:cxn ang="0">
                  <a:pos x="T6" y="T7"/>
                </a:cxn>
                <a:cxn ang="0">
                  <a:pos x="T8" y="T9"/>
                </a:cxn>
              </a:cxnLst>
              <a:rect l="0" t="0" r="r" b="b"/>
              <a:pathLst>
                <a:path w="1099" h="107">
                  <a:moveTo>
                    <a:pt x="0" y="107"/>
                  </a:moveTo>
                  <a:cubicBezTo>
                    <a:pt x="3" y="47"/>
                    <a:pt x="52" y="0"/>
                    <a:pt x="112" y="0"/>
                  </a:cubicBezTo>
                  <a:lnTo>
                    <a:pt x="988" y="0"/>
                  </a:lnTo>
                  <a:cubicBezTo>
                    <a:pt x="1048" y="0"/>
                    <a:pt x="1097" y="47"/>
                    <a:pt x="1099" y="107"/>
                  </a:cubicBezTo>
                  <a:lnTo>
                    <a:pt x="0" y="107"/>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9" name="Freeform 11">
              <a:extLst>
                <a:ext uri="{FF2B5EF4-FFF2-40B4-BE49-F238E27FC236}">
                  <a16:creationId xmlns:a16="http://schemas.microsoft.com/office/drawing/2014/main" id="{F2F2B091-551E-4943-90E7-00ECCCE33249}"/>
                </a:ext>
              </a:extLst>
            </p:cNvPr>
            <p:cNvSpPr>
              <a:spLocks/>
            </p:cNvSpPr>
            <p:nvPr/>
          </p:nvSpPr>
          <p:spPr bwMode="auto">
            <a:xfrm>
              <a:off x="1188345" y="5047337"/>
              <a:ext cx="878462" cy="1086153"/>
            </a:xfrm>
            <a:custGeom>
              <a:avLst/>
              <a:gdLst>
                <a:gd name="T0" fmla="*/ 74 w 2208"/>
                <a:gd name="T1" fmla="*/ 2187 h 2727"/>
                <a:gd name="T2" fmla="*/ 189 w 2208"/>
                <a:gd name="T3" fmla="*/ 2254 h 2727"/>
                <a:gd name="T4" fmla="*/ 1735 w 2208"/>
                <a:gd name="T5" fmla="*/ 1746 h 2727"/>
                <a:gd name="T6" fmla="*/ 1227 w 2208"/>
                <a:gd name="T7" fmla="*/ 199 h 2727"/>
                <a:gd name="T8" fmla="*/ 1105 w 2208"/>
                <a:gd name="T9" fmla="*/ 147 h 2727"/>
                <a:gd name="T10" fmla="*/ 1179 w 2208"/>
                <a:gd name="T11" fmla="*/ 0 h 2727"/>
                <a:gd name="T12" fmla="*/ 1300 w 2208"/>
                <a:gd name="T13" fmla="*/ 54 h 2727"/>
                <a:gd name="T14" fmla="*/ 1881 w 2208"/>
                <a:gd name="T15" fmla="*/ 1819 h 2727"/>
                <a:gd name="T16" fmla="*/ 116 w 2208"/>
                <a:gd name="T17" fmla="*/ 2399 h 2727"/>
                <a:gd name="T18" fmla="*/ 0 w 2208"/>
                <a:gd name="T19" fmla="*/ 2334 h 2727"/>
                <a:gd name="T20" fmla="*/ 74 w 2208"/>
                <a:gd name="T21" fmla="*/ 2187 h 27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08" h="2727">
                  <a:moveTo>
                    <a:pt x="74" y="2187"/>
                  </a:moveTo>
                  <a:cubicBezTo>
                    <a:pt x="111" y="2211"/>
                    <a:pt x="149" y="2234"/>
                    <a:pt x="189" y="2254"/>
                  </a:cubicBezTo>
                  <a:cubicBezTo>
                    <a:pt x="756" y="2541"/>
                    <a:pt x="1449" y="2313"/>
                    <a:pt x="1735" y="1746"/>
                  </a:cubicBezTo>
                  <a:cubicBezTo>
                    <a:pt x="2022" y="1178"/>
                    <a:pt x="1794" y="486"/>
                    <a:pt x="1227" y="199"/>
                  </a:cubicBezTo>
                  <a:cubicBezTo>
                    <a:pt x="1187" y="179"/>
                    <a:pt x="1146" y="162"/>
                    <a:pt x="1105" y="147"/>
                  </a:cubicBezTo>
                  <a:lnTo>
                    <a:pt x="1179" y="0"/>
                  </a:lnTo>
                  <a:cubicBezTo>
                    <a:pt x="1220" y="16"/>
                    <a:pt x="1261" y="34"/>
                    <a:pt x="1300" y="54"/>
                  </a:cubicBezTo>
                  <a:cubicBezTo>
                    <a:pt x="1948" y="381"/>
                    <a:pt x="2208" y="1171"/>
                    <a:pt x="1881" y="1819"/>
                  </a:cubicBezTo>
                  <a:cubicBezTo>
                    <a:pt x="1554" y="2467"/>
                    <a:pt x="763" y="2727"/>
                    <a:pt x="116" y="2399"/>
                  </a:cubicBezTo>
                  <a:cubicBezTo>
                    <a:pt x="76" y="2379"/>
                    <a:pt x="37" y="2357"/>
                    <a:pt x="0" y="2334"/>
                  </a:cubicBezTo>
                  <a:lnTo>
                    <a:pt x="74" y="2187"/>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0" name="Freeform 12">
              <a:extLst>
                <a:ext uri="{FF2B5EF4-FFF2-40B4-BE49-F238E27FC236}">
                  <a16:creationId xmlns:a16="http://schemas.microsoft.com/office/drawing/2014/main" id="{E62A6DF5-FC53-4955-ACBA-969B82407CA7}"/>
                </a:ext>
              </a:extLst>
            </p:cNvPr>
            <p:cNvSpPr>
              <a:spLocks/>
            </p:cNvSpPr>
            <p:nvPr/>
          </p:nvSpPr>
          <p:spPr bwMode="auto">
            <a:xfrm>
              <a:off x="1594499" y="5011953"/>
              <a:ext cx="116923" cy="175385"/>
            </a:xfrm>
            <a:custGeom>
              <a:avLst/>
              <a:gdLst>
                <a:gd name="T0" fmla="*/ 100 w 295"/>
                <a:gd name="T1" fmla="*/ 437 h 437"/>
                <a:gd name="T2" fmla="*/ 0 w 295"/>
                <a:gd name="T3" fmla="*/ 387 h 437"/>
                <a:gd name="T4" fmla="*/ 195 w 295"/>
                <a:gd name="T5" fmla="*/ 0 h 437"/>
                <a:gd name="T6" fmla="*/ 295 w 295"/>
                <a:gd name="T7" fmla="*/ 51 h 437"/>
                <a:gd name="T8" fmla="*/ 100 w 295"/>
                <a:gd name="T9" fmla="*/ 437 h 437"/>
              </a:gdLst>
              <a:ahLst/>
              <a:cxnLst>
                <a:cxn ang="0">
                  <a:pos x="T0" y="T1"/>
                </a:cxn>
                <a:cxn ang="0">
                  <a:pos x="T2" y="T3"/>
                </a:cxn>
                <a:cxn ang="0">
                  <a:pos x="T4" y="T5"/>
                </a:cxn>
                <a:cxn ang="0">
                  <a:pos x="T6" y="T7"/>
                </a:cxn>
                <a:cxn ang="0">
                  <a:pos x="T8" y="T9"/>
                </a:cxn>
              </a:cxnLst>
              <a:rect l="0" t="0" r="r" b="b"/>
              <a:pathLst>
                <a:path w="295" h="437">
                  <a:moveTo>
                    <a:pt x="100" y="437"/>
                  </a:moveTo>
                  <a:lnTo>
                    <a:pt x="0" y="387"/>
                  </a:lnTo>
                  <a:lnTo>
                    <a:pt x="195" y="0"/>
                  </a:lnTo>
                  <a:lnTo>
                    <a:pt x="295" y="51"/>
                  </a:lnTo>
                  <a:lnTo>
                    <a:pt x="100" y="437"/>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1" name="Freeform 13">
              <a:extLst>
                <a:ext uri="{FF2B5EF4-FFF2-40B4-BE49-F238E27FC236}">
                  <a16:creationId xmlns:a16="http://schemas.microsoft.com/office/drawing/2014/main" id="{DD57E692-E9F5-4869-B973-D8A8392A3516}"/>
                </a:ext>
              </a:extLst>
            </p:cNvPr>
            <p:cNvSpPr>
              <a:spLocks/>
            </p:cNvSpPr>
            <p:nvPr/>
          </p:nvSpPr>
          <p:spPr bwMode="auto">
            <a:xfrm>
              <a:off x="1649884" y="4975030"/>
              <a:ext cx="90770" cy="90770"/>
            </a:xfrm>
            <a:custGeom>
              <a:avLst/>
              <a:gdLst>
                <a:gd name="T0" fmla="*/ 211 w 228"/>
                <a:gd name="T1" fmla="*/ 83 h 229"/>
                <a:gd name="T2" fmla="*/ 82 w 228"/>
                <a:gd name="T3" fmla="*/ 18 h 229"/>
                <a:gd name="T4" fmla="*/ 17 w 228"/>
                <a:gd name="T5" fmla="*/ 146 h 229"/>
                <a:gd name="T6" fmla="*/ 146 w 228"/>
                <a:gd name="T7" fmla="*/ 211 h 229"/>
                <a:gd name="T8" fmla="*/ 211 w 228"/>
                <a:gd name="T9" fmla="*/ 83 h 229"/>
              </a:gdLst>
              <a:ahLst/>
              <a:cxnLst>
                <a:cxn ang="0">
                  <a:pos x="T0" y="T1"/>
                </a:cxn>
                <a:cxn ang="0">
                  <a:pos x="T2" y="T3"/>
                </a:cxn>
                <a:cxn ang="0">
                  <a:pos x="T4" y="T5"/>
                </a:cxn>
                <a:cxn ang="0">
                  <a:pos x="T6" y="T7"/>
                </a:cxn>
                <a:cxn ang="0">
                  <a:pos x="T8" y="T9"/>
                </a:cxn>
              </a:cxnLst>
              <a:rect l="0" t="0" r="r" b="b"/>
              <a:pathLst>
                <a:path w="228" h="229">
                  <a:moveTo>
                    <a:pt x="211" y="83"/>
                  </a:moveTo>
                  <a:cubicBezTo>
                    <a:pt x="193" y="29"/>
                    <a:pt x="135" y="0"/>
                    <a:pt x="82" y="18"/>
                  </a:cubicBezTo>
                  <a:cubicBezTo>
                    <a:pt x="29" y="35"/>
                    <a:pt x="0" y="93"/>
                    <a:pt x="17" y="146"/>
                  </a:cubicBezTo>
                  <a:cubicBezTo>
                    <a:pt x="35" y="200"/>
                    <a:pt x="92" y="229"/>
                    <a:pt x="146" y="211"/>
                  </a:cubicBezTo>
                  <a:cubicBezTo>
                    <a:pt x="199" y="194"/>
                    <a:pt x="228" y="136"/>
                    <a:pt x="211" y="83"/>
                  </a:cubicBez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2" name="Freeform 14">
              <a:extLst>
                <a:ext uri="{FF2B5EF4-FFF2-40B4-BE49-F238E27FC236}">
                  <a16:creationId xmlns:a16="http://schemas.microsoft.com/office/drawing/2014/main" id="{4F48FF6D-1F64-4E1A-911E-25DC2DA3009E}"/>
                </a:ext>
              </a:extLst>
            </p:cNvPr>
            <p:cNvSpPr>
              <a:spLocks/>
            </p:cNvSpPr>
            <p:nvPr/>
          </p:nvSpPr>
          <p:spPr bwMode="auto">
            <a:xfrm>
              <a:off x="1666806" y="4987338"/>
              <a:ext cx="49231" cy="49231"/>
            </a:xfrm>
            <a:custGeom>
              <a:avLst/>
              <a:gdLst>
                <a:gd name="T0" fmla="*/ 113 w 123"/>
                <a:gd name="T1" fmla="*/ 44 h 123"/>
                <a:gd name="T2" fmla="*/ 44 w 123"/>
                <a:gd name="T3" fmla="*/ 9 h 123"/>
                <a:gd name="T4" fmla="*/ 9 w 123"/>
                <a:gd name="T5" fmla="*/ 78 h 123"/>
                <a:gd name="T6" fmla="*/ 78 w 123"/>
                <a:gd name="T7" fmla="*/ 113 h 123"/>
                <a:gd name="T8" fmla="*/ 113 w 123"/>
                <a:gd name="T9" fmla="*/ 44 h 123"/>
              </a:gdLst>
              <a:ahLst/>
              <a:cxnLst>
                <a:cxn ang="0">
                  <a:pos x="T0" y="T1"/>
                </a:cxn>
                <a:cxn ang="0">
                  <a:pos x="T2" y="T3"/>
                </a:cxn>
                <a:cxn ang="0">
                  <a:pos x="T4" y="T5"/>
                </a:cxn>
                <a:cxn ang="0">
                  <a:pos x="T6" y="T7"/>
                </a:cxn>
                <a:cxn ang="0">
                  <a:pos x="T8" y="T9"/>
                </a:cxn>
              </a:cxnLst>
              <a:rect l="0" t="0" r="r" b="b"/>
              <a:pathLst>
                <a:path w="123" h="123">
                  <a:moveTo>
                    <a:pt x="113" y="44"/>
                  </a:moveTo>
                  <a:cubicBezTo>
                    <a:pt x="104" y="16"/>
                    <a:pt x="73" y="0"/>
                    <a:pt x="44" y="9"/>
                  </a:cubicBezTo>
                  <a:cubicBezTo>
                    <a:pt x="16" y="19"/>
                    <a:pt x="0" y="50"/>
                    <a:pt x="9" y="78"/>
                  </a:cubicBezTo>
                  <a:cubicBezTo>
                    <a:pt x="19" y="107"/>
                    <a:pt x="50" y="123"/>
                    <a:pt x="78" y="113"/>
                  </a:cubicBezTo>
                  <a:cubicBezTo>
                    <a:pt x="107" y="104"/>
                    <a:pt x="123" y="73"/>
                    <a:pt x="113" y="44"/>
                  </a:cubicBez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3" name="Freeform 15">
              <a:extLst>
                <a:ext uri="{FF2B5EF4-FFF2-40B4-BE49-F238E27FC236}">
                  <a16:creationId xmlns:a16="http://schemas.microsoft.com/office/drawing/2014/main" id="{F2018D4E-E215-49F5-9B26-D070C4559901}"/>
                </a:ext>
              </a:extLst>
            </p:cNvPr>
            <p:cNvSpPr>
              <a:spLocks/>
            </p:cNvSpPr>
            <p:nvPr/>
          </p:nvSpPr>
          <p:spPr bwMode="auto">
            <a:xfrm>
              <a:off x="1109883" y="6162722"/>
              <a:ext cx="736923" cy="72308"/>
            </a:xfrm>
            <a:custGeom>
              <a:avLst/>
              <a:gdLst>
                <a:gd name="T0" fmla="*/ 0 w 1852"/>
                <a:gd name="T1" fmla="*/ 181 h 181"/>
                <a:gd name="T2" fmla="*/ 187 w 1852"/>
                <a:gd name="T3" fmla="*/ 0 h 181"/>
                <a:gd name="T4" fmla="*/ 1664 w 1852"/>
                <a:gd name="T5" fmla="*/ 0 h 181"/>
                <a:gd name="T6" fmla="*/ 1852 w 1852"/>
                <a:gd name="T7" fmla="*/ 181 h 181"/>
                <a:gd name="T8" fmla="*/ 0 w 1852"/>
                <a:gd name="T9" fmla="*/ 181 h 181"/>
              </a:gdLst>
              <a:ahLst/>
              <a:cxnLst>
                <a:cxn ang="0">
                  <a:pos x="T0" y="T1"/>
                </a:cxn>
                <a:cxn ang="0">
                  <a:pos x="T2" y="T3"/>
                </a:cxn>
                <a:cxn ang="0">
                  <a:pos x="T4" y="T5"/>
                </a:cxn>
                <a:cxn ang="0">
                  <a:pos x="T6" y="T7"/>
                </a:cxn>
                <a:cxn ang="0">
                  <a:pos x="T8" y="T9"/>
                </a:cxn>
              </a:cxnLst>
              <a:rect l="0" t="0" r="r" b="b"/>
              <a:pathLst>
                <a:path w="1852" h="181">
                  <a:moveTo>
                    <a:pt x="0" y="181"/>
                  </a:moveTo>
                  <a:cubicBezTo>
                    <a:pt x="4" y="80"/>
                    <a:pt x="86" y="0"/>
                    <a:pt x="187" y="0"/>
                  </a:cubicBezTo>
                  <a:lnTo>
                    <a:pt x="1664" y="0"/>
                  </a:lnTo>
                  <a:cubicBezTo>
                    <a:pt x="1766" y="0"/>
                    <a:pt x="1848" y="80"/>
                    <a:pt x="1852" y="181"/>
                  </a:cubicBezTo>
                  <a:lnTo>
                    <a:pt x="0" y="181"/>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4" name="Freeform 16">
              <a:extLst>
                <a:ext uri="{FF2B5EF4-FFF2-40B4-BE49-F238E27FC236}">
                  <a16:creationId xmlns:a16="http://schemas.microsoft.com/office/drawing/2014/main" id="{F90A456E-29AD-4720-8BBF-D62EB89A66F4}"/>
                </a:ext>
              </a:extLst>
            </p:cNvPr>
            <p:cNvSpPr>
              <a:spLocks/>
            </p:cNvSpPr>
            <p:nvPr/>
          </p:nvSpPr>
          <p:spPr bwMode="auto">
            <a:xfrm>
              <a:off x="1129884" y="6176568"/>
              <a:ext cx="693846" cy="47693"/>
            </a:xfrm>
            <a:custGeom>
              <a:avLst/>
              <a:gdLst>
                <a:gd name="T0" fmla="*/ 1606 w 1742"/>
                <a:gd name="T1" fmla="*/ 0 h 118"/>
                <a:gd name="T2" fmla="*/ 177 w 1742"/>
                <a:gd name="T3" fmla="*/ 0 h 118"/>
                <a:gd name="T4" fmla="*/ 0 w 1742"/>
                <a:gd name="T5" fmla="*/ 118 h 118"/>
                <a:gd name="T6" fmla="*/ 1742 w 1742"/>
                <a:gd name="T7" fmla="*/ 118 h 118"/>
                <a:gd name="T8" fmla="*/ 1691 w 1742"/>
                <a:gd name="T9" fmla="*/ 18 h 118"/>
                <a:gd name="T10" fmla="*/ 1606 w 1742"/>
                <a:gd name="T11" fmla="*/ 0 h 118"/>
              </a:gdLst>
              <a:ahLst/>
              <a:cxnLst>
                <a:cxn ang="0">
                  <a:pos x="T0" y="T1"/>
                </a:cxn>
                <a:cxn ang="0">
                  <a:pos x="T2" y="T3"/>
                </a:cxn>
                <a:cxn ang="0">
                  <a:pos x="T4" y="T5"/>
                </a:cxn>
                <a:cxn ang="0">
                  <a:pos x="T6" y="T7"/>
                </a:cxn>
                <a:cxn ang="0">
                  <a:pos x="T8" y="T9"/>
                </a:cxn>
                <a:cxn ang="0">
                  <a:pos x="T10" y="T11"/>
                </a:cxn>
              </a:cxnLst>
              <a:rect l="0" t="0" r="r" b="b"/>
              <a:pathLst>
                <a:path w="1742" h="118">
                  <a:moveTo>
                    <a:pt x="1606" y="0"/>
                  </a:moveTo>
                  <a:lnTo>
                    <a:pt x="177" y="0"/>
                  </a:lnTo>
                  <a:cubicBezTo>
                    <a:pt x="90" y="0"/>
                    <a:pt x="18" y="50"/>
                    <a:pt x="0" y="118"/>
                  </a:cubicBezTo>
                  <a:lnTo>
                    <a:pt x="1742" y="118"/>
                  </a:lnTo>
                  <a:cubicBezTo>
                    <a:pt x="1740" y="79"/>
                    <a:pt x="1721" y="44"/>
                    <a:pt x="1691" y="18"/>
                  </a:cubicBezTo>
                  <a:cubicBezTo>
                    <a:pt x="1666" y="7"/>
                    <a:pt x="1637" y="0"/>
                    <a:pt x="1606" y="0"/>
                  </a:cubicBez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5" name="Freeform 17">
              <a:extLst>
                <a:ext uri="{FF2B5EF4-FFF2-40B4-BE49-F238E27FC236}">
                  <a16:creationId xmlns:a16="http://schemas.microsoft.com/office/drawing/2014/main" id="{9F976E60-3E62-4AEA-A287-E1A054E75119}"/>
                </a:ext>
              </a:extLst>
            </p:cNvPr>
            <p:cNvSpPr>
              <a:spLocks/>
            </p:cNvSpPr>
            <p:nvPr/>
          </p:nvSpPr>
          <p:spPr bwMode="auto">
            <a:xfrm>
              <a:off x="1169884" y="5855030"/>
              <a:ext cx="118462" cy="175385"/>
            </a:xfrm>
            <a:custGeom>
              <a:avLst/>
              <a:gdLst>
                <a:gd name="T0" fmla="*/ 196 w 296"/>
                <a:gd name="T1" fmla="*/ 0 h 437"/>
                <a:gd name="T2" fmla="*/ 296 w 296"/>
                <a:gd name="T3" fmla="*/ 51 h 437"/>
                <a:gd name="T4" fmla="*/ 100 w 296"/>
                <a:gd name="T5" fmla="*/ 437 h 437"/>
                <a:gd name="T6" fmla="*/ 0 w 296"/>
                <a:gd name="T7" fmla="*/ 387 h 437"/>
                <a:gd name="T8" fmla="*/ 196 w 296"/>
                <a:gd name="T9" fmla="*/ 0 h 437"/>
              </a:gdLst>
              <a:ahLst/>
              <a:cxnLst>
                <a:cxn ang="0">
                  <a:pos x="T0" y="T1"/>
                </a:cxn>
                <a:cxn ang="0">
                  <a:pos x="T2" y="T3"/>
                </a:cxn>
                <a:cxn ang="0">
                  <a:pos x="T4" y="T5"/>
                </a:cxn>
                <a:cxn ang="0">
                  <a:pos x="T6" y="T7"/>
                </a:cxn>
                <a:cxn ang="0">
                  <a:pos x="T8" y="T9"/>
                </a:cxn>
              </a:cxnLst>
              <a:rect l="0" t="0" r="r" b="b"/>
              <a:pathLst>
                <a:path w="296" h="437">
                  <a:moveTo>
                    <a:pt x="196" y="0"/>
                  </a:moveTo>
                  <a:lnTo>
                    <a:pt x="296" y="51"/>
                  </a:lnTo>
                  <a:lnTo>
                    <a:pt x="100" y="437"/>
                  </a:lnTo>
                  <a:lnTo>
                    <a:pt x="0" y="387"/>
                  </a:lnTo>
                  <a:lnTo>
                    <a:pt x="196" y="0"/>
                  </a:ln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6" name="Freeform 18">
              <a:extLst>
                <a:ext uri="{FF2B5EF4-FFF2-40B4-BE49-F238E27FC236}">
                  <a16:creationId xmlns:a16="http://schemas.microsoft.com/office/drawing/2014/main" id="{758A09AF-FD52-40D3-A70F-A74431A12413}"/>
                </a:ext>
              </a:extLst>
            </p:cNvPr>
            <p:cNvSpPr>
              <a:spLocks/>
            </p:cNvSpPr>
            <p:nvPr/>
          </p:nvSpPr>
          <p:spPr bwMode="auto">
            <a:xfrm>
              <a:off x="1189883" y="5862721"/>
              <a:ext cx="78462" cy="130770"/>
            </a:xfrm>
            <a:custGeom>
              <a:avLst/>
              <a:gdLst>
                <a:gd name="T0" fmla="*/ 154 w 199"/>
                <a:gd name="T1" fmla="*/ 0 h 329"/>
                <a:gd name="T2" fmla="*/ 199 w 199"/>
                <a:gd name="T3" fmla="*/ 23 h 329"/>
                <a:gd name="T4" fmla="*/ 44 w 199"/>
                <a:gd name="T5" fmla="*/ 329 h 329"/>
                <a:gd name="T6" fmla="*/ 0 w 199"/>
                <a:gd name="T7" fmla="*/ 306 h 329"/>
                <a:gd name="T8" fmla="*/ 154 w 199"/>
                <a:gd name="T9" fmla="*/ 0 h 329"/>
              </a:gdLst>
              <a:ahLst/>
              <a:cxnLst>
                <a:cxn ang="0">
                  <a:pos x="T0" y="T1"/>
                </a:cxn>
                <a:cxn ang="0">
                  <a:pos x="T2" y="T3"/>
                </a:cxn>
                <a:cxn ang="0">
                  <a:pos x="T4" y="T5"/>
                </a:cxn>
                <a:cxn ang="0">
                  <a:pos x="T6" y="T7"/>
                </a:cxn>
                <a:cxn ang="0">
                  <a:pos x="T8" y="T9"/>
                </a:cxn>
              </a:cxnLst>
              <a:rect l="0" t="0" r="r" b="b"/>
              <a:pathLst>
                <a:path w="199" h="329">
                  <a:moveTo>
                    <a:pt x="154" y="0"/>
                  </a:moveTo>
                  <a:lnTo>
                    <a:pt x="199" y="23"/>
                  </a:lnTo>
                  <a:lnTo>
                    <a:pt x="44" y="329"/>
                  </a:lnTo>
                  <a:lnTo>
                    <a:pt x="0" y="306"/>
                  </a:lnTo>
                  <a:lnTo>
                    <a:pt x="154" y="0"/>
                  </a:ln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7" name="Freeform 19">
              <a:extLst>
                <a:ext uri="{FF2B5EF4-FFF2-40B4-BE49-F238E27FC236}">
                  <a16:creationId xmlns:a16="http://schemas.microsoft.com/office/drawing/2014/main" id="{7E209CBF-0D61-4491-86A0-EE0279D3DD68}"/>
                </a:ext>
              </a:extLst>
            </p:cNvPr>
            <p:cNvSpPr>
              <a:spLocks/>
            </p:cNvSpPr>
            <p:nvPr/>
          </p:nvSpPr>
          <p:spPr bwMode="auto">
            <a:xfrm>
              <a:off x="1603730" y="5053491"/>
              <a:ext cx="73846" cy="121539"/>
            </a:xfrm>
            <a:custGeom>
              <a:avLst/>
              <a:gdLst>
                <a:gd name="T0" fmla="*/ 142 w 186"/>
                <a:gd name="T1" fmla="*/ 0 h 303"/>
                <a:gd name="T2" fmla="*/ 186 w 186"/>
                <a:gd name="T3" fmla="*/ 23 h 303"/>
                <a:gd name="T4" fmla="*/ 45 w 186"/>
                <a:gd name="T5" fmla="*/ 303 h 303"/>
                <a:gd name="T6" fmla="*/ 0 w 186"/>
                <a:gd name="T7" fmla="*/ 280 h 303"/>
                <a:gd name="T8" fmla="*/ 142 w 186"/>
                <a:gd name="T9" fmla="*/ 0 h 303"/>
              </a:gdLst>
              <a:ahLst/>
              <a:cxnLst>
                <a:cxn ang="0">
                  <a:pos x="T0" y="T1"/>
                </a:cxn>
                <a:cxn ang="0">
                  <a:pos x="T2" y="T3"/>
                </a:cxn>
                <a:cxn ang="0">
                  <a:pos x="T4" y="T5"/>
                </a:cxn>
                <a:cxn ang="0">
                  <a:pos x="T6" y="T7"/>
                </a:cxn>
                <a:cxn ang="0">
                  <a:pos x="T8" y="T9"/>
                </a:cxn>
              </a:cxnLst>
              <a:rect l="0" t="0" r="r" b="b"/>
              <a:pathLst>
                <a:path w="186" h="303">
                  <a:moveTo>
                    <a:pt x="142" y="0"/>
                  </a:moveTo>
                  <a:lnTo>
                    <a:pt x="186" y="23"/>
                  </a:lnTo>
                  <a:lnTo>
                    <a:pt x="45" y="303"/>
                  </a:lnTo>
                  <a:lnTo>
                    <a:pt x="0" y="280"/>
                  </a:lnTo>
                  <a:lnTo>
                    <a:pt x="142" y="0"/>
                  </a:ln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8" name="Freeform 20">
              <a:extLst>
                <a:ext uri="{FF2B5EF4-FFF2-40B4-BE49-F238E27FC236}">
                  <a16:creationId xmlns:a16="http://schemas.microsoft.com/office/drawing/2014/main" id="{4465FE31-E056-44A2-BBB9-81D6277012FE}"/>
                </a:ext>
              </a:extLst>
            </p:cNvPr>
            <p:cNvSpPr>
              <a:spLocks/>
            </p:cNvSpPr>
            <p:nvPr/>
          </p:nvSpPr>
          <p:spPr bwMode="auto">
            <a:xfrm>
              <a:off x="1142192" y="5976568"/>
              <a:ext cx="90770" cy="90770"/>
            </a:xfrm>
            <a:custGeom>
              <a:avLst/>
              <a:gdLst>
                <a:gd name="T0" fmla="*/ 17 w 228"/>
                <a:gd name="T1" fmla="*/ 146 h 228"/>
                <a:gd name="T2" fmla="*/ 146 w 228"/>
                <a:gd name="T3" fmla="*/ 211 h 228"/>
                <a:gd name="T4" fmla="*/ 211 w 228"/>
                <a:gd name="T5" fmla="*/ 82 h 228"/>
                <a:gd name="T6" fmla="*/ 82 w 228"/>
                <a:gd name="T7" fmla="*/ 17 h 228"/>
                <a:gd name="T8" fmla="*/ 17 w 228"/>
                <a:gd name="T9" fmla="*/ 146 h 228"/>
              </a:gdLst>
              <a:ahLst/>
              <a:cxnLst>
                <a:cxn ang="0">
                  <a:pos x="T0" y="T1"/>
                </a:cxn>
                <a:cxn ang="0">
                  <a:pos x="T2" y="T3"/>
                </a:cxn>
                <a:cxn ang="0">
                  <a:pos x="T4" y="T5"/>
                </a:cxn>
                <a:cxn ang="0">
                  <a:pos x="T6" y="T7"/>
                </a:cxn>
                <a:cxn ang="0">
                  <a:pos x="T8" y="T9"/>
                </a:cxn>
              </a:cxnLst>
              <a:rect l="0" t="0" r="r" b="b"/>
              <a:pathLst>
                <a:path w="228" h="228">
                  <a:moveTo>
                    <a:pt x="17" y="146"/>
                  </a:moveTo>
                  <a:cubicBezTo>
                    <a:pt x="35" y="199"/>
                    <a:pt x="93" y="228"/>
                    <a:pt x="146" y="211"/>
                  </a:cubicBezTo>
                  <a:cubicBezTo>
                    <a:pt x="200" y="193"/>
                    <a:pt x="228" y="136"/>
                    <a:pt x="211" y="82"/>
                  </a:cubicBezTo>
                  <a:cubicBezTo>
                    <a:pt x="193" y="29"/>
                    <a:pt x="136" y="0"/>
                    <a:pt x="82" y="17"/>
                  </a:cubicBezTo>
                  <a:cubicBezTo>
                    <a:pt x="29" y="35"/>
                    <a:pt x="0" y="92"/>
                    <a:pt x="17" y="146"/>
                  </a:cubicBezTo>
                  <a:close/>
                </a:path>
              </a:pathLst>
            </a:custGeom>
            <a:solidFill>
              <a:srgbClr val="F7991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9" name="Freeform 21">
              <a:extLst>
                <a:ext uri="{FF2B5EF4-FFF2-40B4-BE49-F238E27FC236}">
                  <a16:creationId xmlns:a16="http://schemas.microsoft.com/office/drawing/2014/main" id="{EB691064-6E66-4542-BD03-A0E340F2CCD5}"/>
                </a:ext>
              </a:extLst>
            </p:cNvPr>
            <p:cNvSpPr>
              <a:spLocks/>
            </p:cNvSpPr>
            <p:nvPr/>
          </p:nvSpPr>
          <p:spPr bwMode="auto">
            <a:xfrm>
              <a:off x="1157576" y="5988875"/>
              <a:ext cx="47693" cy="49231"/>
            </a:xfrm>
            <a:custGeom>
              <a:avLst/>
              <a:gdLst>
                <a:gd name="T0" fmla="*/ 113 w 123"/>
                <a:gd name="T1" fmla="*/ 45 h 123"/>
                <a:gd name="T2" fmla="*/ 44 w 123"/>
                <a:gd name="T3" fmla="*/ 10 h 123"/>
                <a:gd name="T4" fmla="*/ 10 w 123"/>
                <a:gd name="T5" fmla="*/ 79 h 123"/>
                <a:gd name="T6" fmla="*/ 79 w 123"/>
                <a:gd name="T7" fmla="*/ 114 h 123"/>
                <a:gd name="T8" fmla="*/ 113 w 123"/>
                <a:gd name="T9" fmla="*/ 45 h 123"/>
              </a:gdLst>
              <a:ahLst/>
              <a:cxnLst>
                <a:cxn ang="0">
                  <a:pos x="T0" y="T1"/>
                </a:cxn>
                <a:cxn ang="0">
                  <a:pos x="T2" y="T3"/>
                </a:cxn>
                <a:cxn ang="0">
                  <a:pos x="T4" y="T5"/>
                </a:cxn>
                <a:cxn ang="0">
                  <a:pos x="T6" y="T7"/>
                </a:cxn>
                <a:cxn ang="0">
                  <a:pos x="T8" y="T9"/>
                </a:cxn>
              </a:cxnLst>
              <a:rect l="0" t="0" r="r" b="b"/>
              <a:pathLst>
                <a:path w="123" h="123">
                  <a:moveTo>
                    <a:pt x="113" y="45"/>
                  </a:moveTo>
                  <a:cubicBezTo>
                    <a:pt x="104" y="16"/>
                    <a:pt x="73" y="0"/>
                    <a:pt x="44" y="10"/>
                  </a:cubicBezTo>
                  <a:cubicBezTo>
                    <a:pt x="16" y="19"/>
                    <a:pt x="0" y="50"/>
                    <a:pt x="10" y="79"/>
                  </a:cubicBezTo>
                  <a:cubicBezTo>
                    <a:pt x="19" y="107"/>
                    <a:pt x="50" y="123"/>
                    <a:pt x="79" y="114"/>
                  </a:cubicBezTo>
                  <a:cubicBezTo>
                    <a:pt x="107" y="104"/>
                    <a:pt x="123" y="73"/>
                    <a:pt x="113" y="45"/>
                  </a:cubicBez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0" name="Freeform 22">
              <a:extLst>
                <a:ext uri="{FF2B5EF4-FFF2-40B4-BE49-F238E27FC236}">
                  <a16:creationId xmlns:a16="http://schemas.microsoft.com/office/drawing/2014/main" id="{8C4CF205-0689-4B10-A5E6-A6BC7E94BAFC}"/>
                </a:ext>
              </a:extLst>
            </p:cNvPr>
            <p:cNvSpPr>
              <a:spLocks/>
            </p:cNvSpPr>
            <p:nvPr/>
          </p:nvSpPr>
          <p:spPr bwMode="auto">
            <a:xfrm>
              <a:off x="1009884" y="5078106"/>
              <a:ext cx="921538" cy="923077"/>
            </a:xfrm>
            <a:custGeom>
              <a:avLst/>
              <a:gdLst>
                <a:gd name="T0" fmla="*/ 1659 w 2314"/>
                <a:gd name="T1" fmla="*/ 276 h 2314"/>
                <a:gd name="T2" fmla="*/ 277 w 2314"/>
                <a:gd name="T3" fmla="*/ 655 h 2314"/>
                <a:gd name="T4" fmla="*/ 656 w 2314"/>
                <a:gd name="T5" fmla="*/ 2037 h 2314"/>
                <a:gd name="T6" fmla="*/ 2038 w 2314"/>
                <a:gd name="T7" fmla="*/ 1658 h 2314"/>
                <a:gd name="T8" fmla="*/ 1659 w 2314"/>
                <a:gd name="T9" fmla="*/ 276 h 2314"/>
              </a:gdLst>
              <a:ahLst/>
              <a:cxnLst>
                <a:cxn ang="0">
                  <a:pos x="T0" y="T1"/>
                </a:cxn>
                <a:cxn ang="0">
                  <a:pos x="T2" y="T3"/>
                </a:cxn>
                <a:cxn ang="0">
                  <a:pos x="T4" y="T5"/>
                </a:cxn>
                <a:cxn ang="0">
                  <a:pos x="T6" y="T7"/>
                </a:cxn>
                <a:cxn ang="0">
                  <a:pos x="T8" y="T9"/>
                </a:cxn>
              </a:cxnLst>
              <a:rect l="0" t="0" r="r" b="b"/>
              <a:pathLst>
                <a:path w="2314" h="2314">
                  <a:moveTo>
                    <a:pt x="1659" y="276"/>
                  </a:moveTo>
                  <a:cubicBezTo>
                    <a:pt x="1174" y="0"/>
                    <a:pt x="553" y="169"/>
                    <a:pt x="277" y="655"/>
                  </a:cubicBezTo>
                  <a:cubicBezTo>
                    <a:pt x="0" y="1140"/>
                    <a:pt x="170" y="1760"/>
                    <a:pt x="656" y="2037"/>
                  </a:cubicBezTo>
                  <a:cubicBezTo>
                    <a:pt x="1141" y="2314"/>
                    <a:pt x="1761" y="2144"/>
                    <a:pt x="2038" y="1658"/>
                  </a:cubicBezTo>
                  <a:cubicBezTo>
                    <a:pt x="2314" y="1173"/>
                    <a:pt x="2144" y="553"/>
                    <a:pt x="1659" y="276"/>
                  </a:cubicBezTo>
                  <a:close/>
                </a:path>
              </a:pathLst>
            </a:custGeom>
            <a:solidFill>
              <a:srgbClr val="FCB0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2" name="Freeform 24">
              <a:extLst>
                <a:ext uri="{FF2B5EF4-FFF2-40B4-BE49-F238E27FC236}">
                  <a16:creationId xmlns:a16="http://schemas.microsoft.com/office/drawing/2014/main" id="{F935F36B-CBEE-4005-BB60-59B343CAEBB1}"/>
                </a:ext>
              </a:extLst>
            </p:cNvPr>
            <p:cNvSpPr>
              <a:spLocks/>
            </p:cNvSpPr>
            <p:nvPr/>
          </p:nvSpPr>
          <p:spPr bwMode="auto">
            <a:xfrm>
              <a:off x="1646807" y="5822721"/>
              <a:ext cx="106154" cy="67692"/>
            </a:xfrm>
            <a:custGeom>
              <a:avLst/>
              <a:gdLst>
                <a:gd name="T0" fmla="*/ 261 w 265"/>
                <a:gd name="T1" fmla="*/ 10 h 172"/>
                <a:gd name="T2" fmla="*/ 229 w 265"/>
                <a:gd name="T3" fmla="*/ 4 h 172"/>
                <a:gd name="T4" fmla="*/ 199 w 265"/>
                <a:gd name="T5" fmla="*/ 5 h 172"/>
                <a:gd name="T6" fmla="*/ 168 w 265"/>
                <a:gd name="T7" fmla="*/ 19 h 172"/>
                <a:gd name="T8" fmla="*/ 145 w 265"/>
                <a:gd name="T9" fmla="*/ 14 h 172"/>
                <a:gd name="T10" fmla="*/ 121 w 265"/>
                <a:gd name="T11" fmla="*/ 20 h 172"/>
                <a:gd name="T12" fmla="*/ 116 w 265"/>
                <a:gd name="T13" fmla="*/ 16 h 172"/>
                <a:gd name="T14" fmla="*/ 106 w 265"/>
                <a:gd name="T15" fmla="*/ 18 h 172"/>
                <a:gd name="T16" fmla="*/ 94 w 265"/>
                <a:gd name="T17" fmla="*/ 23 h 172"/>
                <a:gd name="T18" fmla="*/ 52 w 265"/>
                <a:gd name="T19" fmla="*/ 41 h 172"/>
                <a:gd name="T20" fmla="*/ 26 w 265"/>
                <a:gd name="T21" fmla="*/ 73 h 172"/>
                <a:gd name="T22" fmla="*/ 19 w 265"/>
                <a:gd name="T23" fmla="*/ 103 h 172"/>
                <a:gd name="T24" fmla="*/ 16 w 265"/>
                <a:gd name="T25" fmla="*/ 112 h 172"/>
                <a:gd name="T26" fmla="*/ 9 w 265"/>
                <a:gd name="T27" fmla="*/ 128 h 172"/>
                <a:gd name="T28" fmla="*/ 4 w 265"/>
                <a:gd name="T29" fmla="*/ 157 h 172"/>
                <a:gd name="T30" fmla="*/ 40 w 265"/>
                <a:gd name="T31" fmla="*/ 170 h 172"/>
                <a:gd name="T32" fmla="*/ 55 w 265"/>
                <a:gd name="T33" fmla="*/ 172 h 172"/>
                <a:gd name="T34" fmla="*/ 265 w 265"/>
                <a:gd name="T35" fmla="*/ 13 h 172"/>
                <a:gd name="T36" fmla="*/ 261 w 265"/>
                <a:gd name="T37" fmla="*/ 10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5" h="172">
                  <a:moveTo>
                    <a:pt x="261" y="10"/>
                  </a:moveTo>
                  <a:cubicBezTo>
                    <a:pt x="249" y="4"/>
                    <a:pt x="231" y="0"/>
                    <a:pt x="229" y="4"/>
                  </a:cubicBezTo>
                  <a:cubicBezTo>
                    <a:pt x="226" y="8"/>
                    <a:pt x="206" y="6"/>
                    <a:pt x="199" y="5"/>
                  </a:cubicBezTo>
                  <a:cubicBezTo>
                    <a:pt x="193" y="5"/>
                    <a:pt x="173" y="15"/>
                    <a:pt x="168" y="19"/>
                  </a:cubicBezTo>
                  <a:cubicBezTo>
                    <a:pt x="163" y="23"/>
                    <a:pt x="151" y="14"/>
                    <a:pt x="145" y="14"/>
                  </a:cubicBezTo>
                  <a:cubicBezTo>
                    <a:pt x="139" y="13"/>
                    <a:pt x="124" y="15"/>
                    <a:pt x="121" y="20"/>
                  </a:cubicBezTo>
                  <a:cubicBezTo>
                    <a:pt x="118" y="25"/>
                    <a:pt x="116" y="23"/>
                    <a:pt x="116" y="16"/>
                  </a:cubicBezTo>
                  <a:lnTo>
                    <a:pt x="106" y="18"/>
                  </a:lnTo>
                  <a:lnTo>
                    <a:pt x="94" y="23"/>
                  </a:lnTo>
                  <a:cubicBezTo>
                    <a:pt x="82" y="34"/>
                    <a:pt x="58" y="42"/>
                    <a:pt x="52" y="41"/>
                  </a:cubicBezTo>
                  <a:cubicBezTo>
                    <a:pt x="46" y="40"/>
                    <a:pt x="32" y="63"/>
                    <a:pt x="26" y="73"/>
                  </a:cubicBezTo>
                  <a:cubicBezTo>
                    <a:pt x="21" y="82"/>
                    <a:pt x="18" y="96"/>
                    <a:pt x="19" y="103"/>
                  </a:cubicBezTo>
                  <a:lnTo>
                    <a:pt x="16" y="112"/>
                  </a:lnTo>
                  <a:lnTo>
                    <a:pt x="9" y="128"/>
                  </a:lnTo>
                  <a:cubicBezTo>
                    <a:pt x="0" y="138"/>
                    <a:pt x="3" y="153"/>
                    <a:pt x="4" y="157"/>
                  </a:cubicBezTo>
                  <a:cubicBezTo>
                    <a:pt x="6" y="160"/>
                    <a:pt x="31" y="167"/>
                    <a:pt x="40" y="170"/>
                  </a:cubicBezTo>
                  <a:cubicBezTo>
                    <a:pt x="44" y="171"/>
                    <a:pt x="50" y="171"/>
                    <a:pt x="55" y="172"/>
                  </a:cubicBezTo>
                  <a:cubicBezTo>
                    <a:pt x="131" y="129"/>
                    <a:pt x="202" y="76"/>
                    <a:pt x="265" y="13"/>
                  </a:cubicBezTo>
                  <a:cubicBezTo>
                    <a:pt x="264" y="12"/>
                    <a:pt x="262" y="11"/>
                    <a:pt x="261" y="1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3" name="Freeform 25">
              <a:extLst>
                <a:ext uri="{FF2B5EF4-FFF2-40B4-BE49-F238E27FC236}">
                  <a16:creationId xmlns:a16="http://schemas.microsoft.com/office/drawing/2014/main" id="{49A27CEB-D611-467D-915C-5032959578A9}"/>
                </a:ext>
              </a:extLst>
            </p:cNvPr>
            <p:cNvSpPr>
              <a:spLocks/>
            </p:cNvSpPr>
            <p:nvPr/>
          </p:nvSpPr>
          <p:spPr bwMode="auto">
            <a:xfrm>
              <a:off x="1102192" y="5151953"/>
              <a:ext cx="310769" cy="538461"/>
            </a:xfrm>
            <a:custGeom>
              <a:avLst/>
              <a:gdLst>
                <a:gd name="T0" fmla="*/ 169 w 781"/>
                <a:gd name="T1" fmla="*/ 975 h 1350"/>
                <a:gd name="T2" fmla="*/ 125 w 781"/>
                <a:gd name="T3" fmla="*/ 1054 h 1350"/>
                <a:gd name="T4" fmla="*/ 59 w 781"/>
                <a:gd name="T5" fmla="*/ 1164 h 1350"/>
                <a:gd name="T6" fmla="*/ 11 w 781"/>
                <a:gd name="T7" fmla="*/ 1244 h 1350"/>
                <a:gd name="T8" fmla="*/ 0 w 781"/>
                <a:gd name="T9" fmla="*/ 1320 h 1350"/>
                <a:gd name="T10" fmla="*/ 41 w 781"/>
                <a:gd name="T11" fmla="*/ 1337 h 1350"/>
                <a:gd name="T12" fmla="*/ 79 w 781"/>
                <a:gd name="T13" fmla="*/ 1281 h 1350"/>
                <a:gd name="T14" fmla="*/ 141 w 781"/>
                <a:gd name="T15" fmla="*/ 1209 h 1350"/>
                <a:gd name="T16" fmla="*/ 222 w 781"/>
                <a:gd name="T17" fmla="*/ 1174 h 1350"/>
                <a:gd name="T18" fmla="*/ 283 w 781"/>
                <a:gd name="T19" fmla="*/ 1149 h 1350"/>
                <a:gd name="T20" fmla="*/ 362 w 781"/>
                <a:gd name="T21" fmla="*/ 1118 h 1350"/>
                <a:gd name="T22" fmla="*/ 435 w 781"/>
                <a:gd name="T23" fmla="*/ 1049 h 1350"/>
                <a:gd name="T24" fmla="*/ 495 w 781"/>
                <a:gd name="T25" fmla="*/ 1008 h 1350"/>
                <a:gd name="T26" fmla="*/ 500 w 781"/>
                <a:gd name="T27" fmla="*/ 959 h 1350"/>
                <a:gd name="T28" fmla="*/ 446 w 781"/>
                <a:gd name="T29" fmla="*/ 891 h 1350"/>
                <a:gd name="T30" fmla="*/ 406 w 781"/>
                <a:gd name="T31" fmla="*/ 774 h 1350"/>
                <a:gd name="T32" fmla="*/ 361 w 781"/>
                <a:gd name="T33" fmla="*/ 690 h 1350"/>
                <a:gd name="T34" fmla="*/ 317 w 781"/>
                <a:gd name="T35" fmla="*/ 662 h 1350"/>
                <a:gd name="T36" fmla="*/ 246 w 781"/>
                <a:gd name="T37" fmla="*/ 652 h 1350"/>
                <a:gd name="T38" fmla="*/ 260 w 781"/>
                <a:gd name="T39" fmla="*/ 541 h 1350"/>
                <a:gd name="T40" fmla="*/ 203 w 781"/>
                <a:gd name="T41" fmla="*/ 471 h 1350"/>
                <a:gd name="T42" fmla="*/ 307 w 781"/>
                <a:gd name="T43" fmla="*/ 461 h 1350"/>
                <a:gd name="T44" fmla="*/ 359 w 781"/>
                <a:gd name="T45" fmla="*/ 506 h 1350"/>
                <a:gd name="T46" fmla="*/ 438 w 781"/>
                <a:gd name="T47" fmla="*/ 446 h 1350"/>
                <a:gd name="T48" fmla="*/ 509 w 781"/>
                <a:gd name="T49" fmla="*/ 416 h 1350"/>
                <a:gd name="T50" fmla="*/ 573 w 781"/>
                <a:gd name="T51" fmla="*/ 409 h 1350"/>
                <a:gd name="T52" fmla="*/ 617 w 781"/>
                <a:gd name="T53" fmla="*/ 374 h 1350"/>
                <a:gd name="T54" fmla="*/ 646 w 781"/>
                <a:gd name="T55" fmla="*/ 395 h 1350"/>
                <a:gd name="T56" fmla="*/ 664 w 781"/>
                <a:gd name="T57" fmla="*/ 432 h 1350"/>
                <a:gd name="T58" fmla="*/ 695 w 781"/>
                <a:gd name="T59" fmla="*/ 357 h 1350"/>
                <a:gd name="T60" fmla="*/ 695 w 781"/>
                <a:gd name="T61" fmla="*/ 291 h 1350"/>
                <a:gd name="T62" fmla="*/ 667 w 781"/>
                <a:gd name="T63" fmla="*/ 243 h 1350"/>
                <a:gd name="T64" fmla="*/ 644 w 781"/>
                <a:gd name="T65" fmla="*/ 176 h 1350"/>
                <a:gd name="T66" fmla="*/ 568 w 781"/>
                <a:gd name="T67" fmla="*/ 230 h 1350"/>
                <a:gd name="T68" fmla="*/ 537 w 781"/>
                <a:gd name="T69" fmla="*/ 240 h 1350"/>
                <a:gd name="T70" fmla="*/ 506 w 781"/>
                <a:gd name="T71" fmla="*/ 181 h 1350"/>
                <a:gd name="T72" fmla="*/ 539 w 781"/>
                <a:gd name="T73" fmla="*/ 128 h 1350"/>
                <a:gd name="T74" fmla="*/ 636 w 781"/>
                <a:gd name="T75" fmla="*/ 108 h 1350"/>
                <a:gd name="T76" fmla="*/ 682 w 781"/>
                <a:gd name="T77" fmla="*/ 75 h 1350"/>
                <a:gd name="T78" fmla="*/ 711 w 781"/>
                <a:gd name="T79" fmla="*/ 127 h 1350"/>
                <a:gd name="T80" fmla="*/ 699 w 781"/>
                <a:gd name="T81" fmla="*/ 210 h 1350"/>
                <a:gd name="T82" fmla="*/ 749 w 781"/>
                <a:gd name="T83" fmla="*/ 189 h 1350"/>
                <a:gd name="T84" fmla="*/ 777 w 781"/>
                <a:gd name="T85" fmla="*/ 164 h 1350"/>
                <a:gd name="T86" fmla="*/ 775 w 781"/>
                <a:gd name="T87" fmla="*/ 104 h 1350"/>
                <a:gd name="T88" fmla="*/ 726 w 781"/>
                <a:gd name="T89" fmla="*/ 44 h 1350"/>
                <a:gd name="T90" fmla="*/ 652 w 781"/>
                <a:gd name="T91" fmla="*/ 24 h 1350"/>
                <a:gd name="T92" fmla="*/ 628 w 781"/>
                <a:gd name="T93" fmla="*/ 61 h 1350"/>
                <a:gd name="T94" fmla="*/ 598 w 781"/>
                <a:gd name="T95" fmla="*/ 14 h 1350"/>
                <a:gd name="T96" fmla="*/ 569 w 781"/>
                <a:gd name="T97" fmla="*/ 24 h 1350"/>
                <a:gd name="T98" fmla="*/ 121 w 781"/>
                <a:gd name="T99" fmla="*/ 417 h 1350"/>
                <a:gd name="T100" fmla="*/ 142 w 781"/>
                <a:gd name="T101" fmla="*/ 429 h 1350"/>
                <a:gd name="T102" fmla="*/ 189 w 781"/>
                <a:gd name="T103" fmla="*/ 577 h 1350"/>
                <a:gd name="T104" fmla="*/ 214 w 781"/>
                <a:gd name="T105" fmla="*/ 636 h 1350"/>
                <a:gd name="T106" fmla="*/ 246 w 781"/>
                <a:gd name="T107" fmla="*/ 699 h 1350"/>
                <a:gd name="T108" fmla="*/ 177 w 781"/>
                <a:gd name="T109" fmla="*/ 779 h 1350"/>
                <a:gd name="T110" fmla="*/ 161 w 781"/>
                <a:gd name="T111" fmla="*/ 858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81" h="1350">
                  <a:moveTo>
                    <a:pt x="164" y="886"/>
                  </a:moveTo>
                  <a:cubicBezTo>
                    <a:pt x="161" y="888"/>
                    <a:pt x="167" y="913"/>
                    <a:pt x="171" y="922"/>
                  </a:cubicBezTo>
                  <a:cubicBezTo>
                    <a:pt x="174" y="931"/>
                    <a:pt x="171" y="965"/>
                    <a:pt x="169" y="975"/>
                  </a:cubicBezTo>
                  <a:cubicBezTo>
                    <a:pt x="167" y="985"/>
                    <a:pt x="157" y="998"/>
                    <a:pt x="154" y="1001"/>
                  </a:cubicBezTo>
                  <a:cubicBezTo>
                    <a:pt x="152" y="1004"/>
                    <a:pt x="151" y="1013"/>
                    <a:pt x="150" y="1017"/>
                  </a:cubicBezTo>
                  <a:cubicBezTo>
                    <a:pt x="149" y="1020"/>
                    <a:pt x="128" y="1043"/>
                    <a:pt x="125" y="1054"/>
                  </a:cubicBezTo>
                  <a:cubicBezTo>
                    <a:pt x="121" y="1066"/>
                    <a:pt x="88" y="1090"/>
                    <a:pt x="79" y="1107"/>
                  </a:cubicBezTo>
                  <a:cubicBezTo>
                    <a:pt x="70" y="1123"/>
                    <a:pt x="66" y="1148"/>
                    <a:pt x="69" y="1148"/>
                  </a:cubicBezTo>
                  <a:cubicBezTo>
                    <a:pt x="73" y="1148"/>
                    <a:pt x="65" y="1165"/>
                    <a:pt x="59" y="1164"/>
                  </a:cubicBezTo>
                  <a:cubicBezTo>
                    <a:pt x="53" y="1164"/>
                    <a:pt x="40" y="1173"/>
                    <a:pt x="42" y="1175"/>
                  </a:cubicBezTo>
                  <a:cubicBezTo>
                    <a:pt x="45" y="1178"/>
                    <a:pt x="34" y="1189"/>
                    <a:pt x="32" y="1194"/>
                  </a:cubicBezTo>
                  <a:cubicBezTo>
                    <a:pt x="30" y="1200"/>
                    <a:pt x="15" y="1236"/>
                    <a:pt x="11" y="1244"/>
                  </a:cubicBezTo>
                  <a:cubicBezTo>
                    <a:pt x="8" y="1253"/>
                    <a:pt x="8" y="1280"/>
                    <a:pt x="6" y="1289"/>
                  </a:cubicBezTo>
                  <a:cubicBezTo>
                    <a:pt x="5" y="1297"/>
                    <a:pt x="0" y="1312"/>
                    <a:pt x="0" y="1314"/>
                  </a:cubicBezTo>
                  <a:cubicBezTo>
                    <a:pt x="0" y="1317"/>
                    <a:pt x="0" y="1319"/>
                    <a:pt x="0" y="1320"/>
                  </a:cubicBezTo>
                  <a:cubicBezTo>
                    <a:pt x="0" y="1320"/>
                    <a:pt x="8" y="1329"/>
                    <a:pt x="9" y="1333"/>
                  </a:cubicBezTo>
                  <a:cubicBezTo>
                    <a:pt x="11" y="1336"/>
                    <a:pt x="31" y="1346"/>
                    <a:pt x="37" y="1348"/>
                  </a:cubicBezTo>
                  <a:cubicBezTo>
                    <a:pt x="44" y="1350"/>
                    <a:pt x="42" y="1341"/>
                    <a:pt x="41" y="1337"/>
                  </a:cubicBezTo>
                  <a:cubicBezTo>
                    <a:pt x="40" y="1332"/>
                    <a:pt x="46" y="1316"/>
                    <a:pt x="43" y="1312"/>
                  </a:cubicBezTo>
                  <a:cubicBezTo>
                    <a:pt x="41" y="1309"/>
                    <a:pt x="51" y="1289"/>
                    <a:pt x="56" y="1287"/>
                  </a:cubicBezTo>
                  <a:cubicBezTo>
                    <a:pt x="61" y="1284"/>
                    <a:pt x="76" y="1284"/>
                    <a:pt x="79" y="1281"/>
                  </a:cubicBezTo>
                  <a:cubicBezTo>
                    <a:pt x="82" y="1278"/>
                    <a:pt x="92" y="1262"/>
                    <a:pt x="90" y="1258"/>
                  </a:cubicBezTo>
                  <a:cubicBezTo>
                    <a:pt x="89" y="1254"/>
                    <a:pt x="104" y="1236"/>
                    <a:pt x="108" y="1225"/>
                  </a:cubicBezTo>
                  <a:cubicBezTo>
                    <a:pt x="111" y="1214"/>
                    <a:pt x="136" y="1216"/>
                    <a:pt x="141" y="1209"/>
                  </a:cubicBezTo>
                  <a:cubicBezTo>
                    <a:pt x="147" y="1201"/>
                    <a:pt x="173" y="1205"/>
                    <a:pt x="180" y="1204"/>
                  </a:cubicBezTo>
                  <a:cubicBezTo>
                    <a:pt x="187" y="1203"/>
                    <a:pt x="204" y="1182"/>
                    <a:pt x="204" y="1176"/>
                  </a:cubicBezTo>
                  <a:cubicBezTo>
                    <a:pt x="205" y="1170"/>
                    <a:pt x="217" y="1172"/>
                    <a:pt x="222" y="1174"/>
                  </a:cubicBezTo>
                  <a:cubicBezTo>
                    <a:pt x="226" y="1177"/>
                    <a:pt x="233" y="1177"/>
                    <a:pt x="235" y="1178"/>
                  </a:cubicBezTo>
                  <a:cubicBezTo>
                    <a:pt x="237" y="1178"/>
                    <a:pt x="248" y="1172"/>
                    <a:pt x="252" y="1171"/>
                  </a:cubicBezTo>
                  <a:cubicBezTo>
                    <a:pt x="256" y="1170"/>
                    <a:pt x="276" y="1150"/>
                    <a:pt x="283" y="1149"/>
                  </a:cubicBezTo>
                  <a:cubicBezTo>
                    <a:pt x="291" y="1148"/>
                    <a:pt x="303" y="1136"/>
                    <a:pt x="306" y="1132"/>
                  </a:cubicBezTo>
                  <a:cubicBezTo>
                    <a:pt x="308" y="1128"/>
                    <a:pt x="323" y="1120"/>
                    <a:pt x="328" y="1117"/>
                  </a:cubicBezTo>
                  <a:cubicBezTo>
                    <a:pt x="333" y="1115"/>
                    <a:pt x="358" y="1117"/>
                    <a:pt x="362" y="1118"/>
                  </a:cubicBezTo>
                  <a:cubicBezTo>
                    <a:pt x="367" y="1118"/>
                    <a:pt x="390" y="1090"/>
                    <a:pt x="398" y="1079"/>
                  </a:cubicBezTo>
                  <a:cubicBezTo>
                    <a:pt x="406" y="1068"/>
                    <a:pt x="420" y="1057"/>
                    <a:pt x="423" y="1053"/>
                  </a:cubicBezTo>
                  <a:cubicBezTo>
                    <a:pt x="425" y="1050"/>
                    <a:pt x="434" y="1050"/>
                    <a:pt x="435" y="1049"/>
                  </a:cubicBezTo>
                  <a:cubicBezTo>
                    <a:pt x="437" y="1049"/>
                    <a:pt x="450" y="1037"/>
                    <a:pt x="455" y="1036"/>
                  </a:cubicBezTo>
                  <a:cubicBezTo>
                    <a:pt x="460" y="1034"/>
                    <a:pt x="479" y="1026"/>
                    <a:pt x="481" y="1023"/>
                  </a:cubicBezTo>
                  <a:cubicBezTo>
                    <a:pt x="483" y="1020"/>
                    <a:pt x="489" y="1013"/>
                    <a:pt x="495" y="1008"/>
                  </a:cubicBezTo>
                  <a:lnTo>
                    <a:pt x="499" y="1000"/>
                  </a:lnTo>
                  <a:lnTo>
                    <a:pt x="506" y="988"/>
                  </a:lnTo>
                  <a:cubicBezTo>
                    <a:pt x="508" y="976"/>
                    <a:pt x="504" y="958"/>
                    <a:pt x="500" y="959"/>
                  </a:cubicBezTo>
                  <a:cubicBezTo>
                    <a:pt x="496" y="960"/>
                    <a:pt x="490" y="942"/>
                    <a:pt x="485" y="936"/>
                  </a:cubicBezTo>
                  <a:cubicBezTo>
                    <a:pt x="480" y="930"/>
                    <a:pt x="466" y="920"/>
                    <a:pt x="462" y="918"/>
                  </a:cubicBezTo>
                  <a:cubicBezTo>
                    <a:pt x="458" y="915"/>
                    <a:pt x="451" y="896"/>
                    <a:pt x="446" y="891"/>
                  </a:cubicBezTo>
                  <a:cubicBezTo>
                    <a:pt x="441" y="886"/>
                    <a:pt x="427" y="874"/>
                    <a:pt x="425" y="870"/>
                  </a:cubicBezTo>
                  <a:cubicBezTo>
                    <a:pt x="423" y="867"/>
                    <a:pt x="433" y="842"/>
                    <a:pt x="425" y="827"/>
                  </a:cubicBezTo>
                  <a:cubicBezTo>
                    <a:pt x="416" y="812"/>
                    <a:pt x="404" y="782"/>
                    <a:pt x="406" y="774"/>
                  </a:cubicBezTo>
                  <a:cubicBezTo>
                    <a:pt x="407" y="766"/>
                    <a:pt x="390" y="739"/>
                    <a:pt x="385" y="730"/>
                  </a:cubicBezTo>
                  <a:cubicBezTo>
                    <a:pt x="380" y="722"/>
                    <a:pt x="370" y="715"/>
                    <a:pt x="368" y="716"/>
                  </a:cubicBezTo>
                  <a:cubicBezTo>
                    <a:pt x="365" y="716"/>
                    <a:pt x="364" y="697"/>
                    <a:pt x="361" y="690"/>
                  </a:cubicBezTo>
                  <a:cubicBezTo>
                    <a:pt x="359" y="684"/>
                    <a:pt x="346" y="672"/>
                    <a:pt x="344" y="675"/>
                  </a:cubicBezTo>
                  <a:cubicBezTo>
                    <a:pt x="341" y="678"/>
                    <a:pt x="332" y="671"/>
                    <a:pt x="332" y="667"/>
                  </a:cubicBezTo>
                  <a:cubicBezTo>
                    <a:pt x="331" y="663"/>
                    <a:pt x="322" y="662"/>
                    <a:pt x="317" y="662"/>
                  </a:cubicBezTo>
                  <a:cubicBezTo>
                    <a:pt x="313" y="661"/>
                    <a:pt x="291" y="672"/>
                    <a:pt x="283" y="674"/>
                  </a:cubicBezTo>
                  <a:cubicBezTo>
                    <a:pt x="275" y="675"/>
                    <a:pt x="273" y="663"/>
                    <a:pt x="270" y="659"/>
                  </a:cubicBezTo>
                  <a:cubicBezTo>
                    <a:pt x="268" y="655"/>
                    <a:pt x="252" y="652"/>
                    <a:pt x="246" y="652"/>
                  </a:cubicBezTo>
                  <a:cubicBezTo>
                    <a:pt x="241" y="653"/>
                    <a:pt x="245" y="626"/>
                    <a:pt x="252" y="617"/>
                  </a:cubicBezTo>
                  <a:cubicBezTo>
                    <a:pt x="260" y="608"/>
                    <a:pt x="261" y="581"/>
                    <a:pt x="252" y="576"/>
                  </a:cubicBezTo>
                  <a:cubicBezTo>
                    <a:pt x="244" y="570"/>
                    <a:pt x="254" y="548"/>
                    <a:pt x="260" y="541"/>
                  </a:cubicBezTo>
                  <a:cubicBezTo>
                    <a:pt x="266" y="534"/>
                    <a:pt x="252" y="520"/>
                    <a:pt x="247" y="517"/>
                  </a:cubicBezTo>
                  <a:cubicBezTo>
                    <a:pt x="243" y="513"/>
                    <a:pt x="227" y="518"/>
                    <a:pt x="222" y="523"/>
                  </a:cubicBezTo>
                  <a:cubicBezTo>
                    <a:pt x="217" y="527"/>
                    <a:pt x="185" y="492"/>
                    <a:pt x="203" y="471"/>
                  </a:cubicBezTo>
                  <a:cubicBezTo>
                    <a:pt x="221" y="451"/>
                    <a:pt x="253" y="437"/>
                    <a:pt x="259" y="437"/>
                  </a:cubicBezTo>
                  <a:cubicBezTo>
                    <a:pt x="265" y="437"/>
                    <a:pt x="291" y="449"/>
                    <a:pt x="295" y="456"/>
                  </a:cubicBezTo>
                  <a:cubicBezTo>
                    <a:pt x="299" y="462"/>
                    <a:pt x="306" y="462"/>
                    <a:pt x="307" y="461"/>
                  </a:cubicBezTo>
                  <a:cubicBezTo>
                    <a:pt x="309" y="460"/>
                    <a:pt x="329" y="473"/>
                    <a:pt x="333" y="479"/>
                  </a:cubicBezTo>
                  <a:cubicBezTo>
                    <a:pt x="338" y="485"/>
                    <a:pt x="333" y="514"/>
                    <a:pt x="338" y="520"/>
                  </a:cubicBezTo>
                  <a:cubicBezTo>
                    <a:pt x="343" y="527"/>
                    <a:pt x="355" y="510"/>
                    <a:pt x="359" y="506"/>
                  </a:cubicBezTo>
                  <a:cubicBezTo>
                    <a:pt x="362" y="502"/>
                    <a:pt x="365" y="489"/>
                    <a:pt x="365" y="485"/>
                  </a:cubicBezTo>
                  <a:cubicBezTo>
                    <a:pt x="365" y="481"/>
                    <a:pt x="393" y="459"/>
                    <a:pt x="405" y="459"/>
                  </a:cubicBezTo>
                  <a:cubicBezTo>
                    <a:pt x="418" y="460"/>
                    <a:pt x="437" y="450"/>
                    <a:pt x="438" y="446"/>
                  </a:cubicBezTo>
                  <a:cubicBezTo>
                    <a:pt x="438" y="443"/>
                    <a:pt x="448" y="446"/>
                    <a:pt x="451" y="446"/>
                  </a:cubicBezTo>
                  <a:cubicBezTo>
                    <a:pt x="454" y="446"/>
                    <a:pt x="465" y="421"/>
                    <a:pt x="471" y="418"/>
                  </a:cubicBezTo>
                  <a:cubicBezTo>
                    <a:pt x="478" y="416"/>
                    <a:pt x="502" y="415"/>
                    <a:pt x="509" y="416"/>
                  </a:cubicBezTo>
                  <a:cubicBezTo>
                    <a:pt x="516" y="417"/>
                    <a:pt x="528" y="405"/>
                    <a:pt x="528" y="401"/>
                  </a:cubicBezTo>
                  <a:cubicBezTo>
                    <a:pt x="527" y="397"/>
                    <a:pt x="552" y="393"/>
                    <a:pt x="562" y="395"/>
                  </a:cubicBezTo>
                  <a:cubicBezTo>
                    <a:pt x="573" y="397"/>
                    <a:pt x="576" y="409"/>
                    <a:pt x="573" y="409"/>
                  </a:cubicBezTo>
                  <a:cubicBezTo>
                    <a:pt x="575" y="409"/>
                    <a:pt x="591" y="409"/>
                    <a:pt x="598" y="409"/>
                  </a:cubicBezTo>
                  <a:cubicBezTo>
                    <a:pt x="606" y="409"/>
                    <a:pt x="606" y="394"/>
                    <a:pt x="604" y="389"/>
                  </a:cubicBezTo>
                  <a:cubicBezTo>
                    <a:pt x="602" y="384"/>
                    <a:pt x="612" y="372"/>
                    <a:pt x="617" y="374"/>
                  </a:cubicBezTo>
                  <a:cubicBezTo>
                    <a:pt x="622" y="375"/>
                    <a:pt x="632" y="367"/>
                    <a:pt x="632" y="364"/>
                  </a:cubicBezTo>
                  <a:cubicBezTo>
                    <a:pt x="633" y="361"/>
                    <a:pt x="651" y="376"/>
                    <a:pt x="662" y="375"/>
                  </a:cubicBezTo>
                  <a:cubicBezTo>
                    <a:pt x="672" y="374"/>
                    <a:pt x="656" y="390"/>
                    <a:pt x="646" y="395"/>
                  </a:cubicBezTo>
                  <a:cubicBezTo>
                    <a:pt x="636" y="399"/>
                    <a:pt x="641" y="413"/>
                    <a:pt x="646" y="413"/>
                  </a:cubicBezTo>
                  <a:cubicBezTo>
                    <a:pt x="650" y="414"/>
                    <a:pt x="651" y="422"/>
                    <a:pt x="650" y="424"/>
                  </a:cubicBezTo>
                  <a:cubicBezTo>
                    <a:pt x="650" y="427"/>
                    <a:pt x="660" y="427"/>
                    <a:pt x="664" y="432"/>
                  </a:cubicBezTo>
                  <a:cubicBezTo>
                    <a:pt x="668" y="437"/>
                    <a:pt x="676" y="430"/>
                    <a:pt x="679" y="426"/>
                  </a:cubicBezTo>
                  <a:cubicBezTo>
                    <a:pt x="682" y="422"/>
                    <a:pt x="674" y="405"/>
                    <a:pt x="675" y="399"/>
                  </a:cubicBezTo>
                  <a:cubicBezTo>
                    <a:pt x="676" y="393"/>
                    <a:pt x="692" y="363"/>
                    <a:pt x="695" y="357"/>
                  </a:cubicBezTo>
                  <a:cubicBezTo>
                    <a:pt x="699" y="350"/>
                    <a:pt x="696" y="336"/>
                    <a:pt x="692" y="336"/>
                  </a:cubicBezTo>
                  <a:cubicBezTo>
                    <a:pt x="689" y="336"/>
                    <a:pt x="694" y="315"/>
                    <a:pt x="691" y="309"/>
                  </a:cubicBezTo>
                  <a:cubicBezTo>
                    <a:pt x="689" y="303"/>
                    <a:pt x="693" y="294"/>
                    <a:pt x="695" y="291"/>
                  </a:cubicBezTo>
                  <a:cubicBezTo>
                    <a:pt x="697" y="288"/>
                    <a:pt x="691" y="265"/>
                    <a:pt x="691" y="256"/>
                  </a:cubicBezTo>
                  <a:cubicBezTo>
                    <a:pt x="692" y="247"/>
                    <a:pt x="686" y="245"/>
                    <a:pt x="684" y="248"/>
                  </a:cubicBezTo>
                  <a:cubicBezTo>
                    <a:pt x="682" y="251"/>
                    <a:pt x="671" y="246"/>
                    <a:pt x="667" y="243"/>
                  </a:cubicBezTo>
                  <a:cubicBezTo>
                    <a:pt x="664" y="241"/>
                    <a:pt x="669" y="222"/>
                    <a:pt x="673" y="216"/>
                  </a:cubicBezTo>
                  <a:cubicBezTo>
                    <a:pt x="676" y="210"/>
                    <a:pt x="658" y="198"/>
                    <a:pt x="658" y="192"/>
                  </a:cubicBezTo>
                  <a:cubicBezTo>
                    <a:pt x="657" y="185"/>
                    <a:pt x="644" y="180"/>
                    <a:pt x="644" y="176"/>
                  </a:cubicBezTo>
                  <a:cubicBezTo>
                    <a:pt x="644" y="171"/>
                    <a:pt x="635" y="162"/>
                    <a:pt x="632" y="162"/>
                  </a:cubicBezTo>
                  <a:cubicBezTo>
                    <a:pt x="629" y="162"/>
                    <a:pt x="605" y="206"/>
                    <a:pt x="596" y="217"/>
                  </a:cubicBezTo>
                  <a:cubicBezTo>
                    <a:pt x="587" y="228"/>
                    <a:pt x="571" y="232"/>
                    <a:pt x="568" y="230"/>
                  </a:cubicBezTo>
                  <a:cubicBezTo>
                    <a:pt x="564" y="228"/>
                    <a:pt x="562" y="238"/>
                    <a:pt x="565" y="238"/>
                  </a:cubicBezTo>
                  <a:cubicBezTo>
                    <a:pt x="568" y="239"/>
                    <a:pt x="550" y="247"/>
                    <a:pt x="544" y="255"/>
                  </a:cubicBezTo>
                  <a:cubicBezTo>
                    <a:pt x="537" y="263"/>
                    <a:pt x="534" y="249"/>
                    <a:pt x="537" y="240"/>
                  </a:cubicBezTo>
                  <a:cubicBezTo>
                    <a:pt x="540" y="231"/>
                    <a:pt x="537" y="215"/>
                    <a:pt x="534" y="217"/>
                  </a:cubicBezTo>
                  <a:cubicBezTo>
                    <a:pt x="531" y="219"/>
                    <a:pt x="528" y="209"/>
                    <a:pt x="524" y="209"/>
                  </a:cubicBezTo>
                  <a:cubicBezTo>
                    <a:pt x="521" y="210"/>
                    <a:pt x="510" y="188"/>
                    <a:pt x="506" y="181"/>
                  </a:cubicBezTo>
                  <a:cubicBezTo>
                    <a:pt x="501" y="173"/>
                    <a:pt x="509" y="150"/>
                    <a:pt x="506" y="146"/>
                  </a:cubicBezTo>
                  <a:cubicBezTo>
                    <a:pt x="503" y="142"/>
                    <a:pt x="508" y="142"/>
                    <a:pt x="510" y="138"/>
                  </a:cubicBezTo>
                  <a:cubicBezTo>
                    <a:pt x="512" y="135"/>
                    <a:pt x="532" y="131"/>
                    <a:pt x="539" y="128"/>
                  </a:cubicBezTo>
                  <a:cubicBezTo>
                    <a:pt x="545" y="125"/>
                    <a:pt x="571" y="115"/>
                    <a:pt x="579" y="114"/>
                  </a:cubicBezTo>
                  <a:cubicBezTo>
                    <a:pt x="587" y="113"/>
                    <a:pt x="597" y="105"/>
                    <a:pt x="598" y="102"/>
                  </a:cubicBezTo>
                  <a:cubicBezTo>
                    <a:pt x="598" y="100"/>
                    <a:pt x="628" y="106"/>
                    <a:pt x="636" y="108"/>
                  </a:cubicBezTo>
                  <a:cubicBezTo>
                    <a:pt x="645" y="110"/>
                    <a:pt x="662" y="94"/>
                    <a:pt x="666" y="89"/>
                  </a:cubicBezTo>
                  <a:cubicBezTo>
                    <a:pt x="670" y="84"/>
                    <a:pt x="671" y="70"/>
                    <a:pt x="668" y="67"/>
                  </a:cubicBezTo>
                  <a:cubicBezTo>
                    <a:pt x="666" y="64"/>
                    <a:pt x="679" y="70"/>
                    <a:pt x="682" y="75"/>
                  </a:cubicBezTo>
                  <a:cubicBezTo>
                    <a:pt x="685" y="80"/>
                    <a:pt x="702" y="81"/>
                    <a:pt x="706" y="87"/>
                  </a:cubicBezTo>
                  <a:cubicBezTo>
                    <a:pt x="709" y="93"/>
                    <a:pt x="716" y="105"/>
                    <a:pt x="721" y="114"/>
                  </a:cubicBezTo>
                  <a:lnTo>
                    <a:pt x="711" y="127"/>
                  </a:lnTo>
                  <a:lnTo>
                    <a:pt x="694" y="150"/>
                  </a:lnTo>
                  <a:cubicBezTo>
                    <a:pt x="670" y="147"/>
                    <a:pt x="655" y="158"/>
                    <a:pt x="663" y="162"/>
                  </a:cubicBezTo>
                  <a:cubicBezTo>
                    <a:pt x="670" y="165"/>
                    <a:pt x="694" y="198"/>
                    <a:pt x="699" y="210"/>
                  </a:cubicBezTo>
                  <a:cubicBezTo>
                    <a:pt x="705" y="222"/>
                    <a:pt x="717" y="207"/>
                    <a:pt x="723" y="203"/>
                  </a:cubicBezTo>
                  <a:cubicBezTo>
                    <a:pt x="728" y="200"/>
                    <a:pt x="736" y="184"/>
                    <a:pt x="736" y="179"/>
                  </a:cubicBezTo>
                  <a:cubicBezTo>
                    <a:pt x="735" y="175"/>
                    <a:pt x="748" y="183"/>
                    <a:pt x="749" y="189"/>
                  </a:cubicBezTo>
                  <a:cubicBezTo>
                    <a:pt x="751" y="194"/>
                    <a:pt x="759" y="190"/>
                    <a:pt x="763" y="190"/>
                  </a:cubicBezTo>
                  <a:cubicBezTo>
                    <a:pt x="766" y="190"/>
                    <a:pt x="775" y="178"/>
                    <a:pt x="778" y="176"/>
                  </a:cubicBezTo>
                  <a:cubicBezTo>
                    <a:pt x="781" y="174"/>
                    <a:pt x="775" y="167"/>
                    <a:pt x="777" y="164"/>
                  </a:cubicBezTo>
                  <a:cubicBezTo>
                    <a:pt x="778" y="160"/>
                    <a:pt x="767" y="146"/>
                    <a:pt x="764" y="141"/>
                  </a:cubicBezTo>
                  <a:cubicBezTo>
                    <a:pt x="760" y="136"/>
                    <a:pt x="765" y="125"/>
                    <a:pt x="768" y="125"/>
                  </a:cubicBezTo>
                  <a:cubicBezTo>
                    <a:pt x="772" y="124"/>
                    <a:pt x="775" y="109"/>
                    <a:pt x="775" y="104"/>
                  </a:cubicBezTo>
                  <a:cubicBezTo>
                    <a:pt x="775" y="98"/>
                    <a:pt x="762" y="86"/>
                    <a:pt x="757" y="83"/>
                  </a:cubicBezTo>
                  <a:cubicBezTo>
                    <a:pt x="752" y="80"/>
                    <a:pt x="753" y="66"/>
                    <a:pt x="752" y="62"/>
                  </a:cubicBezTo>
                  <a:cubicBezTo>
                    <a:pt x="749" y="59"/>
                    <a:pt x="731" y="46"/>
                    <a:pt x="726" y="44"/>
                  </a:cubicBezTo>
                  <a:cubicBezTo>
                    <a:pt x="720" y="43"/>
                    <a:pt x="720" y="23"/>
                    <a:pt x="709" y="23"/>
                  </a:cubicBezTo>
                  <a:cubicBezTo>
                    <a:pt x="698" y="23"/>
                    <a:pt x="695" y="8"/>
                    <a:pt x="693" y="4"/>
                  </a:cubicBezTo>
                  <a:cubicBezTo>
                    <a:pt x="691" y="0"/>
                    <a:pt x="660" y="9"/>
                    <a:pt x="652" y="24"/>
                  </a:cubicBezTo>
                  <a:cubicBezTo>
                    <a:pt x="644" y="38"/>
                    <a:pt x="643" y="56"/>
                    <a:pt x="646" y="58"/>
                  </a:cubicBezTo>
                  <a:cubicBezTo>
                    <a:pt x="649" y="61"/>
                    <a:pt x="637" y="71"/>
                    <a:pt x="632" y="73"/>
                  </a:cubicBezTo>
                  <a:cubicBezTo>
                    <a:pt x="627" y="75"/>
                    <a:pt x="623" y="63"/>
                    <a:pt x="628" y="61"/>
                  </a:cubicBezTo>
                  <a:cubicBezTo>
                    <a:pt x="633" y="60"/>
                    <a:pt x="630" y="38"/>
                    <a:pt x="630" y="30"/>
                  </a:cubicBezTo>
                  <a:cubicBezTo>
                    <a:pt x="629" y="24"/>
                    <a:pt x="622" y="14"/>
                    <a:pt x="616" y="8"/>
                  </a:cubicBezTo>
                  <a:cubicBezTo>
                    <a:pt x="610" y="10"/>
                    <a:pt x="604" y="12"/>
                    <a:pt x="598" y="14"/>
                  </a:cubicBezTo>
                  <a:cubicBezTo>
                    <a:pt x="596" y="20"/>
                    <a:pt x="594" y="28"/>
                    <a:pt x="589" y="32"/>
                  </a:cubicBezTo>
                  <a:cubicBezTo>
                    <a:pt x="581" y="39"/>
                    <a:pt x="573" y="37"/>
                    <a:pt x="575" y="33"/>
                  </a:cubicBezTo>
                  <a:cubicBezTo>
                    <a:pt x="576" y="31"/>
                    <a:pt x="573" y="27"/>
                    <a:pt x="569" y="24"/>
                  </a:cubicBezTo>
                  <a:cubicBezTo>
                    <a:pt x="389" y="91"/>
                    <a:pt x="228" y="210"/>
                    <a:pt x="109" y="372"/>
                  </a:cubicBezTo>
                  <a:cubicBezTo>
                    <a:pt x="110" y="379"/>
                    <a:pt x="112" y="387"/>
                    <a:pt x="111" y="392"/>
                  </a:cubicBezTo>
                  <a:cubicBezTo>
                    <a:pt x="109" y="401"/>
                    <a:pt x="119" y="414"/>
                    <a:pt x="121" y="417"/>
                  </a:cubicBezTo>
                  <a:cubicBezTo>
                    <a:pt x="122" y="420"/>
                    <a:pt x="133" y="404"/>
                    <a:pt x="133" y="399"/>
                  </a:cubicBezTo>
                  <a:cubicBezTo>
                    <a:pt x="134" y="394"/>
                    <a:pt x="140" y="394"/>
                    <a:pt x="138" y="397"/>
                  </a:cubicBezTo>
                  <a:cubicBezTo>
                    <a:pt x="137" y="400"/>
                    <a:pt x="141" y="422"/>
                    <a:pt x="142" y="429"/>
                  </a:cubicBezTo>
                  <a:cubicBezTo>
                    <a:pt x="144" y="437"/>
                    <a:pt x="129" y="473"/>
                    <a:pt x="129" y="483"/>
                  </a:cubicBezTo>
                  <a:cubicBezTo>
                    <a:pt x="129" y="492"/>
                    <a:pt x="159" y="529"/>
                    <a:pt x="170" y="539"/>
                  </a:cubicBezTo>
                  <a:cubicBezTo>
                    <a:pt x="181" y="548"/>
                    <a:pt x="189" y="571"/>
                    <a:pt x="189" y="577"/>
                  </a:cubicBezTo>
                  <a:cubicBezTo>
                    <a:pt x="189" y="582"/>
                    <a:pt x="204" y="594"/>
                    <a:pt x="207" y="597"/>
                  </a:cubicBezTo>
                  <a:cubicBezTo>
                    <a:pt x="209" y="601"/>
                    <a:pt x="212" y="617"/>
                    <a:pt x="214" y="621"/>
                  </a:cubicBezTo>
                  <a:cubicBezTo>
                    <a:pt x="216" y="626"/>
                    <a:pt x="215" y="634"/>
                    <a:pt x="214" y="636"/>
                  </a:cubicBezTo>
                  <a:cubicBezTo>
                    <a:pt x="213" y="638"/>
                    <a:pt x="230" y="658"/>
                    <a:pt x="232" y="667"/>
                  </a:cubicBezTo>
                  <a:cubicBezTo>
                    <a:pt x="234" y="676"/>
                    <a:pt x="244" y="680"/>
                    <a:pt x="247" y="678"/>
                  </a:cubicBezTo>
                  <a:cubicBezTo>
                    <a:pt x="250" y="677"/>
                    <a:pt x="246" y="693"/>
                    <a:pt x="246" y="699"/>
                  </a:cubicBezTo>
                  <a:cubicBezTo>
                    <a:pt x="245" y="705"/>
                    <a:pt x="239" y="718"/>
                    <a:pt x="236" y="719"/>
                  </a:cubicBezTo>
                  <a:cubicBezTo>
                    <a:pt x="233" y="719"/>
                    <a:pt x="218" y="740"/>
                    <a:pt x="211" y="742"/>
                  </a:cubicBezTo>
                  <a:cubicBezTo>
                    <a:pt x="205" y="744"/>
                    <a:pt x="179" y="772"/>
                    <a:pt x="177" y="779"/>
                  </a:cubicBezTo>
                  <a:cubicBezTo>
                    <a:pt x="175" y="786"/>
                    <a:pt x="178" y="805"/>
                    <a:pt x="181" y="810"/>
                  </a:cubicBezTo>
                  <a:cubicBezTo>
                    <a:pt x="185" y="814"/>
                    <a:pt x="179" y="820"/>
                    <a:pt x="175" y="818"/>
                  </a:cubicBezTo>
                  <a:cubicBezTo>
                    <a:pt x="171" y="817"/>
                    <a:pt x="156" y="848"/>
                    <a:pt x="161" y="858"/>
                  </a:cubicBezTo>
                  <a:cubicBezTo>
                    <a:pt x="167" y="867"/>
                    <a:pt x="166" y="884"/>
                    <a:pt x="164" y="886"/>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4" name="Freeform 26">
              <a:extLst>
                <a:ext uri="{FF2B5EF4-FFF2-40B4-BE49-F238E27FC236}">
                  <a16:creationId xmlns:a16="http://schemas.microsoft.com/office/drawing/2014/main" id="{466592E3-2B6F-498D-A8EF-112F0C590D88}"/>
                </a:ext>
              </a:extLst>
            </p:cNvPr>
            <p:cNvSpPr>
              <a:spLocks/>
            </p:cNvSpPr>
            <p:nvPr/>
          </p:nvSpPr>
          <p:spPr bwMode="auto">
            <a:xfrm>
              <a:off x="1329884" y="5315029"/>
              <a:ext cx="0" cy="0"/>
            </a:xfrm>
            <a:custGeom>
              <a:avLst/>
              <a:gdLst>
                <a:gd name="T0" fmla="*/ 1 w 1"/>
                <a:gd name="T1" fmla="*/ 1 w 1"/>
                <a:gd name="T2" fmla="*/ 1 w 1"/>
              </a:gdLst>
              <a:ahLst/>
              <a:cxnLst>
                <a:cxn ang="0">
                  <a:pos x="T0" y="0"/>
                </a:cxn>
                <a:cxn ang="0">
                  <a:pos x="T1" y="0"/>
                </a:cxn>
                <a:cxn ang="0">
                  <a:pos x="T2" y="0"/>
                </a:cxn>
              </a:cxnLst>
              <a:rect l="0" t="0" r="r" b="b"/>
              <a:pathLst>
                <a:path w="1">
                  <a:moveTo>
                    <a:pt x="1" y="0"/>
                  </a:moveTo>
                  <a:lnTo>
                    <a:pt x="1" y="0"/>
                  </a:lnTo>
                  <a:cubicBezTo>
                    <a:pt x="1" y="0"/>
                    <a:pt x="0" y="0"/>
                    <a:pt x="1" y="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5" name="Freeform 27">
              <a:extLst>
                <a:ext uri="{FF2B5EF4-FFF2-40B4-BE49-F238E27FC236}">
                  <a16:creationId xmlns:a16="http://schemas.microsoft.com/office/drawing/2014/main" id="{845FC30E-8B8E-491E-AE8B-E7CA6AB5A52A}"/>
                </a:ext>
              </a:extLst>
            </p:cNvPr>
            <p:cNvSpPr>
              <a:spLocks/>
            </p:cNvSpPr>
            <p:nvPr/>
          </p:nvSpPr>
          <p:spPr bwMode="auto">
            <a:xfrm>
              <a:off x="1376038" y="5138107"/>
              <a:ext cx="101538" cy="20000"/>
            </a:xfrm>
            <a:custGeom>
              <a:avLst/>
              <a:gdLst>
                <a:gd name="T0" fmla="*/ 36 w 254"/>
                <a:gd name="T1" fmla="*/ 40 h 52"/>
                <a:gd name="T2" fmla="*/ 70 w 254"/>
                <a:gd name="T3" fmla="*/ 49 h 52"/>
                <a:gd name="T4" fmla="*/ 76 w 254"/>
                <a:gd name="T5" fmla="*/ 37 h 52"/>
                <a:gd name="T6" fmla="*/ 81 w 254"/>
                <a:gd name="T7" fmla="*/ 40 h 52"/>
                <a:gd name="T8" fmla="*/ 111 w 254"/>
                <a:gd name="T9" fmla="*/ 21 h 52"/>
                <a:gd name="T10" fmla="*/ 154 w 254"/>
                <a:gd name="T11" fmla="*/ 24 h 52"/>
                <a:gd name="T12" fmla="*/ 187 w 254"/>
                <a:gd name="T13" fmla="*/ 21 h 52"/>
                <a:gd name="T14" fmla="*/ 207 w 254"/>
                <a:gd name="T15" fmla="*/ 12 h 52"/>
                <a:gd name="T16" fmla="*/ 238 w 254"/>
                <a:gd name="T17" fmla="*/ 9 h 52"/>
                <a:gd name="T18" fmla="*/ 252 w 254"/>
                <a:gd name="T19" fmla="*/ 3 h 52"/>
                <a:gd name="T20" fmla="*/ 158 w 254"/>
                <a:gd name="T21" fmla="*/ 0 h 52"/>
                <a:gd name="T22" fmla="*/ 0 w 254"/>
                <a:gd name="T23" fmla="*/ 25 h 52"/>
                <a:gd name="T24" fmla="*/ 36 w 254"/>
                <a:gd name="T25" fmla="*/ 4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4" h="52">
                  <a:moveTo>
                    <a:pt x="36" y="40"/>
                  </a:moveTo>
                  <a:cubicBezTo>
                    <a:pt x="48" y="45"/>
                    <a:pt x="67" y="52"/>
                    <a:pt x="70" y="49"/>
                  </a:cubicBezTo>
                  <a:cubicBezTo>
                    <a:pt x="72" y="47"/>
                    <a:pt x="76" y="40"/>
                    <a:pt x="76" y="37"/>
                  </a:cubicBezTo>
                  <a:cubicBezTo>
                    <a:pt x="77" y="38"/>
                    <a:pt x="79" y="39"/>
                    <a:pt x="81" y="40"/>
                  </a:cubicBezTo>
                  <a:cubicBezTo>
                    <a:pt x="85" y="42"/>
                    <a:pt x="104" y="24"/>
                    <a:pt x="111" y="21"/>
                  </a:cubicBezTo>
                  <a:cubicBezTo>
                    <a:pt x="118" y="18"/>
                    <a:pt x="147" y="25"/>
                    <a:pt x="154" y="24"/>
                  </a:cubicBezTo>
                  <a:cubicBezTo>
                    <a:pt x="162" y="24"/>
                    <a:pt x="182" y="19"/>
                    <a:pt x="187" y="21"/>
                  </a:cubicBezTo>
                  <a:cubicBezTo>
                    <a:pt x="193" y="22"/>
                    <a:pt x="206" y="15"/>
                    <a:pt x="207" y="12"/>
                  </a:cubicBezTo>
                  <a:cubicBezTo>
                    <a:pt x="207" y="9"/>
                    <a:pt x="230" y="8"/>
                    <a:pt x="238" y="9"/>
                  </a:cubicBezTo>
                  <a:cubicBezTo>
                    <a:pt x="247" y="10"/>
                    <a:pt x="254" y="4"/>
                    <a:pt x="252" y="3"/>
                  </a:cubicBezTo>
                  <a:cubicBezTo>
                    <a:pt x="251" y="2"/>
                    <a:pt x="203" y="0"/>
                    <a:pt x="158" y="0"/>
                  </a:cubicBezTo>
                  <a:cubicBezTo>
                    <a:pt x="105" y="4"/>
                    <a:pt x="52" y="13"/>
                    <a:pt x="0" y="25"/>
                  </a:cubicBezTo>
                  <a:cubicBezTo>
                    <a:pt x="11" y="30"/>
                    <a:pt x="29" y="38"/>
                    <a:pt x="36" y="4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6" name="Freeform 28">
              <a:extLst>
                <a:ext uri="{FF2B5EF4-FFF2-40B4-BE49-F238E27FC236}">
                  <a16:creationId xmlns:a16="http://schemas.microsoft.com/office/drawing/2014/main" id="{960D68D3-7F99-44FD-9CD7-F11BC5A25733}"/>
                </a:ext>
              </a:extLst>
            </p:cNvPr>
            <p:cNvSpPr>
              <a:spLocks/>
            </p:cNvSpPr>
            <p:nvPr/>
          </p:nvSpPr>
          <p:spPr bwMode="auto">
            <a:xfrm>
              <a:off x="1369884" y="5311952"/>
              <a:ext cx="507692" cy="423077"/>
            </a:xfrm>
            <a:custGeom>
              <a:avLst/>
              <a:gdLst>
                <a:gd name="T0" fmla="*/ 179 w 1279"/>
                <a:gd name="T1" fmla="*/ 1012 h 1062"/>
                <a:gd name="T2" fmla="*/ 380 w 1279"/>
                <a:gd name="T3" fmla="*/ 829 h 1062"/>
                <a:gd name="T4" fmla="*/ 442 w 1279"/>
                <a:gd name="T5" fmla="*/ 730 h 1062"/>
                <a:gd name="T6" fmla="*/ 446 w 1279"/>
                <a:gd name="T7" fmla="*/ 568 h 1062"/>
                <a:gd name="T8" fmla="*/ 498 w 1279"/>
                <a:gd name="T9" fmla="*/ 727 h 1062"/>
                <a:gd name="T10" fmla="*/ 603 w 1279"/>
                <a:gd name="T11" fmla="*/ 670 h 1062"/>
                <a:gd name="T12" fmla="*/ 583 w 1279"/>
                <a:gd name="T13" fmla="*/ 587 h 1062"/>
                <a:gd name="T14" fmla="*/ 639 w 1279"/>
                <a:gd name="T15" fmla="*/ 691 h 1062"/>
                <a:gd name="T16" fmla="*/ 673 w 1279"/>
                <a:gd name="T17" fmla="*/ 750 h 1062"/>
                <a:gd name="T18" fmla="*/ 658 w 1279"/>
                <a:gd name="T19" fmla="*/ 880 h 1062"/>
                <a:gd name="T20" fmla="*/ 739 w 1279"/>
                <a:gd name="T21" fmla="*/ 844 h 1062"/>
                <a:gd name="T22" fmla="*/ 828 w 1279"/>
                <a:gd name="T23" fmla="*/ 854 h 1062"/>
                <a:gd name="T24" fmla="*/ 831 w 1279"/>
                <a:gd name="T25" fmla="*/ 946 h 1062"/>
                <a:gd name="T26" fmla="*/ 841 w 1279"/>
                <a:gd name="T27" fmla="*/ 1027 h 1062"/>
                <a:gd name="T28" fmla="*/ 864 w 1279"/>
                <a:gd name="T29" fmla="*/ 995 h 1062"/>
                <a:gd name="T30" fmla="*/ 976 w 1279"/>
                <a:gd name="T31" fmla="*/ 920 h 1062"/>
                <a:gd name="T32" fmla="*/ 1093 w 1279"/>
                <a:gd name="T33" fmla="*/ 841 h 1062"/>
                <a:gd name="T34" fmla="*/ 1133 w 1279"/>
                <a:gd name="T35" fmla="*/ 785 h 1062"/>
                <a:gd name="T36" fmla="*/ 1216 w 1279"/>
                <a:gd name="T37" fmla="*/ 773 h 1062"/>
                <a:gd name="T38" fmla="*/ 1218 w 1279"/>
                <a:gd name="T39" fmla="*/ 286 h 1062"/>
                <a:gd name="T40" fmla="*/ 1188 w 1279"/>
                <a:gd name="T41" fmla="*/ 211 h 1062"/>
                <a:gd name="T42" fmla="*/ 1108 w 1279"/>
                <a:gd name="T43" fmla="*/ 183 h 1062"/>
                <a:gd name="T44" fmla="*/ 1005 w 1279"/>
                <a:gd name="T45" fmla="*/ 177 h 1062"/>
                <a:gd name="T46" fmla="*/ 965 w 1279"/>
                <a:gd name="T47" fmla="*/ 177 h 1062"/>
                <a:gd name="T48" fmla="*/ 854 w 1279"/>
                <a:gd name="T49" fmla="*/ 144 h 1062"/>
                <a:gd name="T50" fmla="*/ 759 w 1279"/>
                <a:gd name="T51" fmla="*/ 123 h 1062"/>
                <a:gd name="T52" fmla="*/ 682 w 1279"/>
                <a:gd name="T53" fmla="*/ 52 h 1062"/>
                <a:gd name="T54" fmla="*/ 602 w 1279"/>
                <a:gd name="T55" fmla="*/ 0 h 1062"/>
                <a:gd name="T56" fmla="*/ 490 w 1279"/>
                <a:gd name="T57" fmla="*/ 38 h 1062"/>
                <a:gd name="T58" fmla="*/ 424 w 1279"/>
                <a:gd name="T59" fmla="*/ 138 h 1062"/>
                <a:gd name="T60" fmla="*/ 349 w 1279"/>
                <a:gd name="T61" fmla="*/ 157 h 1062"/>
                <a:gd name="T62" fmla="*/ 372 w 1279"/>
                <a:gd name="T63" fmla="*/ 69 h 1062"/>
                <a:gd name="T64" fmla="*/ 339 w 1279"/>
                <a:gd name="T65" fmla="*/ 101 h 1062"/>
                <a:gd name="T66" fmla="*/ 321 w 1279"/>
                <a:gd name="T67" fmla="*/ 159 h 1062"/>
                <a:gd name="T68" fmla="*/ 287 w 1279"/>
                <a:gd name="T69" fmla="*/ 188 h 1062"/>
                <a:gd name="T70" fmla="*/ 212 w 1279"/>
                <a:gd name="T71" fmla="*/ 228 h 1062"/>
                <a:gd name="T72" fmla="*/ 270 w 1279"/>
                <a:gd name="T73" fmla="*/ 286 h 1062"/>
                <a:gd name="T74" fmla="*/ 355 w 1279"/>
                <a:gd name="T75" fmla="*/ 314 h 1062"/>
                <a:gd name="T76" fmla="*/ 359 w 1279"/>
                <a:gd name="T77" fmla="*/ 365 h 1062"/>
                <a:gd name="T78" fmla="*/ 404 w 1279"/>
                <a:gd name="T79" fmla="*/ 308 h 1062"/>
                <a:gd name="T80" fmla="*/ 413 w 1279"/>
                <a:gd name="T81" fmla="*/ 365 h 1062"/>
                <a:gd name="T82" fmla="*/ 419 w 1279"/>
                <a:gd name="T83" fmla="*/ 428 h 1062"/>
                <a:gd name="T84" fmla="*/ 440 w 1279"/>
                <a:gd name="T85" fmla="*/ 397 h 1062"/>
                <a:gd name="T86" fmla="*/ 480 w 1279"/>
                <a:gd name="T87" fmla="*/ 460 h 1062"/>
                <a:gd name="T88" fmla="*/ 411 w 1279"/>
                <a:gd name="T89" fmla="*/ 458 h 1062"/>
                <a:gd name="T90" fmla="*/ 335 w 1279"/>
                <a:gd name="T91" fmla="*/ 358 h 1062"/>
                <a:gd name="T92" fmla="*/ 185 w 1279"/>
                <a:gd name="T93" fmla="*/ 303 h 1062"/>
                <a:gd name="T94" fmla="*/ 64 w 1279"/>
                <a:gd name="T95" fmla="*/ 381 h 1062"/>
                <a:gd name="T96" fmla="*/ 57 w 1279"/>
                <a:gd name="T97" fmla="*/ 598 h 1062"/>
                <a:gd name="T98" fmla="*/ 120 w 1279"/>
                <a:gd name="T99" fmla="*/ 633 h 1062"/>
                <a:gd name="T100" fmla="*/ 90 w 1279"/>
                <a:gd name="T101" fmla="*/ 799 h 1062"/>
                <a:gd name="T102" fmla="*/ 15 w 1279"/>
                <a:gd name="T103" fmla="*/ 1019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79" h="1062">
                  <a:moveTo>
                    <a:pt x="66" y="1062"/>
                  </a:moveTo>
                  <a:cubicBezTo>
                    <a:pt x="82" y="1062"/>
                    <a:pt x="117" y="1044"/>
                    <a:pt x="126" y="1042"/>
                  </a:cubicBezTo>
                  <a:cubicBezTo>
                    <a:pt x="136" y="1039"/>
                    <a:pt x="153" y="1021"/>
                    <a:pt x="157" y="1017"/>
                  </a:cubicBezTo>
                  <a:cubicBezTo>
                    <a:pt x="161" y="1013"/>
                    <a:pt x="175" y="1011"/>
                    <a:pt x="179" y="1012"/>
                  </a:cubicBezTo>
                  <a:cubicBezTo>
                    <a:pt x="183" y="1013"/>
                    <a:pt x="221" y="972"/>
                    <a:pt x="237" y="967"/>
                  </a:cubicBezTo>
                  <a:cubicBezTo>
                    <a:pt x="253" y="962"/>
                    <a:pt x="294" y="919"/>
                    <a:pt x="303" y="900"/>
                  </a:cubicBezTo>
                  <a:cubicBezTo>
                    <a:pt x="312" y="881"/>
                    <a:pt x="339" y="851"/>
                    <a:pt x="346" y="844"/>
                  </a:cubicBezTo>
                  <a:cubicBezTo>
                    <a:pt x="353" y="838"/>
                    <a:pt x="374" y="830"/>
                    <a:pt x="380" y="829"/>
                  </a:cubicBezTo>
                  <a:cubicBezTo>
                    <a:pt x="385" y="828"/>
                    <a:pt x="430" y="806"/>
                    <a:pt x="445" y="798"/>
                  </a:cubicBezTo>
                  <a:cubicBezTo>
                    <a:pt x="460" y="790"/>
                    <a:pt x="484" y="766"/>
                    <a:pt x="486" y="758"/>
                  </a:cubicBezTo>
                  <a:cubicBezTo>
                    <a:pt x="488" y="751"/>
                    <a:pt x="474" y="736"/>
                    <a:pt x="469" y="738"/>
                  </a:cubicBezTo>
                  <a:cubicBezTo>
                    <a:pt x="464" y="739"/>
                    <a:pt x="447" y="733"/>
                    <a:pt x="442" y="730"/>
                  </a:cubicBezTo>
                  <a:cubicBezTo>
                    <a:pt x="437" y="727"/>
                    <a:pt x="440" y="693"/>
                    <a:pt x="436" y="684"/>
                  </a:cubicBezTo>
                  <a:cubicBezTo>
                    <a:pt x="432" y="674"/>
                    <a:pt x="444" y="639"/>
                    <a:pt x="443" y="631"/>
                  </a:cubicBezTo>
                  <a:cubicBezTo>
                    <a:pt x="442" y="623"/>
                    <a:pt x="439" y="601"/>
                    <a:pt x="437" y="596"/>
                  </a:cubicBezTo>
                  <a:cubicBezTo>
                    <a:pt x="435" y="590"/>
                    <a:pt x="444" y="574"/>
                    <a:pt x="446" y="568"/>
                  </a:cubicBezTo>
                  <a:cubicBezTo>
                    <a:pt x="448" y="564"/>
                    <a:pt x="451" y="575"/>
                    <a:pt x="449" y="583"/>
                  </a:cubicBezTo>
                  <a:cubicBezTo>
                    <a:pt x="447" y="590"/>
                    <a:pt x="450" y="627"/>
                    <a:pt x="451" y="639"/>
                  </a:cubicBezTo>
                  <a:cubicBezTo>
                    <a:pt x="452" y="652"/>
                    <a:pt x="450" y="689"/>
                    <a:pt x="449" y="700"/>
                  </a:cubicBezTo>
                  <a:cubicBezTo>
                    <a:pt x="448" y="711"/>
                    <a:pt x="485" y="726"/>
                    <a:pt x="498" y="727"/>
                  </a:cubicBezTo>
                  <a:cubicBezTo>
                    <a:pt x="512" y="728"/>
                    <a:pt x="531" y="727"/>
                    <a:pt x="533" y="724"/>
                  </a:cubicBezTo>
                  <a:cubicBezTo>
                    <a:pt x="536" y="722"/>
                    <a:pt x="558" y="723"/>
                    <a:pt x="565" y="722"/>
                  </a:cubicBezTo>
                  <a:cubicBezTo>
                    <a:pt x="572" y="721"/>
                    <a:pt x="588" y="703"/>
                    <a:pt x="593" y="702"/>
                  </a:cubicBezTo>
                  <a:cubicBezTo>
                    <a:pt x="598" y="700"/>
                    <a:pt x="603" y="678"/>
                    <a:pt x="603" y="670"/>
                  </a:cubicBezTo>
                  <a:cubicBezTo>
                    <a:pt x="602" y="662"/>
                    <a:pt x="588" y="647"/>
                    <a:pt x="583" y="648"/>
                  </a:cubicBezTo>
                  <a:cubicBezTo>
                    <a:pt x="578" y="648"/>
                    <a:pt x="579" y="628"/>
                    <a:pt x="579" y="621"/>
                  </a:cubicBezTo>
                  <a:cubicBezTo>
                    <a:pt x="580" y="614"/>
                    <a:pt x="571" y="599"/>
                    <a:pt x="571" y="595"/>
                  </a:cubicBezTo>
                  <a:cubicBezTo>
                    <a:pt x="572" y="590"/>
                    <a:pt x="580" y="587"/>
                    <a:pt x="583" y="587"/>
                  </a:cubicBezTo>
                  <a:cubicBezTo>
                    <a:pt x="586" y="586"/>
                    <a:pt x="601" y="618"/>
                    <a:pt x="603" y="631"/>
                  </a:cubicBezTo>
                  <a:cubicBezTo>
                    <a:pt x="606" y="643"/>
                    <a:pt x="605" y="664"/>
                    <a:pt x="604" y="668"/>
                  </a:cubicBezTo>
                  <a:cubicBezTo>
                    <a:pt x="604" y="671"/>
                    <a:pt x="623" y="684"/>
                    <a:pt x="629" y="683"/>
                  </a:cubicBezTo>
                  <a:cubicBezTo>
                    <a:pt x="635" y="682"/>
                    <a:pt x="640" y="686"/>
                    <a:pt x="639" y="691"/>
                  </a:cubicBezTo>
                  <a:lnTo>
                    <a:pt x="646" y="693"/>
                  </a:lnTo>
                  <a:lnTo>
                    <a:pt x="669" y="702"/>
                  </a:lnTo>
                  <a:cubicBezTo>
                    <a:pt x="673" y="719"/>
                    <a:pt x="671" y="730"/>
                    <a:pt x="669" y="732"/>
                  </a:cubicBezTo>
                  <a:cubicBezTo>
                    <a:pt x="668" y="734"/>
                    <a:pt x="669" y="747"/>
                    <a:pt x="673" y="750"/>
                  </a:cubicBezTo>
                  <a:cubicBezTo>
                    <a:pt x="676" y="754"/>
                    <a:pt x="671" y="769"/>
                    <a:pt x="670" y="773"/>
                  </a:cubicBezTo>
                  <a:cubicBezTo>
                    <a:pt x="670" y="778"/>
                    <a:pt x="670" y="806"/>
                    <a:pt x="668" y="816"/>
                  </a:cubicBezTo>
                  <a:cubicBezTo>
                    <a:pt x="665" y="826"/>
                    <a:pt x="666" y="849"/>
                    <a:pt x="665" y="855"/>
                  </a:cubicBezTo>
                  <a:cubicBezTo>
                    <a:pt x="665" y="861"/>
                    <a:pt x="660" y="876"/>
                    <a:pt x="658" y="880"/>
                  </a:cubicBezTo>
                  <a:cubicBezTo>
                    <a:pt x="656" y="883"/>
                    <a:pt x="659" y="895"/>
                    <a:pt x="664" y="897"/>
                  </a:cubicBezTo>
                  <a:cubicBezTo>
                    <a:pt x="669" y="900"/>
                    <a:pt x="697" y="875"/>
                    <a:pt x="706" y="865"/>
                  </a:cubicBezTo>
                  <a:cubicBezTo>
                    <a:pt x="714" y="854"/>
                    <a:pt x="728" y="850"/>
                    <a:pt x="730" y="851"/>
                  </a:cubicBezTo>
                  <a:cubicBezTo>
                    <a:pt x="732" y="852"/>
                    <a:pt x="738" y="847"/>
                    <a:pt x="739" y="844"/>
                  </a:cubicBezTo>
                  <a:cubicBezTo>
                    <a:pt x="740" y="842"/>
                    <a:pt x="753" y="849"/>
                    <a:pt x="756" y="847"/>
                  </a:cubicBezTo>
                  <a:cubicBezTo>
                    <a:pt x="758" y="844"/>
                    <a:pt x="774" y="826"/>
                    <a:pt x="780" y="825"/>
                  </a:cubicBezTo>
                  <a:cubicBezTo>
                    <a:pt x="786" y="825"/>
                    <a:pt x="808" y="824"/>
                    <a:pt x="814" y="825"/>
                  </a:cubicBezTo>
                  <a:cubicBezTo>
                    <a:pt x="821" y="826"/>
                    <a:pt x="828" y="846"/>
                    <a:pt x="828" y="854"/>
                  </a:cubicBezTo>
                  <a:cubicBezTo>
                    <a:pt x="828" y="861"/>
                    <a:pt x="822" y="877"/>
                    <a:pt x="820" y="879"/>
                  </a:cubicBezTo>
                  <a:cubicBezTo>
                    <a:pt x="817" y="880"/>
                    <a:pt x="819" y="898"/>
                    <a:pt x="827" y="902"/>
                  </a:cubicBezTo>
                  <a:cubicBezTo>
                    <a:pt x="834" y="906"/>
                    <a:pt x="831" y="917"/>
                    <a:pt x="829" y="921"/>
                  </a:cubicBezTo>
                  <a:cubicBezTo>
                    <a:pt x="827" y="924"/>
                    <a:pt x="832" y="940"/>
                    <a:pt x="831" y="946"/>
                  </a:cubicBezTo>
                  <a:cubicBezTo>
                    <a:pt x="830" y="951"/>
                    <a:pt x="823" y="963"/>
                    <a:pt x="820" y="965"/>
                  </a:cubicBezTo>
                  <a:cubicBezTo>
                    <a:pt x="817" y="967"/>
                    <a:pt x="809" y="984"/>
                    <a:pt x="808" y="989"/>
                  </a:cubicBezTo>
                  <a:cubicBezTo>
                    <a:pt x="807" y="995"/>
                    <a:pt x="816" y="1031"/>
                    <a:pt x="821" y="1043"/>
                  </a:cubicBezTo>
                  <a:cubicBezTo>
                    <a:pt x="825" y="1055"/>
                    <a:pt x="842" y="1036"/>
                    <a:pt x="841" y="1027"/>
                  </a:cubicBezTo>
                  <a:cubicBezTo>
                    <a:pt x="841" y="1017"/>
                    <a:pt x="834" y="993"/>
                    <a:pt x="834" y="987"/>
                  </a:cubicBezTo>
                  <a:cubicBezTo>
                    <a:pt x="833" y="980"/>
                    <a:pt x="843" y="961"/>
                    <a:pt x="847" y="956"/>
                  </a:cubicBezTo>
                  <a:cubicBezTo>
                    <a:pt x="851" y="952"/>
                    <a:pt x="859" y="967"/>
                    <a:pt x="861" y="973"/>
                  </a:cubicBezTo>
                  <a:cubicBezTo>
                    <a:pt x="864" y="980"/>
                    <a:pt x="866" y="992"/>
                    <a:pt x="864" y="995"/>
                  </a:cubicBezTo>
                  <a:cubicBezTo>
                    <a:pt x="863" y="998"/>
                    <a:pt x="904" y="998"/>
                    <a:pt x="915" y="980"/>
                  </a:cubicBezTo>
                  <a:cubicBezTo>
                    <a:pt x="927" y="962"/>
                    <a:pt x="950" y="947"/>
                    <a:pt x="954" y="942"/>
                  </a:cubicBezTo>
                  <a:cubicBezTo>
                    <a:pt x="958" y="938"/>
                    <a:pt x="957" y="929"/>
                    <a:pt x="955" y="927"/>
                  </a:cubicBezTo>
                  <a:cubicBezTo>
                    <a:pt x="952" y="925"/>
                    <a:pt x="968" y="915"/>
                    <a:pt x="976" y="920"/>
                  </a:cubicBezTo>
                  <a:cubicBezTo>
                    <a:pt x="985" y="926"/>
                    <a:pt x="1019" y="914"/>
                    <a:pt x="1029" y="908"/>
                  </a:cubicBezTo>
                  <a:cubicBezTo>
                    <a:pt x="1039" y="901"/>
                    <a:pt x="1053" y="900"/>
                    <a:pt x="1055" y="899"/>
                  </a:cubicBezTo>
                  <a:cubicBezTo>
                    <a:pt x="1057" y="898"/>
                    <a:pt x="1076" y="881"/>
                    <a:pt x="1083" y="872"/>
                  </a:cubicBezTo>
                  <a:cubicBezTo>
                    <a:pt x="1089" y="864"/>
                    <a:pt x="1091" y="846"/>
                    <a:pt x="1093" y="841"/>
                  </a:cubicBezTo>
                  <a:cubicBezTo>
                    <a:pt x="1095" y="836"/>
                    <a:pt x="1093" y="821"/>
                    <a:pt x="1093" y="817"/>
                  </a:cubicBezTo>
                  <a:cubicBezTo>
                    <a:pt x="1093" y="812"/>
                    <a:pt x="1099" y="798"/>
                    <a:pt x="1101" y="797"/>
                  </a:cubicBezTo>
                  <a:cubicBezTo>
                    <a:pt x="1104" y="795"/>
                    <a:pt x="1113" y="797"/>
                    <a:pt x="1115" y="795"/>
                  </a:cubicBezTo>
                  <a:cubicBezTo>
                    <a:pt x="1117" y="794"/>
                    <a:pt x="1132" y="789"/>
                    <a:pt x="1133" y="785"/>
                  </a:cubicBezTo>
                  <a:cubicBezTo>
                    <a:pt x="1135" y="780"/>
                    <a:pt x="1136" y="793"/>
                    <a:pt x="1138" y="799"/>
                  </a:cubicBezTo>
                  <a:cubicBezTo>
                    <a:pt x="1140" y="805"/>
                    <a:pt x="1132" y="830"/>
                    <a:pt x="1135" y="835"/>
                  </a:cubicBezTo>
                  <a:cubicBezTo>
                    <a:pt x="1139" y="841"/>
                    <a:pt x="1174" y="826"/>
                    <a:pt x="1182" y="808"/>
                  </a:cubicBezTo>
                  <a:cubicBezTo>
                    <a:pt x="1189" y="789"/>
                    <a:pt x="1210" y="773"/>
                    <a:pt x="1216" y="773"/>
                  </a:cubicBezTo>
                  <a:cubicBezTo>
                    <a:pt x="1220" y="774"/>
                    <a:pt x="1238" y="766"/>
                    <a:pt x="1250" y="760"/>
                  </a:cubicBezTo>
                  <a:cubicBezTo>
                    <a:pt x="1279" y="604"/>
                    <a:pt x="1271" y="444"/>
                    <a:pt x="1228" y="294"/>
                  </a:cubicBezTo>
                  <a:cubicBezTo>
                    <a:pt x="1227" y="294"/>
                    <a:pt x="1225" y="293"/>
                    <a:pt x="1225" y="292"/>
                  </a:cubicBezTo>
                  <a:lnTo>
                    <a:pt x="1218" y="286"/>
                  </a:lnTo>
                  <a:cubicBezTo>
                    <a:pt x="1207" y="277"/>
                    <a:pt x="1207" y="259"/>
                    <a:pt x="1211" y="257"/>
                  </a:cubicBezTo>
                  <a:cubicBezTo>
                    <a:pt x="1212" y="256"/>
                    <a:pt x="1214" y="254"/>
                    <a:pt x="1214" y="251"/>
                  </a:cubicBezTo>
                  <a:cubicBezTo>
                    <a:pt x="1211" y="241"/>
                    <a:pt x="1207" y="230"/>
                    <a:pt x="1203" y="220"/>
                  </a:cubicBezTo>
                  <a:cubicBezTo>
                    <a:pt x="1198" y="216"/>
                    <a:pt x="1191" y="213"/>
                    <a:pt x="1188" y="211"/>
                  </a:cubicBezTo>
                  <a:cubicBezTo>
                    <a:pt x="1180" y="206"/>
                    <a:pt x="1167" y="191"/>
                    <a:pt x="1166" y="187"/>
                  </a:cubicBezTo>
                  <a:cubicBezTo>
                    <a:pt x="1164" y="182"/>
                    <a:pt x="1151" y="182"/>
                    <a:pt x="1148" y="187"/>
                  </a:cubicBezTo>
                  <a:cubicBezTo>
                    <a:pt x="1144" y="192"/>
                    <a:pt x="1125" y="185"/>
                    <a:pt x="1121" y="188"/>
                  </a:cubicBezTo>
                  <a:cubicBezTo>
                    <a:pt x="1117" y="191"/>
                    <a:pt x="1108" y="187"/>
                    <a:pt x="1108" y="183"/>
                  </a:cubicBezTo>
                  <a:cubicBezTo>
                    <a:pt x="1107" y="180"/>
                    <a:pt x="1087" y="179"/>
                    <a:pt x="1078" y="176"/>
                  </a:cubicBezTo>
                  <a:cubicBezTo>
                    <a:pt x="1070" y="172"/>
                    <a:pt x="1051" y="170"/>
                    <a:pt x="1047" y="170"/>
                  </a:cubicBezTo>
                  <a:cubicBezTo>
                    <a:pt x="1042" y="169"/>
                    <a:pt x="1029" y="173"/>
                    <a:pt x="1026" y="175"/>
                  </a:cubicBezTo>
                  <a:cubicBezTo>
                    <a:pt x="1022" y="178"/>
                    <a:pt x="1009" y="178"/>
                    <a:pt x="1005" y="177"/>
                  </a:cubicBezTo>
                  <a:cubicBezTo>
                    <a:pt x="1001" y="177"/>
                    <a:pt x="993" y="192"/>
                    <a:pt x="996" y="196"/>
                  </a:cubicBezTo>
                  <a:cubicBezTo>
                    <a:pt x="999" y="201"/>
                    <a:pt x="989" y="190"/>
                    <a:pt x="986" y="185"/>
                  </a:cubicBezTo>
                  <a:cubicBezTo>
                    <a:pt x="982" y="179"/>
                    <a:pt x="971" y="184"/>
                    <a:pt x="967" y="187"/>
                  </a:cubicBezTo>
                  <a:cubicBezTo>
                    <a:pt x="964" y="189"/>
                    <a:pt x="962" y="181"/>
                    <a:pt x="965" y="177"/>
                  </a:cubicBezTo>
                  <a:cubicBezTo>
                    <a:pt x="967" y="172"/>
                    <a:pt x="956" y="161"/>
                    <a:pt x="952" y="164"/>
                  </a:cubicBezTo>
                  <a:cubicBezTo>
                    <a:pt x="948" y="166"/>
                    <a:pt x="942" y="156"/>
                    <a:pt x="939" y="152"/>
                  </a:cubicBezTo>
                  <a:cubicBezTo>
                    <a:pt x="936" y="148"/>
                    <a:pt x="910" y="156"/>
                    <a:pt x="900" y="158"/>
                  </a:cubicBezTo>
                  <a:cubicBezTo>
                    <a:pt x="891" y="161"/>
                    <a:pt x="858" y="149"/>
                    <a:pt x="854" y="144"/>
                  </a:cubicBezTo>
                  <a:cubicBezTo>
                    <a:pt x="850" y="138"/>
                    <a:pt x="836" y="151"/>
                    <a:pt x="840" y="154"/>
                  </a:cubicBezTo>
                  <a:cubicBezTo>
                    <a:pt x="844" y="158"/>
                    <a:pt x="829" y="146"/>
                    <a:pt x="819" y="142"/>
                  </a:cubicBezTo>
                  <a:cubicBezTo>
                    <a:pt x="809" y="138"/>
                    <a:pt x="777" y="133"/>
                    <a:pt x="768" y="134"/>
                  </a:cubicBezTo>
                  <a:cubicBezTo>
                    <a:pt x="759" y="136"/>
                    <a:pt x="757" y="127"/>
                    <a:pt x="759" y="123"/>
                  </a:cubicBezTo>
                  <a:cubicBezTo>
                    <a:pt x="761" y="120"/>
                    <a:pt x="753" y="111"/>
                    <a:pt x="750" y="108"/>
                  </a:cubicBezTo>
                  <a:cubicBezTo>
                    <a:pt x="748" y="105"/>
                    <a:pt x="730" y="123"/>
                    <a:pt x="723" y="124"/>
                  </a:cubicBezTo>
                  <a:cubicBezTo>
                    <a:pt x="715" y="125"/>
                    <a:pt x="720" y="101"/>
                    <a:pt x="710" y="90"/>
                  </a:cubicBezTo>
                  <a:cubicBezTo>
                    <a:pt x="699" y="80"/>
                    <a:pt x="687" y="57"/>
                    <a:pt x="682" y="52"/>
                  </a:cubicBezTo>
                  <a:cubicBezTo>
                    <a:pt x="678" y="48"/>
                    <a:pt x="673" y="30"/>
                    <a:pt x="672" y="25"/>
                  </a:cubicBezTo>
                  <a:cubicBezTo>
                    <a:pt x="671" y="20"/>
                    <a:pt x="656" y="8"/>
                    <a:pt x="651" y="5"/>
                  </a:cubicBezTo>
                  <a:cubicBezTo>
                    <a:pt x="646" y="2"/>
                    <a:pt x="624" y="2"/>
                    <a:pt x="618" y="3"/>
                  </a:cubicBezTo>
                  <a:cubicBezTo>
                    <a:pt x="611" y="5"/>
                    <a:pt x="605" y="0"/>
                    <a:pt x="602" y="0"/>
                  </a:cubicBezTo>
                  <a:cubicBezTo>
                    <a:pt x="599" y="0"/>
                    <a:pt x="571" y="8"/>
                    <a:pt x="560" y="9"/>
                  </a:cubicBezTo>
                  <a:cubicBezTo>
                    <a:pt x="550" y="11"/>
                    <a:pt x="523" y="28"/>
                    <a:pt x="516" y="32"/>
                  </a:cubicBezTo>
                  <a:cubicBezTo>
                    <a:pt x="508" y="35"/>
                    <a:pt x="502" y="33"/>
                    <a:pt x="499" y="32"/>
                  </a:cubicBezTo>
                  <a:cubicBezTo>
                    <a:pt x="497" y="31"/>
                    <a:pt x="491" y="36"/>
                    <a:pt x="490" y="38"/>
                  </a:cubicBezTo>
                  <a:cubicBezTo>
                    <a:pt x="488" y="41"/>
                    <a:pt x="461" y="40"/>
                    <a:pt x="453" y="48"/>
                  </a:cubicBezTo>
                  <a:cubicBezTo>
                    <a:pt x="445" y="56"/>
                    <a:pt x="437" y="81"/>
                    <a:pt x="432" y="89"/>
                  </a:cubicBezTo>
                  <a:cubicBezTo>
                    <a:pt x="428" y="97"/>
                    <a:pt x="427" y="117"/>
                    <a:pt x="433" y="121"/>
                  </a:cubicBezTo>
                  <a:cubicBezTo>
                    <a:pt x="438" y="124"/>
                    <a:pt x="428" y="135"/>
                    <a:pt x="424" y="138"/>
                  </a:cubicBezTo>
                  <a:cubicBezTo>
                    <a:pt x="421" y="141"/>
                    <a:pt x="424" y="148"/>
                    <a:pt x="422" y="151"/>
                  </a:cubicBezTo>
                  <a:cubicBezTo>
                    <a:pt x="420" y="154"/>
                    <a:pt x="402" y="150"/>
                    <a:pt x="397" y="149"/>
                  </a:cubicBezTo>
                  <a:cubicBezTo>
                    <a:pt x="391" y="148"/>
                    <a:pt x="378" y="154"/>
                    <a:pt x="375" y="158"/>
                  </a:cubicBezTo>
                  <a:cubicBezTo>
                    <a:pt x="372" y="160"/>
                    <a:pt x="357" y="155"/>
                    <a:pt x="349" y="157"/>
                  </a:cubicBezTo>
                  <a:cubicBezTo>
                    <a:pt x="352" y="154"/>
                    <a:pt x="357" y="150"/>
                    <a:pt x="359" y="149"/>
                  </a:cubicBezTo>
                  <a:cubicBezTo>
                    <a:pt x="365" y="145"/>
                    <a:pt x="366" y="134"/>
                    <a:pt x="365" y="131"/>
                  </a:cubicBezTo>
                  <a:cubicBezTo>
                    <a:pt x="364" y="128"/>
                    <a:pt x="378" y="101"/>
                    <a:pt x="377" y="94"/>
                  </a:cubicBezTo>
                  <a:cubicBezTo>
                    <a:pt x="377" y="86"/>
                    <a:pt x="373" y="72"/>
                    <a:pt x="372" y="69"/>
                  </a:cubicBezTo>
                  <a:cubicBezTo>
                    <a:pt x="371" y="66"/>
                    <a:pt x="378" y="61"/>
                    <a:pt x="381" y="59"/>
                  </a:cubicBezTo>
                  <a:cubicBezTo>
                    <a:pt x="384" y="57"/>
                    <a:pt x="372" y="48"/>
                    <a:pt x="367" y="48"/>
                  </a:cubicBezTo>
                  <a:cubicBezTo>
                    <a:pt x="362" y="48"/>
                    <a:pt x="346" y="72"/>
                    <a:pt x="340" y="78"/>
                  </a:cubicBezTo>
                  <a:cubicBezTo>
                    <a:pt x="335" y="84"/>
                    <a:pt x="337" y="99"/>
                    <a:pt x="339" y="101"/>
                  </a:cubicBezTo>
                  <a:cubicBezTo>
                    <a:pt x="341" y="103"/>
                    <a:pt x="333" y="115"/>
                    <a:pt x="328" y="113"/>
                  </a:cubicBezTo>
                  <a:cubicBezTo>
                    <a:pt x="323" y="111"/>
                    <a:pt x="308" y="127"/>
                    <a:pt x="308" y="132"/>
                  </a:cubicBezTo>
                  <a:cubicBezTo>
                    <a:pt x="308" y="138"/>
                    <a:pt x="298" y="142"/>
                    <a:pt x="294" y="143"/>
                  </a:cubicBezTo>
                  <a:cubicBezTo>
                    <a:pt x="290" y="143"/>
                    <a:pt x="312" y="154"/>
                    <a:pt x="321" y="159"/>
                  </a:cubicBezTo>
                  <a:cubicBezTo>
                    <a:pt x="331" y="164"/>
                    <a:pt x="335" y="172"/>
                    <a:pt x="334" y="172"/>
                  </a:cubicBezTo>
                  <a:cubicBezTo>
                    <a:pt x="333" y="173"/>
                    <a:pt x="314" y="166"/>
                    <a:pt x="309" y="168"/>
                  </a:cubicBezTo>
                  <a:cubicBezTo>
                    <a:pt x="304" y="170"/>
                    <a:pt x="288" y="171"/>
                    <a:pt x="284" y="173"/>
                  </a:cubicBezTo>
                  <a:cubicBezTo>
                    <a:pt x="280" y="175"/>
                    <a:pt x="282" y="185"/>
                    <a:pt x="287" y="188"/>
                  </a:cubicBezTo>
                  <a:cubicBezTo>
                    <a:pt x="292" y="190"/>
                    <a:pt x="288" y="211"/>
                    <a:pt x="290" y="216"/>
                  </a:cubicBezTo>
                  <a:cubicBezTo>
                    <a:pt x="292" y="221"/>
                    <a:pt x="285" y="229"/>
                    <a:pt x="282" y="231"/>
                  </a:cubicBezTo>
                  <a:cubicBezTo>
                    <a:pt x="279" y="232"/>
                    <a:pt x="259" y="215"/>
                    <a:pt x="249" y="212"/>
                  </a:cubicBezTo>
                  <a:cubicBezTo>
                    <a:pt x="239" y="209"/>
                    <a:pt x="217" y="222"/>
                    <a:pt x="212" y="228"/>
                  </a:cubicBezTo>
                  <a:cubicBezTo>
                    <a:pt x="208" y="235"/>
                    <a:pt x="199" y="256"/>
                    <a:pt x="197" y="262"/>
                  </a:cubicBezTo>
                  <a:cubicBezTo>
                    <a:pt x="194" y="268"/>
                    <a:pt x="211" y="282"/>
                    <a:pt x="213" y="287"/>
                  </a:cubicBezTo>
                  <a:cubicBezTo>
                    <a:pt x="215" y="292"/>
                    <a:pt x="234" y="299"/>
                    <a:pt x="237" y="303"/>
                  </a:cubicBezTo>
                  <a:cubicBezTo>
                    <a:pt x="239" y="307"/>
                    <a:pt x="262" y="294"/>
                    <a:pt x="270" y="286"/>
                  </a:cubicBezTo>
                  <a:cubicBezTo>
                    <a:pt x="277" y="278"/>
                    <a:pt x="305" y="273"/>
                    <a:pt x="313" y="269"/>
                  </a:cubicBezTo>
                  <a:cubicBezTo>
                    <a:pt x="320" y="265"/>
                    <a:pt x="339" y="277"/>
                    <a:pt x="346" y="276"/>
                  </a:cubicBezTo>
                  <a:cubicBezTo>
                    <a:pt x="353" y="276"/>
                    <a:pt x="340" y="293"/>
                    <a:pt x="336" y="304"/>
                  </a:cubicBezTo>
                  <a:cubicBezTo>
                    <a:pt x="333" y="316"/>
                    <a:pt x="353" y="325"/>
                    <a:pt x="355" y="314"/>
                  </a:cubicBezTo>
                  <a:cubicBezTo>
                    <a:pt x="358" y="303"/>
                    <a:pt x="365" y="302"/>
                    <a:pt x="364" y="306"/>
                  </a:cubicBezTo>
                  <a:cubicBezTo>
                    <a:pt x="363" y="310"/>
                    <a:pt x="377" y="328"/>
                    <a:pt x="377" y="335"/>
                  </a:cubicBezTo>
                  <a:cubicBezTo>
                    <a:pt x="378" y="342"/>
                    <a:pt x="370" y="353"/>
                    <a:pt x="366" y="351"/>
                  </a:cubicBezTo>
                  <a:cubicBezTo>
                    <a:pt x="362" y="348"/>
                    <a:pt x="355" y="361"/>
                    <a:pt x="359" y="365"/>
                  </a:cubicBezTo>
                  <a:cubicBezTo>
                    <a:pt x="362" y="368"/>
                    <a:pt x="377" y="356"/>
                    <a:pt x="383" y="356"/>
                  </a:cubicBezTo>
                  <a:cubicBezTo>
                    <a:pt x="389" y="357"/>
                    <a:pt x="398" y="349"/>
                    <a:pt x="396" y="347"/>
                  </a:cubicBezTo>
                  <a:cubicBezTo>
                    <a:pt x="395" y="345"/>
                    <a:pt x="405" y="340"/>
                    <a:pt x="407" y="344"/>
                  </a:cubicBezTo>
                  <a:cubicBezTo>
                    <a:pt x="408" y="349"/>
                    <a:pt x="407" y="320"/>
                    <a:pt x="404" y="308"/>
                  </a:cubicBezTo>
                  <a:cubicBezTo>
                    <a:pt x="401" y="295"/>
                    <a:pt x="404" y="302"/>
                    <a:pt x="412" y="323"/>
                  </a:cubicBezTo>
                  <a:lnTo>
                    <a:pt x="414" y="342"/>
                  </a:lnTo>
                  <a:cubicBezTo>
                    <a:pt x="414" y="346"/>
                    <a:pt x="413" y="355"/>
                    <a:pt x="413" y="359"/>
                  </a:cubicBezTo>
                  <a:lnTo>
                    <a:pt x="413" y="365"/>
                  </a:lnTo>
                  <a:cubicBezTo>
                    <a:pt x="412" y="371"/>
                    <a:pt x="406" y="386"/>
                    <a:pt x="404" y="389"/>
                  </a:cubicBezTo>
                  <a:cubicBezTo>
                    <a:pt x="402" y="393"/>
                    <a:pt x="406" y="404"/>
                    <a:pt x="411" y="407"/>
                  </a:cubicBezTo>
                  <a:cubicBezTo>
                    <a:pt x="415" y="409"/>
                    <a:pt x="418" y="414"/>
                    <a:pt x="417" y="414"/>
                  </a:cubicBezTo>
                  <a:cubicBezTo>
                    <a:pt x="415" y="413"/>
                    <a:pt x="414" y="425"/>
                    <a:pt x="419" y="428"/>
                  </a:cubicBezTo>
                  <a:cubicBezTo>
                    <a:pt x="424" y="431"/>
                    <a:pt x="433" y="420"/>
                    <a:pt x="428" y="417"/>
                  </a:cubicBezTo>
                  <a:cubicBezTo>
                    <a:pt x="423" y="414"/>
                    <a:pt x="434" y="396"/>
                    <a:pt x="438" y="388"/>
                  </a:cubicBezTo>
                  <a:cubicBezTo>
                    <a:pt x="442" y="380"/>
                    <a:pt x="450" y="376"/>
                    <a:pt x="451" y="377"/>
                  </a:cubicBezTo>
                  <a:cubicBezTo>
                    <a:pt x="453" y="378"/>
                    <a:pt x="442" y="393"/>
                    <a:pt x="440" y="397"/>
                  </a:cubicBezTo>
                  <a:cubicBezTo>
                    <a:pt x="438" y="400"/>
                    <a:pt x="436" y="409"/>
                    <a:pt x="435" y="415"/>
                  </a:cubicBezTo>
                  <a:lnTo>
                    <a:pt x="438" y="422"/>
                  </a:lnTo>
                  <a:lnTo>
                    <a:pt x="444" y="437"/>
                  </a:lnTo>
                  <a:cubicBezTo>
                    <a:pt x="463" y="441"/>
                    <a:pt x="482" y="457"/>
                    <a:pt x="480" y="460"/>
                  </a:cubicBezTo>
                  <a:cubicBezTo>
                    <a:pt x="477" y="463"/>
                    <a:pt x="489" y="470"/>
                    <a:pt x="493" y="466"/>
                  </a:cubicBezTo>
                  <a:cubicBezTo>
                    <a:pt x="497" y="461"/>
                    <a:pt x="494" y="466"/>
                    <a:pt x="492" y="470"/>
                  </a:cubicBezTo>
                  <a:cubicBezTo>
                    <a:pt x="490" y="474"/>
                    <a:pt x="471" y="482"/>
                    <a:pt x="466" y="488"/>
                  </a:cubicBezTo>
                  <a:cubicBezTo>
                    <a:pt x="460" y="493"/>
                    <a:pt x="426" y="468"/>
                    <a:pt x="411" y="458"/>
                  </a:cubicBezTo>
                  <a:cubicBezTo>
                    <a:pt x="396" y="447"/>
                    <a:pt x="370" y="439"/>
                    <a:pt x="365" y="443"/>
                  </a:cubicBezTo>
                  <a:cubicBezTo>
                    <a:pt x="361" y="447"/>
                    <a:pt x="345" y="417"/>
                    <a:pt x="336" y="406"/>
                  </a:cubicBezTo>
                  <a:cubicBezTo>
                    <a:pt x="328" y="395"/>
                    <a:pt x="329" y="372"/>
                    <a:pt x="327" y="369"/>
                  </a:cubicBezTo>
                  <a:cubicBezTo>
                    <a:pt x="326" y="365"/>
                    <a:pt x="334" y="362"/>
                    <a:pt x="335" y="358"/>
                  </a:cubicBezTo>
                  <a:cubicBezTo>
                    <a:pt x="336" y="354"/>
                    <a:pt x="310" y="338"/>
                    <a:pt x="301" y="337"/>
                  </a:cubicBezTo>
                  <a:cubicBezTo>
                    <a:pt x="292" y="335"/>
                    <a:pt x="251" y="317"/>
                    <a:pt x="239" y="316"/>
                  </a:cubicBezTo>
                  <a:cubicBezTo>
                    <a:pt x="228" y="315"/>
                    <a:pt x="217" y="303"/>
                    <a:pt x="213" y="300"/>
                  </a:cubicBezTo>
                  <a:cubicBezTo>
                    <a:pt x="209" y="296"/>
                    <a:pt x="191" y="303"/>
                    <a:pt x="185" y="303"/>
                  </a:cubicBezTo>
                  <a:cubicBezTo>
                    <a:pt x="178" y="302"/>
                    <a:pt x="161" y="316"/>
                    <a:pt x="147" y="334"/>
                  </a:cubicBezTo>
                  <a:lnTo>
                    <a:pt x="132" y="344"/>
                  </a:lnTo>
                  <a:lnTo>
                    <a:pt x="123" y="350"/>
                  </a:lnTo>
                  <a:cubicBezTo>
                    <a:pt x="105" y="352"/>
                    <a:pt x="72" y="377"/>
                    <a:pt x="64" y="381"/>
                  </a:cubicBezTo>
                  <a:cubicBezTo>
                    <a:pt x="56" y="385"/>
                    <a:pt x="26" y="430"/>
                    <a:pt x="17" y="446"/>
                  </a:cubicBezTo>
                  <a:cubicBezTo>
                    <a:pt x="8" y="462"/>
                    <a:pt x="3" y="503"/>
                    <a:pt x="1" y="514"/>
                  </a:cubicBezTo>
                  <a:cubicBezTo>
                    <a:pt x="0" y="525"/>
                    <a:pt x="12" y="559"/>
                    <a:pt x="17" y="569"/>
                  </a:cubicBezTo>
                  <a:cubicBezTo>
                    <a:pt x="23" y="578"/>
                    <a:pt x="48" y="593"/>
                    <a:pt x="57" y="598"/>
                  </a:cubicBezTo>
                  <a:cubicBezTo>
                    <a:pt x="65" y="603"/>
                    <a:pt x="79" y="600"/>
                    <a:pt x="88" y="593"/>
                  </a:cubicBezTo>
                  <a:lnTo>
                    <a:pt x="100" y="601"/>
                  </a:lnTo>
                  <a:lnTo>
                    <a:pt x="105" y="605"/>
                  </a:lnTo>
                  <a:cubicBezTo>
                    <a:pt x="101" y="612"/>
                    <a:pt x="117" y="628"/>
                    <a:pt x="120" y="633"/>
                  </a:cubicBezTo>
                  <a:cubicBezTo>
                    <a:pt x="123" y="638"/>
                    <a:pt x="136" y="643"/>
                    <a:pt x="140" y="644"/>
                  </a:cubicBezTo>
                  <a:cubicBezTo>
                    <a:pt x="144" y="645"/>
                    <a:pt x="130" y="679"/>
                    <a:pt x="122" y="687"/>
                  </a:cubicBezTo>
                  <a:cubicBezTo>
                    <a:pt x="114" y="695"/>
                    <a:pt x="104" y="733"/>
                    <a:pt x="101" y="744"/>
                  </a:cubicBezTo>
                  <a:cubicBezTo>
                    <a:pt x="98" y="756"/>
                    <a:pt x="94" y="789"/>
                    <a:pt x="90" y="799"/>
                  </a:cubicBezTo>
                  <a:cubicBezTo>
                    <a:pt x="85" y="810"/>
                    <a:pt x="59" y="838"/>
                    <a:pt x="52" y="848"/>
                  </a:cubicBezTo>
                  <a:cubicBezTo>
                    <a:pt x="44" y="859"/>
                    <a:pt x="41" y="899"/>
                    <a:pt x="39" y="912"/>
                  </a:cubicBezTo>
                  <a:cubicBezTo>
                    <a:pt x="37" y="925"/>
                    <a:pt x="27" y="951"/>
                    <a:pt x="24" y="956"/>
                  </a:cubicBezTo>
                  <a:cubicBezTo>
                    <a:pt x="21" y="961"/>
                    <a:pt x="19" y="1003"/>
                    <a:pt x="15" y="1019"/>
                  </a:cubicBezTo>
                  <a:cubicBezTo>
                    <a:pt x="11" y="1035"/>
                    <a:pt x="51" y="1062"/>
                    <a:pt x="66" y="1062"/>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7" name="Freeform 40">
              <a:extLst>
                <a:ext uri="{FF2B5EF4-FFF2-40B4-BE49-F238E27FC236}">
                  <a16:creationId xmlns:a16="http://schemas.microsoft.com/office/drawing/2014/main" id="{FD5B8D04-3DF5-4E66-B2C9-E1AFF516A74B}"/>
                </a:ext>
              </a:extLst>
            </p:cNvPr>
            <p:cNvSpPr>
              <a:spLocks/>
            </p:cNvSpPr>
            <p:nvPr/>
          </p:nvSpPr>
          <p:spPr bwMode="auto">
            <a:xfrm>
              <a:off x="1465268" y="5691953"/>
              <a:ext cx="44616" cy="47693"/>
            </a:xfrm>
            <a:custGeom>
              <a:avLst/>
              <a:gdLst>
                <a:gd name="T0" fmla="*/ 3 w 111"/>
                <a:gd name="T1" fmla="*/ 99 h 122"/>
                <a:gd name="T2" fmla="*/ 15 w 111"/>
                <a:gd name="T3" fmla="*/ 121 h 122"/>
                <a:gd name="T4" fmla="*/ 48 w 111"/>
                <a:gd name="T5" fmla="*/ 103 h 122"/>
                <a:gd name="T6" fmla="*/ 63 w 111"/>
                <a:gd name="T7" fmla="*/ 82 h 122"/>
                <a:gd name="T8" fmla="*/ 73 w 111"/>
                <a:gd name="T9" fmla="*/ 74 h 122"/>
                <a:gd name="T10" fmla="*/ 87 w 111"/>
                <a:gd name="T11" fmla="*/ 62 h 122"/>
                <a:gd name="T12" fmla="*/ 107 w 111"/>
                <a:gd name="T13" fmla="*/ 6 h 122"/>
                <a:gd name="T14" fmla="*/ 92 w 111"/>
                <a:gd name="T15" fmla="*/ 11 h 122"/>
                <a:gd name="T16" fmla="*/ 54 w 111"/>
                <a:gd name="T17" fmla="*/ 22 h 122"/>
                <a:gd name="T18" fmla="*/ 32 w 111"/>
                <a:gd name="T19" fmla="*/ 45 h 122"/>
                <a:gd name="T20" fmla="*/ 18 w 111"/>
                <a:gd name="T21" fmla="*/ 63 h 122"/>
                <a:gd name="T22" fmla="*/ 3 w 111"/>
                <a:gd name="T23" fmla="*/ 99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1" h="122">
                  <a:moveTo>
                    <a:pt x="3" y="99"/>
                  </a:moveTo>
                  <a:cubicBezTo>
                    <a:pt x="0" y="106"/>
                    <a:pt x="11" y="120"/>
                    <a:pt x="15" y="121"/>
                  </a:cubicBezTo>
                  <a:cubicBezTo>
                    <a:pt x="20" y="122"/>
                    <a:pt x="43" y="108"/>
                    <a:pt x="48" y="103"/>
                  </a:cubicBezTo>
                  <a:cubicBezTo>
                    <a:pt x="53" y="98"/>
                    <a:pt x="61" y="86"/>
                    <a:pt x="63" y="82"/>
                  </a:cubicBezTo>
                  <a:cubicBezTo>
                    <a:pt x="65" y="80"/>
                    <a:pt x="71" y="74"/>
                    <a:pt x="73" y="74"/>
                  </a:cubicBezTo>
                  <a:cubicBezTo>
                    <a:pt x="75" y="74"/>
                    <a:pt x="81" y="68"/>
                    <a:pt x="87" y="62"/>
                  </a:cubicBezTo>
                  <a:cubicBezTo>
                    <a:pt x="93" y="54"/>
                    <a:pt x="104" y="13"/>
                    <a:pt x="107" y="6"/>
                  </a:cubicBezTo>
                  <a:cubicBezTo>
                    <a:pt x="111" y="0"/>
                    <a:pt x="98" y="5"/>
                    <a:pt x="92" y="11"/>
                  </a:cubicBezTo>
                  <a:cubicBezTo>
                    <a:pt x="87" y="16"/>
                    <a:pt x="61" y="19"/>
                    <a:pt x="54" y="22"/>
                  </a:cubicBezTo>
                  <a:cubicBezTo>
                    <a:pt x="47" y="25"/>
                    <a:pt x="32" y="41"/>
                    <a:pt x="32" y="45"/>
                  </a:cubicBezTo>
                  <a:cubicBezTo>
                    <a:pt x="32" y="49"/>
                    <a:pt x="21" y="60"/>
                    <a:pt x="18" y="63"/>
                  </a:cubicBezTo>
                  <a:cubicBezTo>
                    <a:pt x="14" y="65"/>
                    <a:pt x="6" y="92"/>
                    <a:pt x="3" y="99"/>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8" name="Freeform 41">
              <a:extLst>
                <a:ext uri="{FF2B5EF4-FFF2-40B4-BE49-F238E27FC236}">
                  <a16:creationId xmlns:a16="http://schemas.microsoft.com/office/drawing/2014/main" id="{39DCF17B-7AC0-4809-8CAA-34F504E73CDC}"/>
                </a:ext>
              </a:extLst>
            </p:cNvPr>
            <p:cNvSpPr>
              <a:spLocks/>
            </p:cNvSpPr>
            <p:nvPr/>
          </p:nvSpPr>
          <p:spPr bwMode="auto">
            <a:xfrm>
              <a:off x="1151422" y="5678106"/>
              <a:ext cx="7693" cy="7693"/>
            </a:xfrm>
            <a:custGeom>
              <a:avLst/>
              <a:gdLst>
                <a:gd name="T0" fmla="*/ 0 w 22"/>
                <a:gd name="T1" fmla="*/ 11 h 18"/>
                <a:gd name="T2" fmla="*/ 13 w 22"/>
                <a:gd name="T3" fmla="*/ 18 h 18"/>
                <a:gd name="T4" fmla="*/ 0 w 22"/>
                <a:gd name="T5" fmla="*/ 11 h 18"/>
              </a:gdLst>
              <a:ahLst/>
              <a:cxnLst>
                <a:cxn ang="0">
                  <a:pos x="T0" y="T1"/>
                </a:cxn>
                <a:cxn ang="0">
                  <a:pos x="T2" y="T3"/>
                </a:cxn>
                <a:cxn ang="0">
                  <a:pos x="T4" y="T5"/>
                </a:cxn>
              </a:cxnLst>
              <a:rect l="0" t="0" r="r" b="b"/>
              <a:pathLst>
                <a:path w="22" h="18">
                  <a:moveTo>
                    <a:pt x="0" y="11"/>
                  </a:moveTo>
                  <a:cubicBezTo>
                    <a:pt x="4" y="14"/>
                    <a:pt x="8" y="16"/>
                    <a:pt x="13" y="18"/>
                  </a:cubicBezTo>
                  <a:cubicBezTo>
                    <a:pt x="22" y="6"/>
                    <a:pt x="6" y="0"/>
                    <a:pt x="0" y="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9" name="Freeform 42">
              <a:extLst>
                <a:ext uri="{FF2B5EF4-FFF2-40B4-BE49-F238E27FC236}">
                  <a16:creationId xmlns:a16="http://schemas.microsoft.com/office/drawing/2014/main" id="{339A49FB-07A9-435B-BDE2-94EB445BB52B}"/>
                </a:ext>
              </a:extLst>
            </p:cNvPr>
            <p:cNvSpPr>
              <a:spLocks/>
            </p:cNvSpPr>
            <p:nvPr/>
          </p:nvSpPr>
          <p:spPr bwMode="auto">
            <a:xfrm>
              <a:off x="1425268" y="5147338"/>
              <a:ext cx="166154" cy="135385"/>
            </a:xfrm>
            <a:custGeom>
              <a:avLst/>
              <a:gdLst>
                <a:gd name="T0" fmla="*/ 412 w 417"/>
                <a:gd name="T1" fmla="*/ 166 h 340"/>
                <a:gd name="T2" fmla="*/ 394 w 417"/>
                <a:gd name="T3" fmla="*/ 150 h 340"/>
                <a:gd name="T4" fmla="*/ 367 w 417"/>
                <a:gd name="T5" fmla="*/ 132 h 340"/>
                <a:gd name="T6" fmla="*/ 382 w 417"/>
                <a:gd name="T7" fmla="*/ 120 h 340"/>
                <a:gd name="T8" fmla="*/ 382 w 417"/>
                <a:gd name="T9" fmla="*/ 103 h 340"/>
                <a:gd name="T10" fmla="*/ 349 w 417"/>
                <a:gd name="T11" fmla="*/ 82 h 340"/>
                <a:gd name="T12" fmla="*/ 334 w 417"/>
                <a:gd name="T13" fmla="*/ 67 h 340"/>
                <a:gd name="T14" fmla="*/ 290 w 417"/>
                <a:gd name="T15" fmla="*/ 51 h 340"/>
                <a:gd name="T16" fmla="*/ 241 w 417"/>
                <a:gd name="T17" fmla="*/ 27 h 340"/>
                <a:gd name="T18" fmla="*/ 221 w 417"/>
                <a:gd name="T19" fmla="*/ 40 h 340"/>
                <a:gd name="T20" fmla="*/ 181 w 417"/>
                <a:gd name="T21" fmla="*/ 23 h 340"/>
                <a:gd name="T22" fmla="*/ 101 w 417"/>
                <a:gd name="T23" fmla="*/ 0 h 340"/>
                <a:gd name="T24" fmla="*/ 68 w 417"/>
                <a:gd name="T25" fmla="*/ 15 h 340"/>
                <a:gd name="T26" fmla="*/ 47 w 417"/>
                <a:gd name="T27" fmla="*/ 20 h 340"/>
                <a:gd name="T28" fmla="*/ 16 w 417"/>
                <a:gd name="T29" fmla="*/ 12 h 340"/>
                <a:gd name="T30" fmla="*/ 17 w 417"/>
                <a:gd name="T31" fmla="*/ 24 h 340"/>
                <a:gd name="T32" fmla="*/ 27 w 417"/>
                <a:gd name="T33" fmla="*/ 30 h 340"/>
                <a:gd name="T34" fmla="*/ 46 w 417"/>
                <a:gd name="T35" fmla="*/ 48 h 340"/>
                <a:gd name="T36" fmla="*/ 24 w 417"/>
                <a:gd name="T37" fmla="*/ 42 h 340"/>
                <a:gd name="T38" fmla="*/ 14 w 417"/>
                <a:gd name="T39" fmla="*/ 59 h 340"/>
                <a:gd name="T40" fmla="*/ 37 w 417"/>
                <a:gd name="T41" fmla="*/ 74 h 340"/>
                <a:gd name="T42" fmla="*/ 61 w 417"/>
                <a:gd name="T43" fmla="*/ 92 h 340"/>
                <a:gd name="T44" fmla="*/ 63 w 417"/>
                <a:gd name="T45" fmla="*/ 125 h 340"/>
                <a:gd name="T46" fmla="*/ 52 w 417"/>
                <a:gd name="T47" fmla="*/ 149 h 340"/>
                <a:gd name="T48" fmla="*/ 63 w 417"/>
                <a:gd name="T49" fmla="*/ 168 h 340"/>
                <a:gd name="T50" fmla="*/ 55 w 417"/>
                <a:gd name="T51" fmla="*/ 172 h 340"/>
                <a:gd name="T52" fmla="*/ 50 w 417"/>
                <a:gd name="T53" fmla="*/ 192 h 340"/>
                <a:gd name="T54" fmla="*/ 40 w 417"/>
                <a:gd name="T55" fmla="*/ 207 h 340"/>
                <a:gd name="T56" fmla="*/ 25 w 417"/>
                <a:gd name="T57" fmla="*/ 219 h 340"/>
                <a:gd name="T58" fmla="*/ 9 w 417"/>
                <a:gd name="T59" fmla="*/ 279 h 340"/>
                <a:gd name="T60" fmla="*/ 6 w 417"/>
                <a:gd name="T61" fmla="*/ 317 h 340"/>
                <a:gd name="T62" fmla="*/ 22 w 417"/>
                <a:gd name="T63" fmla="*/ 335 h 340"/>
                <a:gd name="T64" fmla="*/ 36 w 417"/>
                <a:gd name="T65" fmla="*/ 336 h 340"/>
                <a:gd name="T66" fmla="*/ 58 w 417"/>
                <a:gd name="T67" fmla="*/ 326 h 340"/>
                <a:gd name="T68" fmla="*/ 98 w 417"/>
                <a:gd name="T69" fmla="*/ 290 h 340"/>
                <a:gd name="T70" fmla="*/ 120 w 417"/>
                <a:gd name="T71" fmla="*/ 299 h 340"/>
                <a:gd name="T72" fmla="*/ 143 w 417"/>
                <a:gd name="T73" fmla="*/ 296 h 340"/>
                <a:gd name="T74" fmla="*/ 184 w 417"/>
                <a:gd name="T75" fmla="*/ 298 h 340"/>
                <a:gd name="T76" fmla="*/ 220 w 417"/>
                <a:gd name="T77" fmla="*/ 282 h 340"/>
                <a:gd name="T78" fmla="*/ 215 w 417"/>
                <a:gd name="T79" fmla="*/ 271 h 340"/>
                <a:gd name="T80" fmla="*/ 220 w 417"/>
                <a:gd name="T81" fmla="*/ 260 h 340"/>
                <a:gd name="T82" fmla="*/ 242 w 417"/>
                <a:gd name="T83" fmla="*/ 280 h 340"/>
                <a:gd name="T84" fmla="*/ 261 w 417"/>
                <a:gd name="T85" fmla="*/ 278 h 340"/>
                <a:gd name="T86" fmla="*/ 262 w 417"/>
                <a:gd name="T87" fmla="*/ 276 h 340"/>
                <a:gd name="T88" fmla="*/ 272 w 417"/>
                <a:gd name="T89" fmla="*/ 264 h 340"/>
                <a:gd name="T90" fmla="*/ 304 w 417"/>
                <a:gd name="T91" fmla="*/ 241 h 340"/>
                <a:gd name="T92" fmla="*/ 332 w 417"/>
                <a:gd name="T93" fmla="*/ 219 h 340"/>
                <a:gd name="T94" fmla="*/ 339 w 417"/>
                <a:gd name="T95" fmla="*/ 200 h 340"/>
                <a:gd name="T96" fmla="*/ 344 w 417"/>
                <a:gd name="T97" fmla="*/ 196 h 340"/>
                <a:gd name="T98" fmla="*/ 359 w 417"/>
                <a:gd name="T99" fmla="*/ 179 h 340"/>
                <a:gd name="T100" fmla="*/ 376 w 417"/>
                <a:gd name="T101" fmla="*/ 177 h 340"/>
                <a:gd name="T102" fmla="*/ 402 w 417"/>
                <a:gd name="T103" fmla="*/ 178 h 340"/>
                <a:gd name="T104" fmla="*/ 412 w 417"/>
                <a:gd name="T105" fmla="*/ 166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17" h="340">
                  <a:moveTo>
                    <a:pt x="412" y="166"/>
                  </a:moveTo>
                  <a:cubicBezTo>
                    <a:pt x="406" y="164"/>
                    <a:pt x="394" y="154"/>
                    <a:pt x="394" y="150"/>
                  </a:cubicBezTo>
                  <a:cubicBezTo>
                    <a:pt x="393" y="146"/>
                    <a:pt x="374" y="133"/>
                    <a:pt x="367" y="132"/>
                  </a:cubicBezTo>
                  <a:cubicBezTo>
                    <a:pt x="360" y="131"/>
                    <a:pt x="373" y="117"/>
                    <a:pt x="382" y="120"/>
                  </a:cubicBezTo>
                  <a:cubicBezTo>
                    <a:pt x="391" y="123"/>
                    <a:pt x="391" y="108"/>
                    <a:pt x="382" y="103"/>
                  </a:cubicBezTo>
                  <a:cubicBezTo>
                    <a:pt x="374" y="98"/>
                    <a:pt x="355" y="83"/>
                    <a:pt x="349" y="82"/>
                  </a:cubicBezTo>
                  <a:cubicBezTo>
                    <a:pt x="344" y="80"/>
                    <a:pt x="337" y="70"/>
                    <a:pt x="334" y="67"/>
                  </a:cubicBezTo>
                  <a:cubicBezTo>
                    <a:pt x="331" y="65"/>
                    <a:pt x="301" y="59"/>
                    <a:pt x="290" y="51"/>
                  </a:cubicBezTo>
                  <a:cubicBezTo>
                    <a:pt x="278" y="44"/>
                    <a:pt x="249" y="29"/>
                    <a:pt x="241" y="27"/>
                  </a:cubicBezTo>
                  <a:cubicBezTo>
                    <a:pt x="234" y="25"/>
                    <a:pt x="222" y="35"/>
                    <a:pt x="221" y="40"/>
                  </a:cubicBezTo>
                  <a:cubicBezTo>
                    <a:pt x="219" y="44"/>
                    <a:pt x="190" y="28"/>
                    <a:pt x="181" y="23"/>
                  </a:cubicBezTo>
                  <a:cubicBezTo>
                    <a:pt x="172" y="18"/>
                    <a:pt x="118" y="0"/>
                    <a:pt x="101" y="0"/>
                  </a:cubicBezTo>
                  <a:cubicBezTo>
                    <a:pt x="84" y="0"/>
                    <a:pt x="64" y="12"/>
                    <a:pt x="68" y="15"/>
                  </a:cubicBezTo>
                  <a:cubicBezTo>
                    <a:pt x="72" y="18"/>
                    <a:pt x="55" y="21"/>
                    <a:pt x="47" y="20"/>
                  </a:cubicBezTo>
                  <a:cubicBezTo>
                    <a:pt x="39" y="18"/>
                    <a:pt x="22" y="10"/>
                    <a:pt x="16" y="12"/>
                  </a:cubicBezTo>
                  <a:cubicBezTo>
                    <a:pt x="10" y="13"/>
                    <a:pt x="17" y="20"/>
                    <a:pt x="17" y="24"/>
                  </a:cubicBezTo>
                  <a:cubicBezTo>
                    <a:pt x="17" y="27"/>
                    <a:pt x="24" y="25"/>
                    <a:pt x="27" y="30"/>
                  </a:cubicBezTo>
                  <a:cubicBezTo>
                    <a:pt x="30" y="35"/>
                    <a:pt x="43" y="44"/>
                    <a:pt x="46" y="48"/>
                  </a:cubicBezTo>
                  <a:cubicBezTo>
                    <a:pt x="49" y="51"/>
                    <a:pt x="32" y="45"/>
                    <a:pt x="24" y="42"/>
                  </a:cubicBezTo>
                  <a:cubicBezTo>
                    <a:pt x="16" y="38"/>
                    <a:pt x="9" y="53"/>
                    <a:pt x="14" y="59"/>
                  </a:cubicBezTo>
                  <a:cubicBezTo>
                    <a:pt x="19" y="64"/>
                    <a:pt x="34" y="75"/>
                    <a:pt x="37" y="74"/>
                  </a:cubicBezTo>
                  <a:cubicBezTo>
                    <a:pt x="40" y="72"/>
                    <a:pt x="53" y="87"/>
                    <a:pt x="61" y="92"/>
                  </a:cubicBezTo>
                  <a:cubicBezTo>
                    <a:pt x="68" y="97"/>
                    <a:pt x="63" y="120"/>
                    <a:pt x="63" y="125"/>
                  </a:cubicBezTo>
                  <a:cubicBezTo>
                    <a:pt x="63" y="131"/>
                    <a:pt x="55" y="145"/>
                    <a:pt x="52" y="149"/>
                  </a:cubicBezTo>
                  <a:cubicBezTo>
                    <a:pt x="49" y="153"/>
                    <a:pt x="59" y="169"/>
                    <a:pt x="63" y="168"/>
                  </a:cubicBezTo>
                  <a:cubicBezTo>
                    <a:pt x="67" y="166"/>
                    <a:pt x="61" y="175"/>
                    <a:pt x="55" y="172"/>
                  </a:cubicBezTo>
                  <a:cubicBezTo>
                    <a:pt x="50" y="168"/>
                    <a:pt x="44" y="186"/>
                    <a:pt x="50" y="192"/>
                  </a:cubicBezTo>
                  <a:cubicBezTo>
                    <a:pt x="56" y="199"/>
                    <a:pt x="45" y="206"/>
                    <a:pt x="40" y="207"/>
                  </a:cubicBezTo>
                  <a:cubicBezTo>
                    <a:pt x="34" y="207"/>
                    <a:pt x="31" y="218"/>
                    <a:pt x="25" y="219"/>
                  </a:cubicBezTo>
                  <a:cubicBezTo>
                    <a:pt x="19" y="220"/>
                    <a:pt x="19" y="263"/>
                    <a:pt x="9" y="279"/>
                  </a:cubicBezTo>
                  <a:cubicBezTo>
                    <a:pt x="0" y="296"/>
                    <a:pt x="3" y="315"/>
                    <a:pt x="6" y="317"/>
                  </a:cubicBezTo>
                  <a:cubicBezTo>
                    <a:pt x="10" y="320"/>
                    <a:pt x="22" y="331"/>
                    <a:pt x="22" y="335"/>
                  </a:cubicBezTo>
                  <a:cubicBezTo>
                    <a:pt x="22" y="340"/>
                    <a:pt x="32" y="338"/>
                    <a:pt x="36" y="336"/>
                  </a:cubicBezTo>
                  <a:cubicBezTo>
                    <a:pt x="40" y="335"/>
                    <a:pt x="50" y="330"/>
                    <a:pt x="58" y="326"/>
                  </a:cubicBezTo>
                  <a:cubicBezTo>
                    <a:pt x="66" y="321"/>
                    <a:pt x="94" y="293"/>
                    <a:pt x="98" y="290"/>
                  </a:cubicBezTo>
                  <a:cubicBezTo>
                    <a:pt x="101" y="288"/>
                    <a:pt x="115" y="299"/>
                    <a:pt x="120" y="299"/>
                  </a:cubicBezTo>
                  <a:cubicBezTo>
                    <a:pt x="124" y="299"/>
                    <a:pt x="139" y="297"/>
                    <a:pt x="143" y="296"/>
                  </a:cubicBezTo>
                  <a:cubicBezTo>
                    <a:pt x="147" y="295"/>
                    <a:pt x="175" y="299"/>
                    <a:pt x="184" y="298"/>
                  </a:cubicBezTo>
                  <a:cubicBezTo>
                    <a:pt x="192" y="297"/>
                    <a:pt x="213" y="284"/>
                    <a:pt x="220" y="282"/>
                  </a:cubicBezTo>
                  <a:cubicBezTo>
                    <a:pt x="227" y="281"/>
                    <a:pt x="219" y="278"/>
                    <a:pt x="215" y="271"/>
                  </a:cubicBezTo>
                  <a:cubicBezTo>
                    <a:pt x="212" y="264"/>
                    <a:pt x="217" y="260"/>
                    <a:pt x="220" y="260"/>
                  </a:cubicBezTo>
                  <a:cubicBezTo>
                    <a:pt x="223" y="259"/>
                    <a:pt x="238" y="274"/>
                    <a:pt x="242" y="280"/>
                  </a:cubicBezTo>
                  <a:cubicBezTo>
                    <a:pt x="247" y="286"/>
                    <a:pt x="264" y="284"/>
                    <a:pt x="261" y="278"/>
                  </a:cubicBezTo>
                  <a:cubicBezTo>
                    <a:pt x="259" y="272"/>
                    <a:pt x="261" y="274"/>
                    <a:pt x="262" y="276"/>
                  </a:cubicBezTo>
                  <a:cubicBezTo>
                    <a:pt x="264" y="279"/>
                    <a:pt x="273" y="268"/>
                    <a:pt x="272" y="264"/>
                  </a:cubicBezTo>
                  <a:cubicBezTo>
                    <a:pt x="271" y="261"/>
                    <a:pt x="300" y="257"/>
                    <a:pt x="304" y="241"/>
                  </a:cubicBezTo>
                  <a:cubicBezTo>
                    <a:pt x="309" y="225"/>
                    <a:pt x="326" y="216"/>
                    <a:pt x="332" y="219"/>
                  </a:cubicBezTo>
                  <a:cubicBezTo>
                    <a:pt x="337" y="222"/>
                    <a:pt x="345" y="205"/>
                    <a:pt x="339" y="200"/>
                  </a:cubicBezTo>
                  <a:cubicBezTo>
                    <a:pt x="333" y="195"/>
                    <a:pt x="340" y="197"/>
                    <a:pt x="344" y="196"/>
                  </a:cubicBezTo>
                  <a:cubicBezTo>
                    <a:pt x="348" y="195"/>
                    <a:pt x="359" y="183"/>
                    <a:pt x="359" y="179"/>
                  </a:cubicBezTo>
                  <a:cubicBezTo>
                    <a:pt x="359" y="176"/>
                    <a:pt x="372" y="179"/>
                    <a:pt x="376" y="177"/>
                  </a:cubicBezTo>
                  <a:cubicBezTo>
                    <a:pt x="380" y="175"/>
                    <a:pt x="397" y="176"/>
                    <a:pt x="402" y="178"/>
                  </a:cubicBezTo>
                  <a:cubicBezTo>
                    <a:pt x="407" y="179"/>
                    <a:pt x="417" y="168"/>
                    <a:pt x="412" y="166"/>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0" name="Freeform 43">
              <a:extLst>
                <a:ext uri="{FF2B5EF4-FFF2-40B4-BE49-F238E27FC236}">
                  <a16:creationId xmlns:a16="http://schemas.microsoft.com/office/drawing/2014/main" id="{18A953A7-0486-4389-9F04-E994632B2D0D}"/>
                </a:ext>
              </a:extLst>
            </p:cNvPr>
            <p:cNvSpPr>
              <a:spLocks/>
            </p:cNvSpPr>
            <p:nvPr/>
          </p:nvSpPr>
          <p:spPr bwMode="auto">
            <a:xfrm>
              <a:off x="1606807" y="5239645"/>
              <a:ext cx="38462" cy="40000"/>
            </a:xfrm>
            <a:custGeom>
              <a:avLst/>
              <a:gdLst>
                <a:gd name="T0" fmla="*/ 63 w 96"/>
                <a:gd name="T1" fmla="*/ 13 h 102"/>
                <a:gd name="T2" fmla="*/ 40 w 96"/>
                <a:gd name="T3" fmla="*/ 12 h 102"/>
                <a:gd name="T4" fmla="*/ 22 w 96"/>
                <a:gd name="T5" fmla="*/ 1 h 102"/>
                <a:gd name="T6" fmla="*/ 3 w 96"/>
                <a:gd name="T7" fmla="*/ 18 h 102"/>
                <a:gd name="T8" fmla="*/ 1 w 96"/>
                <a:gd name="T9" fmla="*/ 37 h 102"/>
                <a:gd name="T10" fmla="*/ 23 w 96"/>
                <a:gd name="T11" fmla="*/ 46 h 102"/>
                <a:gd name="T12" fmla="*/ 13 w 96"/>
                <a:gd name="T13" fmla="*/ 62 h 102"/>
                <a:gd name="T14" fmla="*/ 12 w 96"/>
                <a:gd name="T15" fmla="*/ 78 h 102"/>
                <a:gd name="T16" fmla="*/ 21 w 96"/>
                <a:gd name="T17" fmla="*/ 98 h 102"/>
                <a:gd name="T18" fmla="*/ 49 w 96"/>
                <a:gd name="T19" fmla="*/ 82 h 102"/>
                <a:gd name="T20" fmla="*/ 73 w 96"/>
                <a:gd name="T21" fmla="*/ 96 h 102"/>
                <a:gd name="T22" fmla="*/ 91 w 96"/>
                <a:gd name="T23" fmla="*/ 69 h 102"/>
                <a:gd name="T24" fmla="*/ 73 w 96"/>
                <a:gd name="T25" fmla="*/ 52 h 102"/>
                <a:gd name="T26" fmla="*/ 65 w 96"/>
                <a:gd name="T27" fmla="*/ 39 h 102"/>
                <a:gd name="T28" fmla="*/ 63 w 96"/>
                <a:gd name="T29" fmla="*/ 13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6" h="102">
                  <a:moveTo>
                    <a:pt x="63" y="13"/>
                  </a:moveTo>
                  <a:cubicBezTo>
                    <a:pt x="57" y="7"/>
                    <a:pt x="41" y="7"/>
                    <a:pt x="40" y="12"/>
                  </a:cubicBezTo>
                  <a:cubicBezTo>
                    <a:pt x="39" y="17"/>
                    <a:pt x="33" y="1"/>
                    <a:pt x="22" y="1"/>
                  </a:cubicBezTo>
                  <a:cubicBezTo>
                    <a:pt x="11" y="0"/>
                    <a:pt x="0" y="13"/>
                    <a:pt x="3" y="18"/>
                  </a:cubicBezTo>
                  <a:cubicBezTo>
                    <a:pt x="6" y="22"/>
                    <a:pt x="2" y="35"/>
                    <a:pt x="1" y="37"/>
                  </a:cubicBezTo>
                  <a:cubicBezTo>
                    <a:pt x="0" y="40"/>
                    <a:pt x="17" y="47"/>
                    <a:pt x="23" y="46"/>
                  </a:cubicBezTo>
                  <a:cubicBezTo>
                    <a:pt x="29" y="45"/>
                    <a:pt x="20" y="60"/>
                    <a:pt x="13" y="62"/>
                  </a:cubicBezTo>
                  <a:cubicBezTo>
                    <a:pt x="7" y="64"/>
                    <a:pt x="8" y="75"/>
                    <a:pt x="12" y="78"/>
                  </a:cubicBezTo>
                  <a:cubicBezTo>
                    <a:pt x="16" y="81"/>
                    <a:pt x="16" y="95"/>
                    <a:pt x="21" y="98"/>
                  </a:cubicBezTo>
                  <a:cubicBezTo>
                    <a:pt x="25" y="101"/>
                    <a:pt x="43" y="87"/>
                    <a:pt x="49" y="82"/>
                  </a:cubicBezTo>
                  <a:cubicBezTo>
                    <a:pt x="55" y="76"/>
                    <a:pt x="67" y="90"/>
                    <a:pt x="73" y="96"/>
                  </a:cubicBezTo>
                  <a:cubicBezTo>
                    <a:pt x="79" y="102"/>
                    <a:pt x="96" y="77"/>
                    <a:pt x="91" y="69"/>
                  </a:cubicBezTo>
                  <a:cubicBezTo>
                    <a:pt x="86" y="60"/>
                    <a:pt x="75" y="57"/>
                    <a:pt x="73" y="52"/>
                  </a:cubicBezTo>
                  <a:cubicBezTo>
                    <a:pt x="72" y="47"/>
                    <a:pt x="68" y="41"/>
                    <a:pt x="65" y="39"/>
                  </a:cubicBezTo>
                  <a:cubicBezTo>
                    <a:pt x="62" y="36"/>
                    <a:pt x="67" y="19"/>
                    <a:pt x="63" y="1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1" name="Freeform 44">
              <a:extLst>
                <a:ext uri="{FF2B5EF4-FFF2-40B4-BE49-F238E27FC236}">
                  <a16:creationId xmlns:a16="http://schemas.microsoft.com/office/drawing/2014/main" id="{E6750EB1-7160-4805-9B02-98B6277B1AAF}"/>
                </a:ext>
              </a:extLst>
            </p:cNvPr>
            <p:cNvSpPr>
              <a:spLocks/>
            </p:cNvSpPr>
            <p:nvPr/>
          </p:nvSpPr>
          <p:spPr bwMode="auto">
            <a:xfrm>
              <a:off x="1639114" y="5244260"/>
              <a:ext cx="30769" cy="23077"/>
            </a:xfrm>
            <a:custGeom>
              <a:avLst/>
              <a:gdLst>
                <a:gd name="T0" fmla="*/ 36 w 76"/>
                <a:gd name="T1" fmla="*/ 47 h 56"/>
                <a:gd name="T2" fmla="*/ 72 w 76"/>
                <a:gd name="T3" fmla="*/ 52 h 56"/>
                <a:gd name="T4" fmla="*/ 29 w 76"/>
                <a:gd name="T5" fmla="*/ 14 h 56"/>
                <a:gd name="T6" fmla="*/ 1 w 76"/>
                <a:gd name="T7" fmla="*/ 3 h 56"/>
                <a:gd name="T8" fmla="*/ 36 w 76"/>
                <a:gd name="T9" fmla="*/ 47 h 56"/>
              </a:gdLst>
              <a:ahLst/>
              <a:cxnLst>
                <a:cxn ang="0">
                  <a:pos x="T0" y="T1"/>
                </a:cxn>
                <a:cxn ang="0">
                  <a:pos x="T2" y="T3"/>
                </a:cxn>
                <a:cxn ang="0">
                  <a:pos x="T4" y="T5"/>
                </a:cxn>
                <a:cxn ang="0">
                  <a:pos x="T6" y="T7"/>
                </a:cxn>
                <a:cxn ang="0">
                  <a:pos x="T8" y="T9"/>
                </a:cxn>
              </a:cxnLst>
              <a:rect l="0" t="0" r="r" b="b"/>
              <a:pathLst>
                <a:path w="76" h="56">
                  <a:moveTo>
                    <a:pt x="36" y="47"/>
                  </a:moveTo>
                  <a:cubicBezTo>
                    <a:pt x="47" y="56"/>
                    <a:pt x="67" y="53"/>
                    <a:pt x="72" y="52"/>
                  </a:cubicBezTo>
                  <a:cubicBezTo>
                    <a:pt x="76" y="51"/>
                    <a:pt x="43" y="22"/>
                    <a:pt x="29" y="14"/>
                  </a:cubicBezTo>
                  <a:cubicBezTo>
                    <a:pt x="15" y="5"/>
                    <a:pt x="3" y="0"/>
                    <a:pt x="1" y="3"/>
                  </a:cubicBezTo>
                  <a:cubicBezTo>
                    <a:pt x="0" y="6"/>
                    <a:pt x="24" y="38"/>
                    <a:pt x="36" y="47"/>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2" name="Freeform 45">
              <a:extLst>
                <a:ext uri="{FF2B5EF4-FFF2-40B4-BE49-F238E27FC236}">
                  <a16:creationId xmlns:a16="http://schemas.microsoft.com/office/drawing/2014/main" id="{68CB4AA1-71A2-4680-8AE3-211F85095D05}"/>
                </a:ext>
              </a:extLst>
            </p:cNvPr>
            <p:cNvSpPr>
              <a:spLocks/>
            </p:cNvSpPr>
            <p:nvPr/>
          </p:nvSpPr>
          <p:spPr bwMode="auto">
            <a:xfrm>
              <a:off x="1480653" y="5342722"/>
              <a:ext cx="15385" cy="13847"/>
            </a:xfrm>
            <a:custGeom>
              <a:avLst/>
              <a:gdLst>
                <a:gd name="T0" fmla="*/ 15 w 36"/>
                <a:gd name="T1" fmla="*/ 7 h 36"/>
                <a:gd name="T2" fmla="*/ 2 w 36"/>
                <a:gd name="T3" fmla="*/ 21 h 36"/>
                <a:gd name="T4" fmla="*/ 17 w 36"/>
                <a:gd name="T5" fmla="*/ 34 h 36"/>
                <a:gd name="T6" fmla="*/ 30 w 36"/>
                <a:gd name="T7" fmla="*/ 30 h 36"/>
                <a:gd name="T8" fmla="*/ 33 w 36"/>
                <a:gd name="T9" fmla="*/ 2 h 36"/>
                <a:gd name="T10" fmla="*/ 15 w 36"/>
                <a:gd name="T11" fmla="*/ 7 h 36"/>
              </a:gdLst>
              <a:ahLst/>
              <a:cxnLst>
                <a:cxn ang="0">
                  <a:pos x="T0" y="T1"/>
                </a:cxn>
                <a:cxn ang="0">
                  <a:pos x="T2" y="T3"/>
                </a:cxn>
                <a:cxn ang="0">
                  <a:pos x="T4" y="T5"/>
                </a:cxn>
                <a:cxn ang="0">
                  <a:pos x="T6" y="T7"/>
                </a:cxn>
                <a:cxn ang="0">
                  <a:pos x="T8" y="T9"/>
                </a:cxn>
                <a:cxn ang="0">
                  <a:pos x="T10" y="T11"/>
                </a:cxn>
              </a:cxnLst>
              <a:rect l="0" t="0" r="r" b="b"/>
              <a:pathLst>
                <a:path w="36" h="36">
                  <a:moveTo>
                    <a:pt x="15" y="7"/>
                  </a:moveTo>
                  <a:cubicBezTo>
                    <a:pt x="12" y="4"/>
                    <a:pt x="3" y="16"/>
                    <a:pt x="2" y="21"/>
                  </a:cubicBezTo>
                  <a:cubicBezTo>
                    <a:pt x="0" y="26"/>
                    <a:pt x="11" y="32"/>
                    <a:pt x="17" y="34"/>
                  </a:cubicBezTo>
                  <a:cubicBezTo>
                    <a:pt x="22" y="36"/>
                    <a:pt x="28" y="34"/>
                    <a:pt x="30" y="30"/>
                  </a:cubicBezTo>
                  <a:cubicBezTo>
                    <a:pt x="32" y="26"/>
                    <a:pt x="36" y="4"/>
                    <a:pt x="33" y="2"/>
                  </a:cubicBezTo>
                  <a:cubicBezTo>
                    <a:pt x="30" y="0"/>
                    <a:pt x="17" y="11"/>
                    <a:pt x="15" y="7"/>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3" name="Freeform 46">
              <a:extLst>
                <a:ext uri="{FF2B5EF4-FFF2-40B4-BE49-F238E27FC236}">
                  <a16:creationId xmlns:a16="http://schemas.microsoft.com/office/drawing/2014/main" id="{1D94CD67-4B2E-425F-B74E-C9645EEDA99C}"/>
                </a:ext>
              </a:extLst>
            </p:cNvPr>
            <p:cNvSpPr>
              <a:spLocks/>
            </p:cNvSpPr>
            <p:nvPr/>
          </p:nvSpPr>
          <p:spPr bwMode="auto">
            <a:xfrm>
              <a:off x="1506806" y="5279645"/>
              <a:ext cx="27692" cy="27692"/>
            </a:xfrm>
            <a:custGeom>
              <a:avLst/>
              <a:gdLst>
                <a:gd name="T0" fmla="*/ 69 w 69"/>
                <a:gd name="T1" fmla="*/ 45 h 69"/>
                <a:gd name="T2" fmla="*/ 45 w 69"/>
                <a:gd name="T3" fmla="*/ 25 h 69"/>
                <a:gd name="T4" fmla="*/ 27 w 69"/>
                <a:gd name="T5" fmla="*/ 4 h 69"/>
                <a:gd name="T6" fmla="*/ 10 w 69"/>
                <a:gd name="T7" fmla="*/ 13 h 69"/>
                <a:gd name="T8" fmla="*/ 12 w 69"/>
                <a:gd name="T9" fmla="*/ 19 h 69"/>
                <a:gd name="T10" fmla="*/ 4 w 69"/>
                <a:gd name="T11" fmla="*/ 28 h 69"/>
                <a:gd name="T12" fmla="*/ 12 w 69"/>
                <a:gd name="T13" fmla="*/ 47 h 69"/>
                <a:gd name="T14" fmla="*/ 22 w 69"/>
                <a:gd name="T15" fmla="*/ 62 h 69"/>
                <a:gd name="T16" fmla="*/ 48 w 69"/>
                <a:gd name="T17" fmla="*/ 67 h 69"/>
                <a:gd name="T18" fmla="*/ 69 w 69"/>
                <a:gd name="T19" fmla="*/ 4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69" y="45"/>
                  </a:moveTo>
                  <a:cubicBezTo>
                    <a:pt x="69" y="39"/>
                    <a:pt x="49" y="28"/>
                    <a:pt x="45" y="25"/>
                  </a:cubicBezTo>
                  <a:cubicBezTo>
                    <a:pt x="40" y="22"/>
                    <a:pt x="28" y="9"/>
                    <a:pt x="27" y="4"/>
                  </a:cubicBezTo>
                  <a:cubicBezTo>
                    <a:pt x="26" y="0"/>
                    <a:pt x="16" y="14"/>
                    <a:pt x="10" y="13"/>
                  </a:cubicBezTo>
                  <a:cubicBezTo>
                    <a:pt x="4" y="12"/>
                    <a:pt x="9" y="19"/>
                    <a:pt x="12" y="19"/>
                  </a:cubicBezTo>
                  <a:cubicBezTo>
                    <a:pt x="15" y="18"/>
                    <a:pt x="8" y="26"/>
                    <a:pt x="4" y="28"/>
                  </a:cubicBezTo>
                  <a:cubicBezTo>
                    <a:pt x="0" y="30"/>
                    <a:pt x="13" y="41"/>
                    <a:pt x="12" y="47"/>
                  </a:cubicBezTo>
                  <a:cubicBezTo>
                    <a:pt x="11" y="53"/>
                    <a:pt x="16" y="60"/>
                    <a:pt x="22" y="62"/>
                  </a:cubicBezTo>
                  <a:cubicBezTo>
                    <a:pt x="29" y="64"/>
                    <a:pt x="44" y="65"/>
                    <a:pt x="48" y="67"/>
                  </a:cubicBezTo>
                  <a:cubicBezTo>
                    <a:pt x="53" y="69"/>
                    <a:pt x="69" y="51"/>
                    <a:pt x="69" y="45"/>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4" name="Freeform 47">
              <a:extLst>
                <a:ext uri="{FF2B5EF4-FFF2-40B4-BE49-F238E27FC236}">
                  <a16:creationId xmlns:a16="http://schemas.microsoft.com/office/drawing/2014/main" id="{1B07E3D6-4496-4FF2-A7D4-D799355B8E00}"/>
                </a:ext>
              </a:extLst>
            </p:cNvPr>
            <p:cNvSpPr>
              <a:spLocks/>
            </p:cNvSpPr>
            <p:nvPr/>
          </p:nvSpPr>
          <p:spPr bwMode="auto">
            <a:xfrm>
              <a:off x="1689884" y="5335030"/>
              <a:ext cx="55385" cy="29231"/>
            </a:xfrm>
            <a:custGeom>
              <a:avLst/>
              <a:gdLst>
                <a:gd name="T0" fmla="*/ 80 w 137"/>
                <a:gd name="T1" fmla="*/ 27 h 73"/>
                <a:gd name="T2" fmla="*/ 130 w 137"/>
                <a:gd name="T3" fmla="*/ 26 h 73"/>
                <a:gd name="T4" fmla="*/ 132 w 137"/>
                <a:gd name="T5" fmla="*/ 11 h 73"/>
                <a:gd name="T6" fmla="*/ 123 w 137"/>
                <a:gd name="T7" fmla="*/ 11 h 73"/>
                <a:gd name="T8" fmla="*/ 73 w 137"/>
                <a:gd name="T9" fmla="*/ 1 h 73"/>
                <a:gd name="T10" fmla="*/ 39 w 137"/>
                <a:gd name="T11" fmla="*/ 2 h 73"/>
                <a:gd name="T12" fmla="*/ 4 w 137"/>
                <a:gd name="T13" fmla="*/ 34 h 73"/>
                <a:gd name="T14" fmla="*/ 9 w 137"/>
                <a:gd name="T15" fmla="*/ 63 h 73"/>
                <a:gd name="T16" fmla="*/ 24 w 137"/>
                <a:gd name="T17" fmla="*/ 73 h 73"/>
                <a:gd name="T18" fmla="*/ 35 w 137"/>
                <a:gd name="T19" fmla="*/ 39 h 73"/>
                <a:gd name="T20" fmla="*/ 80 w 137"/>
                <a:gd name="T21" fmla="*/ 27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 h="73">
                  <a:moveTo>
                    <a:pt x="80" y="27"/>
                  </a:moveTo>
                  <a:cubicBezTo>
                    <a:pt x="90" y="24"/>
                    <a:pt x="123" y="31"/>
                    <a:pt x="130" y="26"/>
                  </a:cubicBezTo>
                  <a:cubicBezTo>
                    <a:pt x="137" y="21"/>
                    <a:pt x="135" y="12"/>
                    <a:pt x="132" y="11"/>
                  </a:cubicBezTo>
                  <a:cubicBezTo>
                    <a:pt x="130" y="9"/>
                    <a:pt x="124" y="10"/>
                    <a:pt x="123" y="11"/>
                  </a:cubicBezTo>
                  <a:cubicBezTo>
                    <a:pt x="122" y="12"/>
                    <a:pt x="86" y="2"/>
                    <a:pt x="73" y="1"/>
                  </a:cubicBezTo>
                  <a:cubicBezTo>
                    <a:pt x="61" y="0"/>
                    <a:pt x="46" y="1"/>
                    <a:pt x="39" y="2"/>
                  </a:cubicBezTo>
                  <a:cubicBezTo>
                    <a:pt x="33" y="4"/>
                    <a:pt x="8" y="32"/>
                    <a:pt x="4" y="34"/>
                  </a:cubicBezTo>
                  <a:cubicBezTo>
                    <a:pt x="0" y="36"/>
                    <a:pt x="5" y="56"/>
                    <a:pt x="9" y="63"/>
                  </a:cubicBezTo>
                  <a:cubicBezTo>
                    <a:pt x="13" y="70"/>
                    <a:pt x="21" y="72"/>
                    <a:pt x="24" y="73"/>
                  </a:cubicBezTo>
                  <a:cubicBezTo>
                    <a:pt x="26" y="73"/>
                    <a:pt x="34" y="49"/>
                    <a:pt x="35" y="39"/>
                  </a:cubicBezTo>
                  <a:cubicBezTo>
                    <a:pt x="37" y="30"/>
                    <a:pt x="69" y="30"/>
                    <a:pt x="80" y="27"/>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5" name="Freeform 48">
              <a:extLst>
                <a:ext uri="{FF2B5EF4-FFF2-40B4-BE49-F238E27FC236}">
                  <a16:creationId xmlns:a16="http://schemas.microsoft.com/office/drawing/2014/main" id="{D044A3A0-75EC-4198-9BDB-744A83B2F4D1}"/>
                </a:ext>
              </a:extLst>
            </p:cNvPr>
            <p:cNvSpPr>
              <a:spLocks/>
            </p:cNvSpPr>
            <p:nvPr/>
          </p:nvSpPr>
          <p:spPr bwMode="auto">
            <a:xfrm>
              <a:off x="1726807" y="5298107"/>
              <a:ext cx="16924" cy="13847"/>
            </a:xfrm>
            <a:custGeom>
              <a:avLst/>
              <a:gdLst>
                <a:gd name="T0" fmla="*/ 0 w 41"/>
                <a:gd name="T1" fmla="*/ 17 h 34"/>
                <a:gd name="T2" fmla="*/ 30 w 41"/>
                <a:gd name="T3" fmla="*/ 30 h 34"/>
                <a:gd name="T4" fmla="*/ 0 w 41"/>
                <a:gd name="T5" fmla="*/ 17 h 34"/>
              </a:gdLst>
              <a:ahLst/>
              <a:cxnLst>
                <a:cxn ang="0">
                  <a:pos x="T0" y="T1"/>
                </a:cxn>
                <a:cxn ang="0">
                  <a:pos x="T2" y="T3"/>
                </a:cxn>
                <a:cxn ang="0">
                  <a:pos x="T4" y="T5"/>
                </a:cxn>
              </a:cxnLst>
              <a:rect l="0" t="0" r="r" b="b"/>
              <a:pathLst>
                <a:path w="41" h="34">
                  <a:moveTo>
                    <a:pt x="0" y="17"/>
                  </a:moveTo>
                  <a:cubicBezTo>
                    <a:pt x="5" y="34"/>
                    <a:pt x="19" y="22"/>
                    <a:pt x="30" y="30"/>
                  </a:cubicBezTo>
                  <a:cubicBezTo>
                    <a:pt x="41" y="9"/>
                    <a:pt x="9" y="0"/>
                    <a:pt x="0" y="17"/>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6" name="Freeform 49">
              <a:extLst>
                <a:ext uri="{FF2B5EF4-FFF2-40B4-BE49-F238E27FC236}">
                  <a16:creationId xmlns:a16="http://schemas.microsoft.com/office/drawing/2014/main" id="{D07183DC-C8BF-4269-A7B2-13ACC73F59E8}"/>
                </a:ext>
              </a:extLst>
            </p:cNvPr>
            <p:cNvSpPr>
              <a:spLocks/>
            </p:cNvSpPr>
            <p:nvPr/>
          </p:nvSpPr>
          <p:spPr bwMode="auto">
            <a:xfrm>
              <a:off x="1805268" y="5351952"/>
              <a:ext cx="18462" cy="12308"/>
            </a:xfrm>
            <a:custGeom>
              <a:avLst/>
              <a:gdLst>
                <a:gd name="T0" fmla="*/ 2 w 46"/>
                <a:gd name="T1" fmla="*/ 4 h 34"/>
                <a:gd name="T2" fmla="*/ 36 w 46"/>
                <a:gd name="T3" fmla="*/ 30 h 34"/>
                <a:gd name="T4" fmla="*/ 30 w 46"/>
                <a:gd name="T5" fmla="*/ 8 h 34"/>
                <a:gd name="T6" fmla="*/ 2 w 46"/>
                <a:gd name="T7" fmla="*/ 4 h 34"/>
              </a:gdLst>
              <a:ahLst/>
              <a:cxnLst>
                <a:cxn ang="0">
                  <a:pos x="T0" y="T1"/>
                </a:cxn>
                <a:cxn ang="0">
                  <a:pos x="T2" y="T3"/>
                </a:cxn>
                <a:cxn ang="0">
                  <a:pos x="T4" y="T5"/>
                </a:cxn>
                <a:cxn ang="0">
                  <a:pos x="T6" y="T7"/>
                </a:cxn>
              </a:cxnLst>
              <a:rect l="0" t="0" r="r" b="b"/>
              <a:pathLst>
                <a:path w="46" h="34">
                  <a:moveTo>
                    <a:pt x="2" y="4"/>
                  </a:moveTo>
                  <a:cubicBezTo>
                    <a:pt x="0" y="7"/>
                    <a:pt x="27" y="27"/>
                    <a:pt x="36" y="30"/>
                  </a:cubicBezTo>
                  <a:cubicBezTo>
                    <a:pt x="46" y="34"/>
                    <a:pt x="43" y="14"/>
                    <a:pt x="30" y="8"/>
                  </a:cubicBezTo>
                  <a:cubicBezTo>
                    <a:pt x="17" y="2"/>
                    <a:pt x="5" y="0"/>
                    <a:pt x="2" y="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7" name="Freeform 50">
              <a:extLst>
                <a:ext uri="{FF2B5EF4-FFF2-40B4-BE49-F238E27FC236}">
                  <a16:creationId xmlns:a16="http://schemas.microsoft.com/office/drawing/2014/main" id="{393E3696-F7D2-4327-88E1-66657A117852}"/>
                </a:ext>
              </a:extLst>
            </p:cNvPr>
            <p:cNvSpPr>
              <a:spLocks/>
            </p:cNvSpPr>
            <p:nvPr/>
          </p:nvSpPr>
          <p:spPr bwMode="auto">
            <a:xfrm>
              <a:off x="1334499" y="5198106"/>
              <a:ext cx="18462" cy="12308"/>
            </a:xfrm>
            <a:custGeom>
              <a:avLst/>
              <a:gdLst>
                <a:gd name="T0" fmla="*/ 10 w 46"/>
                <a:gd name="T1" fmla="*/ 3 h 32"/>
                <a:gd name="T2" fmla="*/ 6 w 46"/>
                <a:gd name="T3" fmla="*/ 24 h 32"/>
                <a:gd name="T4" fmla="*/ 38 w 46"/>
                <a:gd name="T5" fmla="*/ 19 h 32"/>
                <a:gd name="T6" fmla="*/ 46 w 46"/>
                <a:gd name="T7" fmla="*/ 29 h 32"/>
                <a:gd name="T8" fmla="*/ 30 w 46"/>
                <a:gd name="T9" fmla="*/ 2 h 32"/>
                <a:gd name="T10" fmla="*/ 10 w 46"/>
                <a:gd name="T11" fmla="*/ 3 h 32"/>
              </a:gdLst>
              <a:ahLst/>
              <a:cxnLst>
                <a:cxn ang="0">
                  <a:pos x="T0" y="T1"/>
                </a:cxn>
                <a:cxn ang="0">
                  <a:pos x="T2" y="T3"/>
                </a:cxn>
                <a:cxn ang="0">
                  <a:pos x="T4" y="T5"/>
                </a:cxn>
                <a:cxn ang="0">
                  <a:pos x="T6" y="T7"/>
                </a:cxn>
                <a:cxn ang="0">
                  <a:pos x="T8" y="T9"/>
                </a:cxn>
                <a:cxn ang="0">
                  <a:pos x="T10" y="T11"/>
                </a:cxn>
              </a:cxnLst>
              <a:rect l="0" t="0" r="r" b="b"/>
              <a:pathLst>
                <a:path w="46" h="32">
                  <a:moveTo>
                    <a:pt x="10" y="3"/>
                  </a:moveTo>
                  <a:cubicBezTo>
                    <a:pt x="6" y="4"/>
                    <a:pt x="0" y="20"/>
                    <a:pt x="6" y="24"/>
                  </a:cubicBezTo>
                  <a:cubicBezTo>
                    <a:pt x="11" y="27"/>
                    <a:pt x="33" y="11"/>
                    <a:pt x="38" y="19"/>
                  </a:cubicBezTo>
                  <a:cubicBezTo>
                    <a:pt x="42" y="28"/>
                    <a:pt x="46" y="32"/>
                    <a:pt x="46" y="29"/>
                  </a:cubicBezTo>
                  <a:cubicBezTo>
                    <a:pt x="46" y="26"/>
                    <a:pt x="31" y="5"/>
                    <a:pt x="30" y="2"/>
                  </a:cubicBezTo>
                  <a:cubicBezTo>
                    <a:pt x="28" y="0"/>
                    <a:pt x="15" y="2"/>
                    <a:pt x="10" y="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8" name="Freeform 51">
              <a:extLst>
                <a:ext uri="{FF2B5EF4-FFF2-40B4-BE49-F238E27FC236}">
                  <a16:creationId xmlns:a16="http://schemas.microsoft.com/office/drawing/2014/main" id="{615181AA-03C7-4577-9942-D0D56E976F1C}"/>
                </a:ext>
              </a:extLst>
            </p:cNvPr>
            <p:cNvSpPr>
              <a:spLocks/>
            </p:cNvSpPr>
            <p:nvPr/>
          </p:nvSpPr>
          <p:spPr bwMode="auto">
            <a:xfrm>
              <a:off x="1257576" y="5407337"/>
              <a:ext cx="9231" cy="6154"/>
            </a:xfrm>
            <a:custGeom>
              <a:avLst/>
              <a:gdLst>
                <a:gd name="T0" fmla="*/ 1 w 22"/>
                <a:gd name="T1" fmla="*/ 4 h 14"/>
                <a:gd name="T2" fmla="*/ 17 w 22"/>
                <a:gd name="T3" fmla="*/ 11 h 14"/>
                <a:gd name="T4" fmla="*/ 19 w 22"/>
                <a:gd name="T5" fmla="*/ 2 h 14"/>
                <a:gd name="T6" fmla="*/ 1 w 22"/>
                <a:gd name="T7" fmla="*/ 4 h 14"/>
              </a:gdLst>
              <a:ahLst/>
              <a:cxnLst>
                <a:cxn ang="0">
                  <a:pos x="T0" y="T1"/>
                </a:cxn>
                <a:cxn ang="0">
                  <a:pos x="T2" y="T3"/>
                </a:cxn>
                <a:cxn ang="0">
                  <a:pos x="T4" y="T5"/>
                </a:cxn>
                <a:cxn ang="0">
                  <a:pos x="T6" y="T7"/>
                </a:cxn>
              </a:cxnLst>
              <a:rect l="0" t="0" r="r" b="b"/>
              <a:pathLst>
                <a:path w="22" h="14">
                  <a:moveTo>
                    <a:pt x="1" y="4"/>
                  </a:moveTo>
                  <a:cubicBezTo>
                    <a:pt x="0" y="7"/>
                    <a:pt x="13" y="14"/>
                    <a:pt x="17" y="11"/>
                  </a:cubicBezTo>
                  <a:cubicBezTo>
                    <a:pt x="21" y="8"/>
                    <a:pt x="22" y="4"/>
                    <a:pt x="19" y="2"/>
                  </a:cubicBezTo>
                  <a:cubicBezTo>
                    <a:pt x="15" y="0"/>
                    <a:pt x="3" y="2"/>
                    <a:pt x="1" y="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9" name="Freeform 52">
              <a:extLst>
                <a:ext uri="{FF2B5EF4-FFF2-40B4-BE49-F238E27FC236}">
                  <a16:creationId xmlns:a16="http://schemas.microsoft.com/office/drawing/2014/main" id="{7C9EAA77-4D12-4A3C-8546-0A8EA331C36F}"/>
                </a:ext>
              </a:extLst>
            </p:cNvPr>
            <p:cNvSpPr>
              <a:spLocks/>
            </p:cNvSpPr>
            <p:nvPr/>
          </p:nvSpPr>
          <p:spPr bwMode="auto">
            <a:xfrm>
              <a:off x="1217576" y="5364260"/>
              <a:ext cx="38462" cy="41539"/>
            </a:xfrm>
            <a:custGeom>
              <a:avLst/>
              <a:gdLst>
                <a:gd name="T0" fmla="*/ 58 w 97"/>
                <a:gd name="T1" fmla="*/ 58 h 102"/>
                <a:gd name="T2" fmla="*/ 55 w 97"/>
                <a:gd name="T3" fmla="*/ 73 h 102"/>
                <a:gd name="T4" fmla="*/ 69 w 97"/>
                <a:gd name="T5" fmla="*/ 93 h 102"/>
                <a:gd name="T6" fmla="*/ 88 w 97"/>
                <a:gd name="T7" fmla="*/ 98 h 102"/>
                <a:gd name="T8" fmla="*/ 87 w 97"/>
                <a:gd name="T9" fmla="*/ 72 h 102"/>
                <a:gd name="T10" fmla="*/ 73 w 97"/>
                <a:gd name="T11" fmla="*/ 51 h 102"/>
                <a:gd name="T12" fmla="*/ 62 w 97"/>
                <a:gd name="T13" fmla="*/ 31 h 102"/>
                <a:gd name="T14" fmla="*/ 28 w 97"/>
                <a:gd name="T15" fmla="*/ 5 h 102"/>
                <a:gd name="T16" fmla="*/ 3 w 97"/>
                <a:gd name="T17" fmla="*/ 6 h 102"/>
                <a:gd name="T18" fmla="*/ 19 w 97"/>
                <a:gd name="T19" fmla="*/ 18 h 102"/>
                <a:gd name="T20" fmla="*/ 43 w 97"/>
                <a:gd name="T21" fmla="*/ 41 h 102"/>
                <a:gd name="T22" fmla="*/ 58 w 97"/>
                <a:gd name="T23" fmla="*/ 5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7" h="102">
                  <a:moveTo>
                    <a:pt x="58" y="58"/>
                  </a:moveTo>
                  <a:cubicBezTo>
                    <a:pt x="64" y="61"/>
                    <a:pt x="56" y="69"/>
                    <a:pt x="55" y="73"/>
                  </a:cubicBezTo>
                  <a:cubicBezTo>
                    <a:pt x="55" y="78"/>
                    <a:pt x="68" y="89"/>
                    <a:pt x="69" y="93"/>
                  </a:cubicBezTo>
                  <a:cubicBezTo>
                    <a:pt x="71" y="97"/>
                    <a:pt x="82" y="94"/>
                    <a:pt x="88" y="98"/>
                  </a:cubicBezTo>
                  <a:cubicBezTo>
                    <a:pt x="93" y="102"/>
                    <a:pt x="97" y="77"/>
                    <a:pt x="87" y="72"/>
                  </a:cubicBezTo>
                  <a:cubicBezTo>
                    <a:pt x="77" y="67"/>
                    <a:pt x="75" y="53"/>
                    <a:pt x="73" y="51"/>
                  </a:cubicBezTo>
                  <a:cubicBezTo>
                    <a:pt x="71" y="48"/>
                    <a:pt x="64" y="35"/>
                    <a:pt x="62" y="31"/>
                  </a:cubicBezTo>
                  <a:cubicBezTo>
                    <a:pt x="60" y="26"/>
                    <a:pt x="37" y="10"/>
                    <a:pt x="28" y="5"/>
                  </a:cubicBezTo>
                  <a:cubicBezTo>
                    <a:pt x="20" y="0"/>
                    <a:pt x="6" y="4"/>
                    <a:pt x="3" y="6"/>
                  </a:cubicBezTo>
                  <a:cubicBezTo>
                    <a:pt x="0" y="8"/>
                    <a:pt x="14" y="18"/>
                    <a:pt x="19" y="18"/>
                  </a:cubicBezTo>
                  <a:cubicBezTo>
                    <a:pt x="25" y="18"/>
                    <a:pt x="42" y="34"/>
                    <a:pt x="43" y="41"/>
                  </a:cubicBezTo>
                  <a:cubicBezTo>
                    <a:pt x="44" y="48"/>
                    <a:pt x="51" y="56"/>
                    <a:pt x="58" y="58"/>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0" name="Freeform 53">
              <a:extLst>
                <a:ext uri="{FF2B5EF4-FFF2-40B4-BE49-F238E27FC236}">
                  <a16:creationId xmlns:a16="http://schemas.microsoft.com/office/drawing/2014/main" id="{1348122D-38A8-49F8-898F-DBC1AA423347}"/>
                </a:ext>
              </a:extLst>
            </p:cNvPr>
            <p:cNvSpPr>
              <a:spLocks/>
            </p:cNvSpPr>
            <p:nvPr/>
          </p:nvSpPr>
          <p:spPr bwMode="auto">
            <a:xfrm>
              <a:off x="1225269" y="5388876"/>
              <a:ext cx="7693" cy="6154"/>
            </a:xfrm>
            <a:custGeom>
              <a:avLst/>
              <a:gdLst>
                <a:gd name="T0" fmla="*/ 1 w 21"/>
                <a:gd name="T1" fmla="*/ 2 h 14"/>
                <a:gd name="T2" fmla="*/ 17 w 21"/>
                <a:gd name="T3" fmla="*/ 12 h 14"/>
                <a:gd name="T4" fmla="*/ 19 w 21"/>
                <a:gd name="T5" fmla="*/ 7 h 14"/>
                <a:gd name="T6" fmla="*/ 1 w 21"/>
                <a:gd name="T7" fmla="*/ 2 h 14"/>
              </a:gdLst>
              <a:ahLst/>
              <a:cxnLst>
                <a:cxn ang="0">
                  <a:pos x="T0" y="T1"/>
                </a:cxn>
                <a:cxn ang="0">
                  <a:pos x="T2" y="T3"/>
                </a:cxn>
                <a:cxn ang="0">
                  <a:pos x="T4" y="T5"/>
                </a:cxn>
                <a:cxn ang="0">
                  <a:pos x="T6" y="T7"/>
                </a:cxn>
              </a:cxnLst>
              <a:rect l="0" t="0" r="r" b="b"/>
              <a:pathLst>
                <a:path w="21" h="14">
                  <a:moveTo>
                    <a:pt x="1" y="2"/>
                  </a:moveTo>
                  <a:cubicBezTo>
                    <a:pt x="0" y="4"/>
                    <a:pt x="14" y="10"/>
                    <a:pt x="17" y="12"/>
                  </a:cubicBezTo>
                  <a:cubicBezTo>
                    <a:pt x="20" y="14"/>
                    <a:pt x="21" y="12"/>
                    <a:pt x="19" y="7"/>
                  </a:cubicBezTo>
                  <a:cubicBezTo>
                    <a:pt x="17" y="3"/>
                    <a:pt x="3" y="0"/>
                    <a:pt x="1" y="2"/>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1" name="Freeform 54">
              <a:extLst>
                <a:ext uri="{FF2B5EF4-FFF2-40B4-BE49-F238E27FC236}">
                  <a16:creationId xmlns:a16="http://schemas.microsoft.com/office/drawing/2014/main" id="{F28F5297-7C95-4D7F-B3A3-901EB0AA4514}"/>
                </a:ext>
              </a:extLst>
            </p:cNvPr>
            <p:cNvSpPr>
              <a:spLocks/>
            </p:cNvSpPr>
            <p:nvPr/>
          </p:nvSpPr>
          <p:spPr bwMode="auto">
            <a:xfrm>
              <a:off x="1239114" y="5364260"/>
              <a:ext cx="6154" cy="6154"/>
            </a:xfrm>
            <a:custGeom>
              <a:avLst/>
              <a:gdLst>
                <a:gd name="T0" fmla="*/ 11 w 13"/>
                <a:gd name="T1" fmla="*/ 3 h 14"/>
                <a:gd name="T2" fmla="*/ 1 w 13"/>
                <a:gd name="T3" fmla="*/ 6 h 14"/>
                <a:gd name="T4" fmla="*/ 3 w 13"/>
                <a:gd name="T5" fmla="*/ 13 h 14"/>
                <a:gd name="T6" fmla="*/ 11 w 13"/>
                <a:gd name="T7" fmla="*/ 3 h 14"/>
              </a:gdLst>
              <a:ahLst/>
              <a:cxnLst>
                <a:cxn ang="0">
                  <a:pos x="T0" y="T1"/>
                </a:cxn>
                <a:cxn ang="0">
                  <a:pos x="T2" y="T3"/>
                </a:cxn>
                <a:cxn ang="0">
                  <a:pos x="T4" y="T5"/>
                </a:cxn>
                <a:cxn ang="0">
                  <a:pos x="T6" y="T7"/>
                </a:cxn>
              </a:cxnLst>
              <a:rect l="0" t="0" r="r" b="b"/>
              <a:pathLst>
                <a:path w="13" h="14">
                  <a:moveTo>
                    <a:pt x="11" y="3"/>
                  </a:moveTo>
                  <a:cubicBezTo>
                    <a:pt x="8" y="0"/>
                    <a:pt x="3" y="4"/>
                    <a:pt x="1" y="6"/>
                  </a:cubicBezTo>
                  <a:cubicBezTo>
                    <a:pt x="0" y="9"/>
                    <a:pt x="1" y="12"/>
                    <a:pt x="3" y="13"/>
                  </a:cubicBezTo>
                  <a:cubicBezTo>
                    <a:pt x="5" y="14"/>
                    <a:pt x="13" y="6"/>
                    <a:pt x="11" y="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2" name="Freeform 55">
              <a:extLst>
                <a:ext uri="{FF2B5EF4-FFF2-40B4-BE49-F238E27FC236}">
                  <a16:creationId xmlns:a16="http://schemas.microsoft.com/office/drawing/2014/main" id="{00225D8E-FD93-4C4B-855C-321E204599AD}"/>
                </a:ext>
              </a:extLst>
            </p:cNvPr>
            <p:cNvSpPr>
              <a:spLocks/>
            </p:cNvSpPr>
            <p:nvPr/>
          </p:nvSpPr>
          <p:spPr bwMode="auto">
            <a:xfrm>
              <a:off x="1248345" y="5368876"/>
              <a:ext cx="6154" cy="6154"/>
            </a:xfrm>
            <a:custGeom>
              <a:avLst/>
              <a:gdLst>
                <a:gd name="T0" fmla="*/ 17 w 17"/>
                <a:gd name="T1" fmla="*/ 10 h 14"/>
                <a:gd name="T2" fmla="*/ 11 w 17"/>
                <a:gd name="T3" fmla="*/ 1 h 14"/>
                <a:gd name="T4" fmla="*/ 3 w 17"/>
                <a:gd name="T5" fmla="*/ 8 h 14"/>
                <a:gd name="T6" fmla="*/ 17 w 17"/>
                <a:gd name="T7" fmla="*/ 10 h 14"/>
              </a:gdLst>
              <a:ahLst/>
              <a:cxnLst>
                <a:cxn ang="0">
                  <a:pos x="T0" y="T1"/>
                </a:cxn>
                <a:cxn ang="0">
                  <a:pos x="T2" y="T3"/>
                </a:cxn>
                <a:cxn ang="0">
                  <a:pos x="T4" y="T5"/>
                </a:cxn>
                <a:cxn ang="0">
                  <a:pos x="T6" y="T7"/>
                </a:cxn>
              </a:cxnLst>
              <a:rect l="0" t="0" r="r" b="b"/>
              <a:pathLst>
                <a:path w="17" h="14">
                  <a:moveTo>
                    <a:pt x="17" y="10"/>
                  </a:moveTo>
                  <a:cubicBezTo>
                    <a:pt x="17" y="7"/>
                    <a:pt x="12" y="1"/>
                    <a:pt x="11" y="1"/>
                  </a:cubicBezTo>
                  <a:cubicBezTo>
                    <a:pt x="9" y="0"/>
                    <a:pt x="6" y="3"/>
                    <a:pt x="3" y="8"/>
                  </a:cubicBezTo>
                  <a:cubicBezTo>
                    <a:pt x="0" y="14"/>
                    <a:pt x="16" y="13"/>
                    <a:pt x="17" y="1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3" name="Freeform 56">
              <a:extLst>
                <a:ext uri="{FF2B5EF4-FFF2-40B4-BE49-F238E27FC236}">
                  <a16:creationId xmlns:a16="http://schemas.microsoft.com/office/drawing/2014/main" id="{6B980F3D-29E9-496F-8E83-A72F1D3731ED}"/>
                </a:ext>
              </a:extLst>
            </p:cNvPr>
            <p:cNvSpPr>
              <a:spLocks/>
            </p:cNvSpPr>
            <p:nvPr/>
          </p:nvSpPr>
          <p:spPr bwMode="auto">
            <a:xfrm>
              <a:off x="1251422" y="5378107"/>
              <a:ext cx="7693" cy="10770"/>
            </a:xfrm>
            <a:custGeom>
              <a:avLst/>
              <a:gdLst>
                <a:gd name="T0" fmla="*/ 11 w 22"/>
                <a:gd name="T1" fmla="*/ 27 h 28"/>
                <a:gd name="T2" fmla="*/ 18 w 22"/>
                <a:gd name="T3" fmla="*/ 21 h 28"/>
                <a:gd name="T4" fmla="*/ 12 w 22"/>
                <a:gd name="T5" fmla="*/ 3 h 28"/>
                <a:gd name="T6" fmla="*/ 1 w 22"/>
                <a:gd name="T7" fmla="*/ 9 h 28"/>
                <a:gd name="T8" fmla="*/ 3 w 22"/>
                <a:gd name="T9" fmla="*/ 15 h 28"/>
                <a:gd name="T10" fmla="*/ 11 w 22"/>
                <a:gd name="T11" fmla="*/ 27 h 28"/>
              </a:gdLst>
              <a:ahLst/>
              <a:cxnLst>
                <a:cxn ang="0">
                  <a:pos x="T0" y="T1"/>
                </a:cxn>
                <a:cxn ang="0">
                  <a:pos x="T2" y="T3"/>
                </a:cxn>
                <a:cxn ang="0">
                  <a:pos x="T4" y="T5"/>
                </a:cxn>
                <a:cxn ang="0">
                  <a:pos x="T6" y="T7"/>
                </a:cxn>
                <a:cxn ang="0">
                  <a:pos x="T8" y="T9"/>
                </a:cxn>
                <a:cxn ang="0">
                  <a:pos x="T10" y="T11"/>
                </a:cxn>
              </a:cxnLst>
              <a:rect l="0" t="0" r="r" b="b"/>
              <a:pathLst>
                <a:path w="22" h="28">
                  <a:moveTo>
                    <a:pt x="11" y="27"/>
                  </a:moveTo>
                  <a:cubicBezTo>
                    <a:pt x="17" y="28"/>
                    <a:pt x="22" y="22"/>
                    <a:pt x="18" y="21"/>
                  </a:cubicBezTo>
                  <a:cubicBezTo>
                    <a:pt x="15" y="19"/>
                    <a:pt x="15" y="7"/>
                    <a:pt x="12" y="3"/>
                  </a:cubicBezTo>
                  <a:cubicBezTo>
                    <a:pt x="10" y="0"/>
                    <a:pt x="3" y="6"/>
                    <a:pt x="1" y="9"/>
                  </a:cubicBezTo>
                  <a:cubicBezTo>
                    <a:pt x="0" y="12"/>
                    <a:pt x="0" y="15"/>
                    <a:pt x="3" y="15"/>
                  </a:cubicBezTo>
                  <a:cubicBezTo>
                    <a:pt x="6" y="16"/>
                    <a:pt x="4" y="27"/>
                    <a:pt x="11" y="27"/>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4" name="Freeform 58">
              <a:extLst>
                <a:ext uri="{FF2B5EF4-FFF2-40B4-BE49-F238E27FC236}">
                  <a16:creationId xmlns:a16="http://schemas.microsoft.com/office/drawing/2014/main" id="{D15165E0-05D2-48F1-BA13-DE61B84F0FAA}"/>
                </a:ext>
              </a:extLst>
            </p:cNvPr>
            <p:cNvSpPr>
              <a:spLocks/>
            </p:cNvSpPr>
            <p:nvPr/>
          </p:nvSpPr>
          <p:spPr bwMode="auto">
            <a:xfrm>
              <a:off x="1403730" y="5151953"/>
              <a:ext cx="3077" cy="1539"/>
            </a:xfrm>
            <a:custGeom>
              <a:avLst/>
              <a:gdLst>
                <a:gd name="T0" fmla="*/ 6 w 6"/>
                <a:gd name="T1" fmla="*/ 1 h 4"/>
                <a:gd name="T2" fmla="*/ 1 w 6"/>
                <a:gd name="T3" fmla="*/ 3 h 4"/>
                <a:gd name="T4" fmla="*/ 6 w 6"/>
                <a:gd name="T5" fmla="*/ 1 h 4"/>
              </a:gdLst>
              <a:ahLst/>
              <a:cxnLst>
                <a:cxn ang="0">
                  <a:pos x="T0" y="T1"/>
                </a:cxn>
                <a:cxn ang="0">
                  <a:pos x="T2" y="T3"/>
                </a:cxn>
                <a:cxn ang="0">
                  <a:pos x="T4" y="T5"/>
                </a:cxn>
              </a:cxnLst>
              <a:rect l="0" t="0" r="r" b="b"/>
              <a:pathLst>
                <a:path w="6" h="4">
                  <a:moveTo>
                    <a:pt x="6" y="1"/>
                  </a:moveTo>
                  <a:cubicBezTo>
                    <a:pt x="5" y="0"/>
                    <a:pt x="0" y="0"/>
                    <a:pt x="1" y="3"/>
                  </a:cubicBezTo>
                  <a:cubicBezTo>
                    <a:pt x="1" y="4"/>
                    <a:pt x="6" y="4"/>
                    <a:pt x="6" y="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5" name="Freeform 59">
              <a:extLst>
                <a:ext uri="{FF2B5EF4-FFF2-40B4-BE49-F238E27FC236}">
                  <a16:creationId xmlns:a16="http://schemas.microsoft.com/office/drawing/2014/main" id="{8A2D5148-99CE-4850-9110-0474F46B9BF3}"/>
                </a:ext>
              </a:extLst>
            </p:cNvPr>
            <p:cNvSpPr>
              <a:spLocks/>
            </p:cNvSpPr>
            <p:nvPr/>
          </p:nvSpPr>
          <p:spPr bwMode="auto">
            <a:xfrm>
              <a:off x="1377576" y="5290414"/>
              <a:ext cx="1539" cy="1539"/>
            </a:xfrm>
            <a:custGeom>
              <a:avLst/>
              <a:gdLst>
                <a:gd name="T0" fmla="*/ 6 w 6"/>
                <a:gd name="T1" fmla="*/ 1 h 4"/>
                <a:gd name="T2" fmla="*/ 1 w 6"/>
                <a:gd name="T3" fmla="*/ 3 h 4"/>
                <a:gd name="T4" fmla="*/ 6 w 6"/>
                <a:gd name="T5" fmla="*/ 1 h 4"/>
              </a:gdLst>
              <a:ahLst/>
              <a:cxnLst>
                <a:cxn ang="0">
                  <a:pos x="T0" y="T1"/>
                </a:cxn>
                <a:cxn ang="0">
                  <a:pos x="T2" y="T3"/>
                </a:cxn>
                <a:cxn ang="0">
                  <a:pos x="T4" y="T5"/>
                </a:cxn>
              </a:cxnLst>
              <a:rect l="0" t="0" r="r" b="b"/>
              <a:pathLst>
                <a:path w="6" h="4">
                  <a:moveTo>
                    <a:pt x="6" y="1"/>
                  </a:moveTo>
                  <a:cubicBezTo>
                    <a:pt x="5" y="0"/>
                    <a:pt x="0" y="0"/>
                    <a:pt x="1" y="3"/>
                  </a:cubicBezTo>
                  <a:cubicBezTo>
                    <a:pt x="1" y="4"/>
                    <a:pt x="6" y="4"/>
                    <a:pt x="6" y="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6" name="Freeform 60">
              <a:extLst>
                <a:ext uri="{FF2B5EF4-FFF2-40B4-BE49-F238E27FC236}">
                  <a16:creationId xmlns:a16="http://schemas.microsoft.com/office/drawing/2014/main" id="{70C5897B-F2C2-41D3-9D6B-B50836B9BF3D}"/>
                </a:ext>
              </a:extLst>
            </p:cNvPr>
            <p:cNvSpPr>
              <a:spLocks/>
            </p:cNvSpPr>
            <p:nvPr/>
          </p:nvSpPr>
          <p:spPr bwMode="auto">
            <a:xfrm>
              <a:off x="1102192" y="5151953"/>
              <a:ext cx="310769" cy="538461"/>
            </a:xfrm>
            <a:custGeom>
              <a:avLst/>
              <a:gdLst>
                <a:gd name="T0" fmla="*/ 495 w 781"/>
                <a:gd name="T1" fmla="*/ 1008 h 1350"/>
                <a:gd name="T2" fmla="*/ 500 w 781"/>
                <a:gd name="T3" fmla="*/ 959 h 1350"/>
                <a:gd name="T4" fmla="*/ 446 w 781"/>
                <a:gd name="T5" fmla="*/ 891 h 1350"/>
                <a:gd name="T6" fmla="*/ 406 w 781"/>
                <a:gd name="T7" fmla="*/ 774 h 1350"/>
                <a:gd name="T8" fmla="*/ 361 w 781"/>
                <a:gd name="T9" fmla="*/ 690 h 1350"/>
                <a:gd name="T10" fmla="*/ 317 w 781"/>
                <a:gd name="T11" fmla="*/ 662 h 1350"/>
                <a:gd name="T12" fmla="*/ 246 w 781"/>
                <a:gd name="T13" fmla="*/ 652 h 1350"/>
                <a:gd name="T14" fmla="*/ 260 w 781"/>
                <a:gd name="T15" fmla="*/ 541 h 1350"/>
                <a:gd name="T16" fmla="*/ 203 w 781"/>
                <a:gd name="T17" fmla="*/ 471 h 1350"/>
                <a:gd name="T18" fmla="*/ 307 w 781"/>
                <a:gd name="T19" fmla="*/ 461 h 1350"/>
                <a:gd name="T20" fmla="*/ 359 w 781"/>
                <a:gd name="T21" fmla="*/ 506 h 1350"/>
                <a:gd name="T22" fmla="*/ 438 w 781"/>
                <a:gd name="T23" fmla="*/ 446 h 1350"/>
                <a:gd name="T24" fmla="*/ 509 w 781"/>
                <a:gd name="T25" fmla="*/ 416 h 1350"/>
                <a:gd name="T26" fmla="*/ 573 w 781"/>
                <a:gd name="T27" fmla="*/ 409 h 1350"/>
                <a:gd name="T28" fmla="*/ 617 w 781"/>
                <a:gd name="T29" fmla="*/ 374 h 1350"/>
                <a:gd name="T30" fmla="*/ 646 w 781"/>
                <a:gd name="T31" fmla="*/ 395 h 1350"/>
                <a:gd name="T32" fmla="*/ 664 w 781"/>
                <a:gd name="T33" fmla="*/ 432 h 1350"/>
                <a:gd name="T34" fmla="*/ 695 w 781"/>
                <a:gd name="T35" fmla="*/ 356 h 1350"/>
                <a:gd name="T36" fmla="*/ 695 w 781"/>
                <a:gd name="T37" fmla="*/ 291 h 1350"/>
                <a:gd name="T38" fmla="*/ 667 w 781"/>
                <a:gd name="T39" fmla="*/ 243 h 1350"/>
                <a:gd name="T40" fmla="*/ 644 w 781"/>
                <a:gd name="T41" fmla="*/ 176 h 1350"/>
                <a:gd name="T42" fmla="*/ 568 w 781"/>
                <a:gd name="T43" fmla="*/ 230 h 1350"/>
                <a:gd name="T44" fmla="*/ 537 w 781"/>
                <a:gd name="T45" fmla="*/ 240 h 1350"/>
                <a:gd name="T46" fmla="*/ 506 w 781"/>
                <a:gd name="T47" fmla="*/ 181 h 1350"/>
                <a:gd name="T48" fmla="*/ 539 w 781"/>
                <a:gd name="T49" fmla="*/ 128 h 1350"/>
                <a:gd name="T50" fmla="*/ 636 w 781"/>
                <a:gd name="T51" fmla="*/ 108 h 1350"/>
                <a:gd name="T52" fmla="*/ 682 w 781"/>
                <a:gd name="T53" fmla="*/ 75 h 1350"/>
                <a:gd name="T54" fmla="*/ 711 w 781"/>
                <a:gd name="T55" fmla="*/ 127 h 1350"/>
                <a:gd name="T56" fmla="*/ 699 w 781"/>
                <a:gd name="T57" fmla="*/ 210 h 1350"/>
                <a:gd name="T58" fmla="*/ 749 w 781"/>
                <a:gd name="T59" fmla="*/ 189 h 1350"/>
                <a:gd name="T60" fmla="*/ 777 w 781"/>
                <a:gd name="T61" fmla="*/ 164 h 1350"/>
                <a:gd name="T62" fmla="*/ 775 w 781"/>
                <a:gd name="T63" fmla="*/ 104 h 1350"/>
                <a:gd name="T64" fmla="*/ 726 w 781"/>
                <a:gd name="T65" fmla="*/ 44 h 1350"/>
                <a:gd name="T66" fmla="*/ 652 w 781"/>
                <a:gd name="T67" fmla="*/ 24 h 1350"/>
                <a:gd name="T68" fmla="*/ 628 w 781"/>
                <a:gd name="T69" fmla="*/ 61 h 1350"/>
                <a:gd name="T70" fmla="*/ 598 w 781"/>
                <a:gd name="T71" fmla="*/ 14 h 1350"/>
                <a:gd name="T72" fmla="*/ 569 w 781"/>
                <a:gd name="T73" fmla="*/ 24 h 1350"/>
                <a:gd name="T74" fmla="*/ 121 w 781"/>
                <a:gd name="T75" fmla="*/ 417 h 1350"/>
                <a:gd name="T76" fmla="*/ 142 w 781"/>
                <a:gd name="T77" fmla="*/ 429 h 1350"/>
                <a:gd name="T78" fmla="*/ 189 w 781"/>
                <a:gd name="T79" fmla="*/ 577 h 1350"/>
                <a:gd name="T80" fmla="*/ 214 w 781"/>
                <a:gd name="T81" fmla="*/ 636 h 1350"/>
                <a:gd name="T82" fmla="*/ 246 w 781"/>
                <a:gd name="T83" fmla="*/ 699 h 1350"/>
                <a:gd name="T84" fmla="*/ 177 w 781"/>
                <a:gd name="T85" fmla="*/ 779 h 1350"/>
                <a:gd name="T86" fmla="*/ 161 w 781"/>
                <a:gd name="T87" fmla="*/ 858 h 1350"/>
                <a:gd name="T88" fmla="*/ 169 w 781"/>
                <a:gd name="T89" fmla="*/ 975 h 1350"/>
                <a:gd name="T90" fmla="*/ 125 w 781"/>
                <a:gd name="T91" fmla="*/ 1054 h 1350"/>
                <a:gd name="T92" fmla="*/ 59 w 781"/>
                <a:gd name="T93" fmla="*/ 1164 h 1350"/>
                <a:gd name="T94" fmla="*/ 11 w 781"/>
                <a:gd name="T95" fmla="*/ 1244 h 1350"/>
                <a:gd name="T96" fmla="*/ 0 w 781"/>
                <a:gd name="T97" fmla="*/ 1320 h 1350"/>
                <a:gd name="T98" fmla="*/ 41 w 781"/>
                <a:gd name="T99" fmla="*/ 1337 h 1350"/>
                <a:gd name="T100" fmla="*/ 79 w 781"/>
                <a:gd name="T101" fmla="*/ 1281 h 1350"/>
                <a:gd name="T102" fmla="*/ 141 w 781"/>
                <a:gd name="T103" fmla="*/ 1209 h 1350"/>
                <a:gd name="T104" fmla="*/ 222 w 781"/>
                <a:gd name="T105" fmla="*/ 1174 h 1350"/>
                <a:gd name="T106" fmla="*/ 283 w 781"/>
                <a:gd name="T107" fmla="*/ 1149 h 1350"/>
                <a:gd name="T108" fmla="*/ 362 w 781"/>
                <a:gd name="T109" fmla="*/ 1118 h 1350"/>
                <a:gd name="T110" fmla="*/ 435 w 781"/>
                <a:gd name="T111" fmla="*/ 1049 h 1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81" h="1350">
                  <a:moveTo>
                    <a:pt x="455" y="1036"/>
                  </a:moveTo>
                  <a:cubicBezTo>
                    <a:pt x="460" y="1034"/>
                    <a:pt x="479" y="1026"/>
                    <a:pt x="481" y="1023"/>
                  </a:cubicBezTo>
                  <a:cubicBezTo>
                    <a:pt x="483" y="1020"/>
                    <a:pt x="489" y="1013"/>
                    <a:pt x="495" y="1008"/>
                  </a:cubicBezTo>
                  <a:lnTo>
                    <a:pt x="499" y="1000"/>
                  </a:lnTo>
                  <a:lnTo>
                    <a:pt x="506" y="988"/>
                  </a:lnTo>
                  <a:cubicBezTo>
                    <a:pt x="508" y="976"/>
                    <a:pt x="504" y="958"/>
                    <a:pt x="500" y="959"/>
                  </a:cubicBezTo>
                  <a:cubicBezTo>
                    <a:pt x="496" y="960"/>
                    <a:pt x="490" y="942"/>
                    <a:pt x="485" y="936"/>
                  </a:cubicBezTo>
                  <a:cubicBezTo>
                    <a:pt x="480" y="930"/>
                    <a:pt x="466" y="920"/>
                    <a:pt x="462" y="917"/>
                  </a:cubicBezTo>
                  <a:cubicBezTo>
                    <a:pt x="458" y="915"/>
                    <a:pt x="451" y="896"/>
                    <a:pt x="446" y="891"/>
                  </a:cubicBezTo>
                  <a:cubicBezTo>
                    <a:pt x="441" y="886"/>
                    <a:pt x="427" y="874"/>
                    <a:pt x="425" y="870"/>
                  </a:cubicBezTo>
                  <a:cubicBezTo>
                    <a:pt x="423" y="867"/>
                    <a:pt x="433" y="842"/>
                    <a:pt x="425" y="827"/>
                  </a:cubicBezTo>
                  <a:cubicBezTo>
                    <a:pt x="416" y="812"/>
                    <a:pt x="404" y="782"/>
                    <a:pt x="406" y="774"/>
                  </a:cubicBezTo>
                  <a:cubicBezTo>
                    <a:pt x="407" y="766"/>
                    <a:pt x="390" y="739"/>
                    <a:pt x="385" y="730"/>
                  </a:cubicBezTo>
                  <a:cubicBezTo>
                    <a:pt x="380" y="722"/>
                    <a:pt x="370" y="715"/>
                    <a:pt x="368" y="716"/>
                  </a:cubicBezTo>
                  <a:cubicBezTo>
                    <a:pt x="365" y="716"/>
                    <a:pt x="364" y="697"/>
                    <a:pt x="361" y="690"/>
                  </a:cubicBezTo>
                  <a:cubicBezTo>
                    <a:pt x="359" y="684"/>
                    <a:pt x="346" y="672"/>
                    <a:pt x="344" y="675"/>
                  </a:cubicBezTo>
                  <a:cubicBezTo>
                    <a:pt x="341" y="678"/>
                    <a:pt x="332" y="671"/>
                    <a:pt x="332" y="667"/>
                  </a:cubicBezTo>
                  <a:cubicBezTo>
                    <a:pt x="331" y="663"/>
                    <a:pt x="322" y="662"/>
                    <a:pt x="317" y="662"/>
                  </a:cubicBezTo>
                  <a:cubicBezTo>
                    <a:pt x="313" y="661"/>
                    <a:pt x="291" y="672"/>
                    <a:pt x="283" y="673"/>
                  </a:cubicBezTo>
                  <a:cubicBezTo>
                    <a:pt x="275" y="675"/>
                    <a:pt x="273" y="663"/>
                    <a:pt x="270" y="659"/>
                  </a:cubicBezTo>
                  <a:cubicBezTo>
                    <a:pt x="268" y="655"/>
                    <a:pt x="252" y="652"/>
                    <a:pt x="246" y="652"/>
                  </a:cubicBezTo>
                  <a:cubicBezTo>
                    <a:pt x="241" y="653"/>
                    <a:pt x="245" y="626"/>
                    <a:pt x="252" y="617"/>
                  </a:cubicBezTo>
                  <a:cubicBezTo>
                    <a:pt x="260" y="608"/>
                    <a:pt x="261" y="581"/>
                    <a:pt x="252" y="576"/>
                  </a:cubicBezTo>
                  <a:cubicBezTo>
                    <a:pt x="244" y="570"/>
                    <a:pt x="254" y="548"/>
                    <a:pt x="260" y="541"/>
                  </a:cubicBezTo>
                  <a:cubicBezTo>
                    <a:pt x="266" y="534"/>
                    <a:pt x="252" y="520"/>
                    <a:pt x="247" y="517"/>
                  </a:cubicBezTo>
                  <a:cubicBezTo>
                    <a:pt x="243" y="513"/>
                    <a:pt x="227" y="518"/>
                    <a:pt x="222" y="523"/>
                  </a:cubicBezTo>
                  <a:cubicBezTo>
                    <a:pt x="217" y="527"/>
                    <a:pt x="185" y="492"/>
                    <a:pt x="203" y="471"/>
                  </a:cubicBezTo>
                  <a:cubicBezTo>
                    <a:pt x="221" y="451"/>
                    <a:pt x="253" y="437"/>
                    <a:pt x="259" y="437"/>
                  </a:cubicBezTo>
                  <a:cubicBezTo>
                    <a:pt x="265" y="437"/>
                    <a:pt x="291" y="449"/>
                    <a:pt x="295" y="456"/>
                  </a:cubicBezTo>
                  <a:cubicBezTo>
                    <a:pt x="299" y="462"/>
                    <a:pt x="306" y="462"/>
                    <a:pt x="307" y="461"/>
                  </a:cubicBezTo>
                  <a:cubicBezTo>
                    <a:pt x="309" y="460"/>
                    <a:pt x="329" y="473"/>
                    <a:pt x="333" y="479"/>
                  </a:cubicBezTo>
                  <a:cubicBezTo>
                    <a:pt x="338" y="485"/>
                    <a:pt x="333" y="514"/>
                    <a:pt x="338" y="520"/>
                  </a:cubicBezTo>
                  <a:cubicBezTo>
                    <a:pt x="343" y="527"/>
                    <a:pt x="355" y="510"/>
                    <a:pt x="359" y="506"/>
                  </a:cubicBezTo>
                  <a:cubicBezTo>
                    <a:pt x="362" y="502"/>
                    <a:pt x="365" y="489"/>
                    <a:pt x="365" y="485"/>
                  </a:cubicBezTo>
                  <a:cubicBezTo>
                    <a:pt x="365" y="481"/>
                    <a:pt x="393" y="459"/>
                    <a:pt x="405" y="459"/>
                  </a:cubicBezTo>
                  <a:cubicBezTo>
                    <a:pt x="418" y="460"/>
                    <a:pt x="437" y="450"/>
                    <a:pt x="438" y="446"/>
                  </a:cubicBezTo>
                  <a:cubicBezTo>
                    <a:pt x="438" y="443"/>
                    <a:pt x="448" y="446"/>
                    <a:pt x="451" y="446"/>
                  </a:cubicBezTo>
                  <a:cubicBezTo>
                    <a:pt x="454" y="446"/>
                    <a:pt x="465" y="421"/>
                    <a:pt x="471" y="418"/>
                  </a:cubicBezTo>
                  <a:cubicBezTo>
                    <a:pt x="478" y="416"/>
                    <a:pt x="502" y="415"/>
                    <a:pt x="509" y="416"/>
                  </a:cubicBezTo>
                  <a:cubicBezTo>
                    <a:pt x="516" y="417"/>
                    <a:pt x="528" y="405"/>
                    <a:pt x="528" y="401"/>
                  </a:cubicBezTo>
                  <a:cubicBezTo>
                    <a:pt x="527" y="397"/>
                    <a:pt x="552" y="393"/>
                    <a:pt x="562" y="395"/>
                  </a:cubicBezTo>
                  <a:cubicBezTo>
                    <a:pt x="573" y="397"/>
                    <a:pt x="576" y="409"/>
                    <a:pt x="573" y="409"/>
                  </a:cubicBezTo>
                  <a:cubicBezTo>
                    <a:pt x="575" y="409"/>
                    <a:pt x="591" y="409"/>
                    <a:pt x="598" y="409"/>
                  </a:cubicBezTo>
                  <a:cubicBezTo>
                    <a:pt x="606" y="409"/>
                    <a:pt x="606" y="394"/>
                    <a:pt x="604" y="389"/>
                  </a:cubicBezTo>
                  <a:cubicBezTo>
                    <a:pt x="602" y="384"/>
                    <a:pt x="612" y="372"/>
                    <a:pt x="617" y="374"/>
                  </a:cubicBezTo>
                  <a:cubicBezTo>
                    <a:pt x="622" y="375"/>
                    <a:pt x="632" y="367"/>
                    <a:pt x="632" y="364"/>
                  </a:cubicBezTo>
                  <a:cubicBezTo>
                    <a:pt x="633" y="361"/>
                    <a:pt x="651" y="376"/>
                    <a:pt x="662" y="375"/>
                  </a:cubicBezTo>
                  <a:cubicBezTo>
                    <a:pt x="672" y="374"/>
                    <a:pt x="656" y="390"/>
                    <a:pt x="646" y="395"/>
                  </a:cubicBezTo>
                  <a:cubicBezTo>
                    <a:pt x="636" y="399"/>
                    <a:pt x="641" y="413"/>
                    <a:pt x="646" y="413"/>
                  </a:cubicBezTo>
                  <a:cubicBezTo>
                    <a:pt x="650" y="414"/>
                    <a:pt x="651" y="422"/>
                    <a:pt x="650" y="424"/>
                  </a:cubicBezTo>
                  <a:cubicBezTo>
                    <a:pt x="650" y="427"/>
                    <a:pt x="660" y="427"/>
                    <a:pt x="664" y="432"/>
                  </a:cubicBezTo>
                  <a:cubicBezTo>
                    <a:pt x="668" y="437"/>
                    <a:pt x="676" y="430"/>
                    <a:pt x="679" y="426"/>
                  </a:cubicBezTo>
                  <a:cubicBezTo>
                    <a:pt x="682" y="422"/>
                    <a:pt x="674" y="405"/>
                    <a:pt x="675" y="399"/>
                  </a:cubicBezTo>
                  <a:cubicBezTo>
                    <a:pt x="676" y="393"/>
                    <a:pt x="692" y="363"/>
                    <a:pt x="695" y="356"/>
                  </a:cubicBezTo>
                  <a:cubicBezTo>
                    <a:pt x="699" y="350"/>
                    <a:pt x="696" y="336"/>
                    <a:pt x="692" y="336"/>
                  </a:cubicBezTo>
                  <a:cubicBezTo>
                    <a:pt x="689" y="336"/>
                    <a:pt x="694" y="315"/>
                    <a:pt x="691" y="309"/>
                  </a:cubicBezTo>
                  <a:cubicBezTo>
                    <a:pt x="689" y="303"/>
                    <a:pt x="693" y="294"/>
                    <a:pt x="695" y="291"/>
                  </a:cubicBezTo>
                  <a:cubicBezTo>
                    <a:pt x="697" y="288"/>
                    <a:pt x="691" y="265"/>
                    <a:pt x="691" y="256"/>
                  </a:cubicBezTo>
                  <a:cubicBezTo>
                    <a:pt x="692" y="247"/>
                    <a:pt x="686" y="245"/>
                    <a:pt x="684" y="248"/>
                  </a:cubicBezTo>
                  <a:cubicBezTo>
                    <a:pt x="682" y="251"/>
                    <a:pt x="671" y="246"/>
                    <a:pt x="667" y="243"/>
                  </a:cubicBezTo>
                  <a:cubicBezTo>
                    <a:pt x="664" y="240"/>
                    <a:pt x="669" y="222"/>
                    <a:pt x="673" y="216"/>
                  </a:cubicBezTo>
                  <a:cubicBezTo>
                    <a:pt x="676" y="210"/>
                    <a:pt x="658" y="198"/>
                    <a:pt x="658" y="192"/>
                  </a:cubicBezTo>
                  <a:cubicBezTo>
                    <a:pt x="657" y="185"/>
                    <a:pt x="644" y="180"/>
                    <a:pt x="644" y="176"/>
                  </a:cubicBezTo>
                  <a:cubicBezTo>
                    <a:pt x="644" y="171"/>
                    <a:pt x="635" y="162"/>
                    <a:pt x="632" y="162"/>
                  </a:cubicBezTo>
                  <a:cubicBezTo>
                    <a:pt x="629" y="162"/>
                    <a:pt x="605" y="206"/>
                    <a:pt x="596" y="217"/>
                  </a:cubicBezTo>
                  <a:cubicBezTo>
                    <a:pt x="587" y="228"/>
                    <a:pt x="571" y="232"/>
                    <a:pt x="568" y="230"/>
                  </a:cubicBezTo>
                  <a:cubicBezTo>
                    <a:pt x="564" y="228"/>
                    <a:pt x="562" y="238"/>
                    <a:pt x="565" y="238"/>
                  </a:cubicBezTo>
                  <a:cubicBezTo>
                    <a:pt x="568" y="239"/>
                    <a:pt x="550" y="247"/>
                    <a:pt x="544" y="255"/>
                  </a:cubicBezTo>
                  <a:cubicBezTo>
                    <a:pt x="537" y="263"/>
                    <a:pt x="534" y="249"/>
                    <a:pt x="537" y="240"/>
                  </a:cubicBezTo>
                  <a:cubicBezTo>
                    <a:pt x="540" y="231"/>
                    <a:pt x="537" y="215"/>
                    <a:pt x="534" y="217"/>
                  </a:cubicBezTo>
                  <a:cubicBezTo>
                    <a:pt x="531" y="219"/>
                    <a:pt x="528" y="209"/>
                    <a:pt x="524" y="209"/>
                  </a:cubicBezTo>
                  <a:cubicBezTo>
                    <a:pt x="521" y="210"/>
                    <a:pt x="510" y="188"/>
                    <a:pt x="506" y="181"/>
                  </a:cubicBezTo>
                  <a:cubicBezTo>
                    <a:pt x="501" y="173"/>
                    <a:pt x="509" y="150"/>
                    <a:pt x="506" y="146"/>
                  </a:cubicBezTo>
                  <a:cubicBezTo>
                    <a:pt x="503" y="142"/>
                    <a:pt x="508" y="141"/>
                    <a:pt x="510" y="138"/>
                  </a:cubicBezTo>
                  <a:cubicBezTo>
                    <a:pt x="512" y="135"/>
                    <a:pt x="532" y="131"/>
                    <a:pt x="539" y="128"/>
                  </a:cubicBezTo>
                  <a:cubicBezTo>
                    <a:pt x="545" y="125"/>
                    <a:pt x="571" y="115"/>
                    <a:pt x="579" y="114"/>
                  </a:cubicBezTo>
                  <a:cubicBezTo>
                    <a:pt x="587" y="113"/>
                    <a:pt x="597" y="105"/>
                    <a:pt x="598" y="102"/>
                  </a:cubicBezTo>
                  <a:cubicBezTo>
                    <a:pt x="598" y="100"/>
                    <a:pt x="628" y="106"/>
                    <a:pt x="636" y="108"/>
                  </a:cubicBezTo>
                  <a:cubicBezTo>
                    <a:pt x="645" y="110"/>
                    <a:pt x="662" y="94"/>
                    <a:pt x="666" y="89"/>
                  </a:cubicBezTo>
                  <a:cubicBezTo>
                    <a:pt x="670" y="84"/>
                    <a:pt x="671" y="70"/>
                    <a:pt x="668" y="67"/>
                  </a:cubicBezTo>
                  <a:cubicBezTo>
                    <a:pt x="666" y="64"/>
                    <a:pt x="679" y="70"/>
                    <a:pt x="682" y="75"/>
                  </a:cubicBezTo>
                  <a:cubicBezTo>
                    <a:pt x="685" y="80"/>
                    <a:pt x="702" y="81"/>
                    <a:pt x="706" y="87"/>
                  </a:cubicBezTo>
                  <a:cubicBezTo>
                    <a:pt x="709" y="93"/>
                    <a:pt x="716" y="105"/>
                    <a:pt x="721" y="114"/>
                  </a:cubicBezTo>
                  <a:lnTo>
                    <a:pt x="711" y="127"/>
                  </a:lnTo>
                  <a:lnTo>
                    <a:pt x="694" y="150"/>
                  </a:lnTo>
                  <a:cubicBezTo>
                    <a:pt x="669" y="147"/>
                    <a:pt x="655" y="158"/>
                    <a:pt x="663" y="162"/>
                  </a:cubicBezTo>
                  <a:cubicBezTo>
                    <a:pt x="670" y="165"/>
                    <a:pt x="694" y="198"/>
                    <a:pt x="699" y="210"/>
                  </a:cubicBezTo>
                  <a:cubicBezTo>
                    <a:pt x="705" y="222"/>
                    <a:pt x="717" y="207"/>
                    <a:pt x="723" y="203"/>
                  </a:cubicBezTo>
                  <a:cubicBezTo>
                    <a:pt x="728" y="200"/>
                    <a:pt x="736" y="184"/>
                    <a:pt x="736" y="179"/>
                  </a:cubicBezTo>
                  <a:cubicBezTo>
                    <a:pt x="735" y="175"/>
                    <a:pt x="748" y="183"/>
                    <a:pt x="749" y="189"/>
                  </a:cubicBezTo>
                  <a:cubicBezTo>
                    <a:pt x="751" y="194"/>
                    <a:pt x="759" y="190"/>
                    <a:pt x="763" y="190"/>
                  </a:cubicBezTo>
                  <a:cubicBezTo>
                    <a:pt x="766" y="190"/>
                    <a:pt x="775" y="178"/>
                    <a:pt x="778" y="176"/>
                  </a:cubicBezTo>
                  <a:cubicBezTo>
                    <a:pt x="781" y="174"/>
                    <a:pt x="775" y="167"/>
                    <a:pt x="777" y="164"/>
                  </a:cubicBezTo>
                  <a:cubicBezTo>
                    <a:pt x="778" y="160"/>
                    <a:pt x="767" y="146"/>
                    <a:pt x="764" y="141"/>
                  </a:cubicBezTo>
                  <a:cubicBezTo>
                    <a:pt x="760" y="136"/>
                    <a:pt x="765" y="125"/>
                    <a:pt x="768" y="125"/>
                  </a:cubicBezTo>
                  <a:cubicBezTo>
                    <a:pt x="772" y="124"/>
                    <a:pt x="775" y="109"/>
                    <a:pt x="775" y="104"/>
                  </a:cubicBezTo>
                  <a:cubicBezTo>
                    <a:pt x="775" y="98"/>
                    <a:pt x="762" y="86"/>
                    <a:pt x="757" y="83"/>
                  </a:cubicBezTo>
                  <a:cubicBezTo>
                    <a:pt x="752" y="80"/>
                    <a:pt x="753" y="66"/>
                    <a:pt x="752" y="62"/>
                  </a:cubicBezTo>
                  <a:cubicBezTo>
                    <a:pt x="749" y="59"/>
                    <a:pt x="731" y="46"/>
                    <a:pt x="726" y="44"/>
                  </a:cubicBezTo>
                  <a:cubicBezTo>
                    <a:pt x="720" y="43"/>
                    <a:pt x="720" y="23"/>
                    <a:pt x="709" y="23"/>
                  </a:cubicBezTo>
                  <a:cubicBezTo>
                    <a:pt x="698" y="23"/>
                    <a:pt x="695" y="8"/>
                    <a:pt x="693" y="4"/>
                  </a:cubicBezTo>
                  <a:cubicBezTo>
                    <a:pt x="691" y="0"/>
                    <a:pt x="660" y="9"/>
                    <a:pt x="652" y="24"/>
                  </a:cubicBezTo>
                  <a:cubicBezTo>
                    <a:pt x="644" y="38"/>
                    <a:pt x="643" y="56"/>
                    <a:pt x="646" y="58"/>
                  </a:cubicBezTo>
                  <a:cubicBezTo>
                    <a:pt x="649" y="61"/>
                    <a:pt x="637" y="71"/>
                    <a:pt x="632" y="73"/>
                  </a:cubicBezTo>
                  <a:cubicBezTo>
                    <a:pt x="627" y="75"/>
                    <a:pt x="623" y="63"/>
                    <a:pt x="628" y="61"/>
                  </a:cubicBezTo>
                  <a:cubicBezTo>
                    <a:pt x="633" y="60"/>
                    <a:pt x="630" y="38"/>
                    <a:pt x="630" y="30"/>
                  </a:cubicBezTo>
                  <a:cubicBezTo>
                    <a:pt x="629" y="24"/>
                    <a:pt x="622" y="14"/>
                    <a:pt x="616" y="8"/>
                  </a:cubicBezTo>
                  <a:cubicBezTo>
                    <a:pt x="610" y="10"/>
                    <a:pt x="604" y="12"/>
                    <a:pt x="598" y="14"/>
                  </a:cubicBezTo>
                  <a:cubicBezTo>
                    <a:pt x="596" y="20"/>
                    <a:pt x="594" y="28"/>
                    <a:pt x="589" y="32"/>
                  </a:cubicBezTo>
                  <a:cubicBezTo>
                    <a:pt x="581" y="39"/>
                    <a:pt x="573" y="37"/>
                    <a:pt x="575" y="33"/>
                  </a:cubicBezTo>
                  <a:cubicBezTo>
                    <a:pt x="576" y="31"/>
                    <a:pt x="573" y="27"/>
                    <a:pt x="569" y="24"/>
                  </a:cubicBezTo>
                  <a:cubicBezTo>
                    <a:pt x="389" y="91"/>
                    <a:pt x="228" y="210"/>
                    <a:pt x="109" y="372"/>
                  </a:cubicBezTo>
                  <a:cubicBezTo>
                    <a:pt x="110" y="379"/>
                    <a:pt x="112" y="387"/>
                    <a:pt x="110" y="392"/>
                  </a:cubicBezTo>
                  <a:cubicBezTo>
                    <a:pt x="109" y="401"/>
                    <a:pt x="119" y="414"/>
                    <a:pt x="121" y="417"/>
                  </a:cubicBezTo>
                  <a:cubicBezTo>
                    <a:pt x="122" y="420"/>
                    <a:pt x="133" y="404"/>
                    <a:pt x="133" y="399"/>
                  </a:cubicBezTo>
                  <a:cubicBezTo>
                    <a:pt x="134" y="394"/>
                    <a:pt x="140" y="394"/>
                    <a:pt x="138" y="397"/>
                  </a:cubicBezTo>
                  <a:cubicBezTo>
                    <a:pt x="137" y="400"/>
                    <a:pt x="141" y="422"/>
                    <a:pt x="142" y="429"/>
                  </a:cubicBezTo>
                  <a:cubicBezTo>
                    <a:pt x="144" y="437"/>
                    <a:pt x="129" y="473"/>
                    <a:pt x="129" y="483"/>
                  </a:cubicBezTo>
                  <a:cubicBezTo>
                    <a:pt x="129" y="492"/>
                    <a:pt x="159" y="529"/>
                    <a:pt x="170" y="539"/>
                  </a:cubicBezTo>
                  <a:cubicBezTo>
                    <a:pt x="181" y="548"/>
                    <a:pt x="189" y="571"/>
                    <a:pt x="189" y="577"/>
                  </a:cubicBezTo>
                  <a:cubicBezTo>
                    <a:pt x="189" y="582"/>
                    <a:pt x="204" y="594"/>
                    <a:pt x="207" y="597"/>
                  </a:cubicBezTo>
                  <a:cubicBezTo>
                    <a:pt x="209" y="601"/>
                    <a:pt x="212" y="617"/>
                    <a:pt x="214" y="621"/>
                  </a:cubicBezTo>
                  <a:cubicBezTo>
                    <a:pt x="216" y="626"/>
                    <a:pt x="215" y="634"/>
                    <a:pt x="214" y="636"/>
                  </a:cubicBezTo>
                  <a:cubicBezTo>
                    <a:pt x="213" y="638"/>
                    <a:pt x="230" y="658"/>
                    <a:pt x="232" y="667"/>
                  </a:cubicBezTo>
                  <a:cubicBezTo>
                    <a:pt x="234" y="676"/>
                    <a:pt x="244" y="680"/>
                    <a:pt x="247" y="678"/>
                  </a:cubicBezTo>
                  <a:cubicBezTo>
                    <a:pt x="250" y="677"/>
                    <a:pt x="246" y="693"/>
                    <a:pt x="246" y="699"/>
                  </a:cubicBezTo>
                  <a:cubicBezTo>
                    <a:pt x="245" y="705"/>
                    <a:pt x="239" y="718"/>
                    <a:pt x="236" y="719"/>
                  </a:cubicBezTo>
                  <a:cubicBezTo>
                    <a:pt x="233" y="719"/>
                    <a:pt x="218" y="740"/>
                    <a:pt x="211" y="742"/>
                  </a:cubicBezTo>
                  <a:cubicBezTo>
                    <a:pt x="205" y="744"/>
                    <a:pt x="179" y="772"/>
                    <a:pt x="177" y="779"/>
                  </a:cubicBezTo>
                  <a:cubicBezTo>
                    <a:pt x="175" y="786"/>
                    <a:pt x="178" y="805"/>
                    <a:pt x="181" y="810"/>
                  </a:cubicBezTo>
                  <a:cubicBezTo>
                    <a:pt x="185" y="814"/>
                    <a:pt x="179" y="820"/>
                    <a:pt x="175" y="818"/>
                  </a:cubicBezTo>
                  <a:cubicBezTo>
                    <a:pt x="171" y="817"/>
                    <a:pt x="156" y="848"/>
                    <a:pt x="161" y="858"/>
                  </a:cubicBezTo>
                  <a:cubicBezTo>
                    <a:pt x="167" y="867"/>
                    <a:pt x="166" y="884"/>
                    <a:pt x="164" y="886"/>
                  </a:cubicBezTo>
                  <a:cubicBezTo>
                    <a:pt x="161" y="888"/>
                    <a:pt x="167" y="913"/>
                    <a:pt x="171" y="922"/>
                  </a:cubicBezTo>
                  <a:cubicBezTo>
                    <a:pt x="174" y="931"/>
                    <a:pt x="171" y="965"/>
                    <a:pt x="169" y="975"/>
                  </a:cubicBezTo>
                  <a:cubicBezTo>
                    <a:pt x="167" y="985"/>
                    <a:pt x="157" y="998"/>
                    <a:pt x="154" y="1001"/>
                  </a:cubicBezTo>
                  <a:cubicBezTo>
                    <a:pt x="152" y="1004"/>
                    <a:pt x="151" y="1013"/>
                    <a:pt x="150" y="1017"/>
                  </a:cubicBezTo>
                  <a:cubicBezTo>
                    <a:pt x="149" y="1020"/>
                    <a:pt x="128" y="1043"/>
                    <a:pt x="125" y="1054"/>
                  </a:cubicBezTo>
                  <a:cubicBezTo>
                    <a:pt x="121" y="1066"/>
                    <a:pt x="88" y="1090"/>
                    <a:pt x="79" y="1107"/>
                  </a:cubicBezTo>
                  <a:cubicBezTo>
                    <a:pt x="70" y="1123"/>
                    <a:pt x="66" y="1148"/>
                    <a:pt x="69" y="1148"/>
                  </a:cubicBezTo>
                  <a:cubicBezTo>
                    <a:pt x="73" y="1148"/>
                    <a:pt x="65" y="1165"/>
                    <a:pt x="59" y="1164"/>
                  </a:cubicBezTo>
                  <a:cubicBezTo>
                    <a:pt x="53" y="1164"/>
                    <a:pt x="40" y="1173"/>
                    <a:pt x="42" y="1175"/>
                  </a:cubicBezTo>
                  <a:cubicBezTo>
                    <a:pt x="45" y="1178"/>
                    <a:pt x="34" y="1189"/>
                    <a:pt x="32" y="1194"/>
                  </a:cubicBezTo>
                  <a:cubicBezTo>
                    <a:pt x="30" y="1200"/>
                    <a:pt x="15" y="1236"/>
                    <a:pt x="11" y="1244"/>
                  </a:cubicBezTo>
                  <a:cubicBezTo>
                    <a:pt x="8" y="1253"/>
                    <a:pt x="8" y="1280"/>
                    <a:pt x="6" y="1289"/>
                  </a:cubicBezTo>
                  <a:cubicBezTo>
                    <a:pt x="5" y="1297"/>
                    <a:pt x="0" y="1312"/>
                    <a:pt x="0" y="1314"/>
                  </a:cubicBezTo>
                  <a:cubicBezTo>
                    <a:pt x="0" y="1317"/>
                    <a:pt x="0" y="1319"/>
                    <a:pt x="0" y="1320"/>
                  </a:cubicBezTo>
                  <a:cubicBezTo>
                    <a:pt x="0" y="1320"/>
                    <a:pt x="8" y="1329"/>
                    <a:pt x="9" y="1333"/>
                  </a:cubicBezTo>
                  <a:cubicBezTo>
                    <a:pt x="11" y="1336"/>
                    <a:pt x="31" y="1346"/>
                    <a:pt x="37" y="1348"/>
                  </a:cubicBezTo>
                  <a:cubicBezTo>
                    <a:pt x="44" y="1350"/>
                    <a:pt x="42" y="1341"/>
                    <a:pt x="41" y="1337"/>
                  </a:cubicBezTo>
                  <a:cubicBezTo>
                    <a:pt x="40" y="1332"/>
                    <a:pt x="46" y="1316"/>
                    <a:pt x="43" y="1312"/>
                  </a:cubicBezTo>
                  <a:cubicBezTo>
                    <a:pt x="41" y="1309"/>
                    <a:pt x="51" y="1289"/>
                    <a:pt x="56" y="1287"/>
                  </a:cubicBezTo>
                  <a:cubicBezTo>
                    <a:pt x="61" y="1284"/>
                    <a:pt x="76" y="1284"/>
                    <a:pt x="79" y="1281"/>
                  </a:cubicBezTo>
                  <a:cubicBezTo>
                    <a:pt x="82" y="1278"/>
                    <a:pt x="92" y="1262"/>
                    <a:pt x="90" y="1258"/>
                  </a:cubicBezTo>
                  <a:cubicBezTo>
                    <a:pt x="89" y="1254"/>
                    <a:pt x="104" y="1236"/>
                    <a:pt x="108" y="1225"/>
                  </a:cubicBezTo>
                  <a:cubicBezTo>
                    <a:pt x="111" y="1214"/>
                    <a:pt x="136" y="1216"/>
                    <a:pt x="141" y="1209"/>
                  </a:cubicBezTo>
                  <a:cubicBezTo>
                    <a:pt x="147" y="1201"/>
                    <a:pt x="173" y="1205"/>
                    <a:pt x="180" y="1204"/>
                  </a:cubicBezTo>
                  <a:cubicBezTo>
                    <a:pt x="187" y="1203"/>
                    <a:pt x="204" y="1182"/>
                    <a:pt x="204" y="1176"/>
                  </a:cubicBezTo>
                  <a:cubicBezTo>
                    <a:pt x="205" y="1170"/>
                    <a:pt x="217" y="1172"/>
                    <a:pt x="222" y="1174"/>
                  </a:cubicBezTo>
                  <a:cubicBezTo>
                    <a:pt x="226" y="1177"/>
                    <a:pt x="233" y="1177"/>
                    <a:pt x="235" y="1178"/>
                  </a:cubicBezTo>
                  <a:cubicBezTo>
                    <a:pt x="237" y="1178"/>
                    <a:pt x="248" y="1172"/>
                    <a:pt x="252" y="1171"/>
                  </a:cubicBezTo>
                  <a:cubicBezTo>
                    <a:pt x="256" y="1170"/>
                    <a:pt x="276" y="1150"/>
                    <a:pt x="283" y="1149"/>
                  </a:cubicBezTo>
                  <a:cubicBezTo>
                    <a:pt x="291" y="1148"/>
                    <a:pt x="303" y="1136"/>
                    <a:pt x="306" y="1132"/>
                  </a:cubicBezTo>
                  <a:cubicBezTo>
                    <a:pt x="308" y="1128"/>
                    <a:pt x="323" y="1120"/>
                    <a:pt x="328" y="1117"/>
                  </a:cubicBezTo>
                  <a:cubicBezTo>
                    <a:pt x="333" y="1115"/>
                    <a:pt x="358" y="1117"/>
                    <a:pt x="362" y="1118"/>
                  </a:cubicBezTo>
                  <a:cubicBezTo>
                    <a:pt x="367" y="1118"/>
                    <a:pt x="390" y="1090"/>
                    <a:pt x="398" y="1079"/>
                  </a:cubicBezTo>
                  <a:cubicBezTo>
                    <a:pt x="406" y="1068"/>
                    <a:pt x="420" y="1057"/>
                    <a:pt x="423" y="1053"/>
                  </a:cubicBezTo>
                  <a:cubicBezTo>
                    <a:pt x="425" y="1050"/>
                    <a:pt x="434" y="1050"/>
                    <a:pt x="435" y="1049"/>
                  </a:cubicBezTo>
                  <a:cubicBezTo>
                    <a:pt x="437" y="1049"/>
                    <a:pt x="450" y="1037"/>
                    <a:pt x="455" y="1036"/>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7" name="Line 61">
              <a:extLst>
                <a:ext uri="{FF2B5EF4-FFF2-40B4-BE49-F238E27FC236}">
                  <a16:creationId xmlns:a16="http://schemas.microsoft.com/office/drawing/2014/main" id="{59AB9681-CDAD-40CF-BF74-4A03EF116020}"/>
                </a:ext>
              </a:extLst>
            </p:cNvPr>
            <p:cNvSpPr>
              <a:spLocks noChangeShapeType="1"/>
            </p:cNvSpPr>
            <p:nvPr/>
          </p:nvSpPr>
          <p:spPr bwMode="auto">
            <a:xfrm>
              <a:off x="1329884" y="531502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8" name="Freeform 62">
              <a:extLst>
                <a:ext uri="{FF2B5EF4-FFF2-40B4-BE49-F238E27FC236}">
                  <a16:creationId xmlns:a16="http://schemas.microsoft.com/office/drawing/2014/main" id="{F9BB5FBF-50CB-4F93-91C5-4124645FD230}"/>
                </a:ext>
              </a:extLst>
            </p:cNvPr>
            <p:cNvSpPr>
              <a:spLocks/>
            </p:cNvSpPr>
            <p:nvPr/>
          </p:nvSpPr>
          <p:spPr bwMode="auto">
            <a:xfrm>
              <a:off x="1376038" y="5138107"/>
              <a:ext cx="101538" cy="20000"/>
            </a:xfrm>
            <a:custGeom>
              <a:avLst/>
              <a:gdLst>
                <a:gd name="T0" fmla="*/ 111 w 254"/>
                <a:gd name="T1" fmla="*/ 21 h 52"/>
                <a:gd name="T2" fmla="*/ 154 w 254"/>
                <a:gd name="T3" fmla="*/ 24 h 52"/>
                <a:gd name="T4" fmla="*/ 187 w 254"/>
                <a:gd name="T5" fmla="*/ 21 h 52"/>
                <a:gd name="T6" fmla="*/ 207 w 254"/>
                <a:gd name="T7" fmla="*/ 12 h 52"/>
                <a:gd name="T8" fmla="*/ 238 w 254"/>
                <a:gd name="T9" fmla="*/ 9 h 52"/>
                <a:gd name="T10" fmla="*/ 252 w 254"/>
                <a:gd name="T11" fmla="*/ 3 h 52"/>
                <a:gd name="T12" fmla="*/ 158 w 254"/>
                <a:gd name="T13" fmla="*/ 0 h 52"/>
                <a:gd name="T14" fmla="*/ 0 w 254"/>
                <a:gd name="T15" fmla="*/ 25 h 52"/>
                <a:gd name="T16" fmla="*/ 36 w 254"/>
                <a:gd name="T17" fmla="*/ 40 h 52"/>
                <a:gd name="T18" fmla="*/ 70 w 254"/>
                <a:gd name="T19" fmla="*/ 49 h 52"/>
                <a:gd name="T20" fmla="*/ 76 w 254"/>
                <a:gd name="T21" fmla="*/ 37 h 52"/>
                <a:gd name="T22" fmla="*/ 81 w 254"/>
                <a:gd name="T23" fmla="*/ 40 h 52"/>
                <a:gd name="T24" fmla="*/ 111 w 254"/>
                <a:gd name="T25" fmla="*/ 2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54" h="52">
                  <a:moveTo>
                    <a:pt x="111" y="21"/>
                  </a:moveTo>
                  <a:cubicBezTo>
                    <a:pt x="118" y="18"/>
                    <a:pt x="147" y="25"/>
                    <a:pt x="154" y="24"/>
                  </a:cubicBezTo>
                  <a:cubicBezTo>
                    <a:pt x="162" y="24"/>
                    <a:pt x="182" y="19"/>
                    <a:pt x="187" y="21"/>
                  </a:cubicBezTo>
                  <a:cubicBezTo>
                    <a:pt x="193" y="22"/>
                    <a:pt x="206" y="15"/>
                    <a:pt x="207" y="12"/>
                  </a:cubicBezTo>
                  <a:cubicBezTo>
                    <a:pt x="207" y="9"/>
                    <a:pt x="230" y="8"/>
                    <a:pt x="238" y="9"/>
                  </a:cubicBezTo>
                  <a:cubicBezTo>
                    <a:pt x="247" y="10"/>
                    <a:pt x="254" y="4"/>
                    <a:pt x="252" y="3"/>
                  </a:cubicBezTo>
                  <a:cubicBezTo>
                    <a:pt x="251" y="2"/>
                    <a:pt x="203" y="0"/>
                    <a:pt x="158" y="0"/>
                  </a:cubicBezTo>
                  <a:cubicBezTo>
                    <a:pt x="105" y="4"/>
                    <a:pt x="52" y="13"/>
                    <a:pt x="0" y="25"/>
                  </a:cubicBezTo>
                  <a:cubicBezTo>
                    <a:pt x="11" y="30"/>
                    <a:pt x="29" y="38"/>
                    <a:pt x="36" y="40"/>
                  </a:cubicBezTo>
                  <a:cubicBezTo>
                    <a:pt x="48" y="45"/>
                    <a:pt x="67" y="52"/>
                    <a:pt x="70" y="49"/>
                  </a:cubicBezTo>
                  <a:cubicBezTo>
                    <a:pt x="72" y="47"/>
                    <a:pt x="76" y="40"/>
                    <a:pt x="76" y="37"/>
                  </a:cubicBezTo>
                  <a:cubicBezTo>
                    <a:pt x="77" y="38"/>
                    <a:pt x="79" y="39"/>
                    <a:pt x="81" y="40"/>
                  </a:cubicBezTo>
                  <a:cubicBezTo>
                    <a:pt x="85" y="42"/>
                    <a:pt x="104" y="24"/>
                    <a:pt x="111" y="2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9" name="Freeform 63">
              <a:extLst>
                <a:ext uri="{FF2B5EF4-FFF2-40B4-BE49-F238E27FC236}">
                  <a16:creationId xmlns:a16="http://schemas.microsoft.com/office/drawing/2014/main" id="{D7EA343B-8AED-4E47-80B9-3A4ECBBE6FD2}"/>
                </a:ext>
              </a:extLst>
            </p:cNvPr>
            <p:cNvSpPr>
              <a:spLocks/>
            </p:cNvSpPr>
            <p:nvPr/>
          </p:nvSpPr>
          <p:spPr bwMode="auto">
            <a:xfrm>
              <a:off x="1369884" y="5311952"/>
              <a:ext cx="393846" cy="423077"/>
            </a:xfrm>
            <a:custGeom>
              <a:avLst/>
              <a:gdLst>
                <a:gd name="T0" fmla="*/ 965 w 991"/>
                <a:gd name="T1" fmla="*/ 177 h 1062"/>
                <a:gd name="T2" fmla="*/ 900 w 991"/>
                <a:gd name="T3" fmla="*/ 158 h 1062"/>
                <a:gd name="T4" fmla="*/ 819 w 991"/>
                <a:gd name="T5" fmla="*/ 142 h 1062"/>
                <a:gd name="T6" fmla="*/ 750 w 991"/>
                <a:gd name="T7" fmla="*/ 108 h 1062"/>
                <a:gd name="T8" fmla="*/ 682 w 991"/>
                <a:gd name="T9" fmla="*/ 52 h 1062"/>
                <a:gd name="T10" fmla="*/ 618 w 991"/>
                <a:gd name="T11" fmla="*/ 3 h 1062"/>
                <a:gd name="T12" fmla="*/ 516 w 991"/>
                <a:gd name="T13" fmla="*/ 32 h 1062"/>
                <a:gd name="T14" fmla="*/ 453 w 991"/>
                <a:gd name="T15" fmla="*/ 48 h 1062"/>
                <a:gd name="T16" fmla="*/ 424 w 991"/>
                <a:gd name="T17" fmla="*/ 138 h 1062"/>
                <a:gd name="T18" fmla="*/ 375 w 991"/>
                <a:gd name="T19" fmla="*/ 158 h 1062"/>
                <a:gd name="T20" fmla="*/ 365 w 991"/>
                <a:gd name="T21" fmla="*/ 131 h 1062"/>
                <a:gd name="T22" fmla="*/ 381 w 991"/>
                <a:gd name="T23" fmla="*/ 59 h 1062"/>
                <a:gd name="T24" fmla="*/ 339 w 991"/>
                <a:gd name="T25" fmla="*/ 101 h 1062"/>
                <a:gd name="T26" fmla="*/ 294 w 991"/>
                <a:gd name="T27" fmla="*/ 143 h 1062"/>
                <a:gd name="T28" fmla="*/ 309 w 991"/>
                <a:gd name="T29" fmla="*/ 168 h 1062"/>
                <a:gd name="T30" fmla="*/ 290 w 991"/>
                <a:gd name="T31" fmla="*/ 216 h 1062"/>
                <a:gd name="T32" fmla="*/ 212 w 991"/>
                <a:gd name="T33" fmla="*/ 228 h 1062"/>
                <a:gd name="T34" fmla="*/ 237 w 991"/>
                <a:gd name="T35" fmla="*/ 303 h 1062"/>
                <a:gd name="T36" fmla="*/ 346 w 991"/>
                <a:gd name="T37" fmla="*/ 276 h 1062"/>
                <a:gd name="T38" fmla="*/ 364 w 991"/>
                <a:gd name="T39" fmla="*/ 306 h 1062"/>
                <a:gd name="T40" fmla="*/ 359 w 991"/>
                <a:gd name="T41" fmla="*/ 365 h 1062"/>
                <a:gd name="T42" fmla="*/ 407 w 991"/>
                <a:gd name="T43" fmla="*/ 344 h 1062"/>
                <a:gd name="T44" fmla="*/ 414 w 991"/>
                <a:gd name="T45" fmla="*/ 342 h 1062"/>
                <a:gd name="T46" fmla="*/ 404 w 991"/>
                <a:gd name="T47" fmla="*/ 389 h 1062"/>
                <a:gd name="T48" fmla="*/ 419 w 991"/>
                <a:gd name="T49" fmla="*/ 428 h 1062"/>
                <a:gd name="T50" fmla="*/ 451 w 991"/>
                <a:gd name="T51" fmla="*/ 377 h 1062"/>
                <a:gd name="T52" fmla="*/ 438 w 991"/>
                <a:gd name="T53" fmla="*/ 422 h 1062"/>
                <a:gd name="T54" fmla="*/ 493 w 991"/>
                <a:gd name="T55" fmla="*/ 466 h 1062"/>
                <a:gd name="T56" fmla="*/ 411 w 991"/>
                <a:gd name="T57" fmla="*/ 458 h 1062"/>
                <a:gd name="T58" fmla="*/ 327 w 991"/>
                <a:gd name="T59" fmla="*/ 369 h 1062"/>
                <a:gd name="T60" fmla="*/ 239 w 991"/>
                <a:gd name="T61" fmla="*/ 316 h 1062"/>
                <a:gd name="T62" fmla="*/ 147 w 991"/>
                <a:gd name="T63" fmla="*/ 334 h 1062"/>
                <a:gd name="T64" fmla="*/ 64 w 991"/>
                <a:gd name="T65" fmla="*/ 381 h 1062"/>
                <a:gd name="T66" fmla="*/ 17 w 991"/>
                <a:gd name="T67" fmla="*/ 569 h 1062"/>
                <a:gd name="T68" fmla="*/ 100 w 991"/>
                <a:gd name="T69" fmla="*/ 601 h 1062"/>
                <a:gd name="T70" fmla="*/ 140 w 991"/>
                <a:gd name="T71" fmla="*/ 644 h 1062"/>
                <a:gd name="T72" fmla="*/ 90 w 991"/>
                <a:gd name="T73" fmla="*/ 799 h 1062"/>
                <a:gd name="T74" fmla="*/ 24 w 991"/>
                <a:gd name="T75" fmla="*/ 956 h 1062"/>
                <a:gd name="T76" fmla="*/ 126 w 991"/>
                <a:gd name="T77" fmla="*/ 1042 h 1062"/>
                <a:gd name="T78" fmla="*/ 237 w 991"/>
                <a:gd name="T79" fmla="*/ 967 h 1062"/>
                <a:gd name="T80" fmla="*/ 380 w 991"/>
                <a:gd name="T81" fmla="*/ 829 h 1062"/>
                <a:gd name="T82" fmla="*/ 469 w 991"/>
                <a:gd name="T83" fmla="*/ 738 h 1062"/>
                <a:gd name="T84" fmla="*/ 443 w 991"/>
                <a:gd name="T85" fmla="*/ 631 h 1062"/>
                <a:gd name="T86" fmla="*/ 449 w 991"/>
                <a:gd name="T87" fmla="*/ 583 h 1062"/>
                <a:gd name="T88" fmla="*/ 498 w 991"/>
                <a:gd name="T89" fmla="*/ 727 h 1062"/>
                <a:gd name="T90" fmla="*/ 593 w 991"/>
                <a:gd name="T91" fmla="*/ 702 h 1062"/>
                <a:gd name="T92" fmla="*/ 579 w 991"/>
                <a:gd name="T93" fmla="*/ 621 h 1062"/>
                <a:gd name="T94" fmla="*/ 603 w 991"/>
                <a:gd name="T95" fmla="*/ 631 h 1062"/>
                <a:gd name="T96" fmla="*/ 639 w 991"/>
                <a:gd name="T97" fmla="*/ 691 h 1062"/>
                <a:gd name="T98" fmla="*/ 669 w 991"/>
                <a:gd name="T99" fmla="*/ 732 h 1062"/>
                <a:gd name="T100" fmla="*/ 668 w 991"/>
                <a:gd name="T101" fmla="*/ 816 h 1062"/>
                <a:gd name="T102" fmla="*/ 664 w 991"/>
                <a:gd name="T103" fmla="*/ 897 h 1062"/>
                <a:gd name="T104" fmla="*/ 739 w 991"/>
                <a:gd name="T105" fmla="*/ 844 h 1062"/>
                <a:gd name="T106" fmla="*/ 814 w 991"/>
                <a:gd name="T107" fmla="*/ 825 h 1062"/>
                <a:gd name="T108" fmla="*/ 969 w 991"/>
                <a:gd name="T109" fmla="*/ 186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91" h="1062">
                  <a:moveTo>
                    <a:pt x="969" y="186"/>
                  </a:moveTo>
                  <a:cubicBezTo>
                    <a:pt x="968" y="186"/>
                    <a:pt x="968" y="186"/>
                    <a:pt x="967" y="187"/>
                  </a:cubicBezTo>
                  <a:cubicBezTo>
                    <a:pt x="964" y="189"/>
                    <a:pt x="962" y="181"/>
                    <a:pt x="965" y="177"/>
                  </a:cubicBezTo>
                  <a:cubicBezTo>
                    <a:pt x="967" y="172"/>
                    <a:pt x="956" y="161"/>
                    <a:pt x="952" y="164"/>
                  </a:cubicBezTo>
                  <a:cubicBezTo>
                    <a:pt x="948" y="166"/>
                    <a:pt x="942" y="156"/>
                    <a:pt x="939" y="152"/>
                  </a:cubicBezTo>
                  <a:cubicBezTo>
                    <a:pt x="936" y="148"/>
                    <a:pt x="910" y="156"/>
                    <a:pt x="900" y="158"/>
                  </a:cubicBezTo>
                  <a:cubicBezTo>
                    <a:pt x="891" y="161"/>
                    <a:pt x="858" y="149"/>
                    <a:pt x="854" y="144"/>
                  </a:cubicBezTo>
                  <a:cubicBezTo>
                    <a:pt x="850" y="138"/>
                    <a:pt x="836" y="151"/>
                    <a:pt x="840" y="154"/>
                  </a:cubicBezTo>
                  <a:cubicBezTo>
                    <a:pt x="844" y="158"/>
                    <a:pt x="829" y="146"/>
                    <a:pt x="819" y="142"/>
                  </a:cubicBezTo>
                  <a:cubicBezTo>
                    <a:pt x="809" y="138"/>
                    <a:pt x="777" y="133"/>
                    <a:pt x="768" y="134"/>
                  </a:cubicBezTo>
                  <a:cubicBezTo>
                    <a:pt x="759" y="136"/>
                    <a:pt x="757" y="127"/>
                    <a:pt x="759" y="123"/>
                  </a:cubicBezTo>
                  <a:cubicBezTo>
                    <a:pt x="761" y="120"/>
                    <a:pt x="753" y="111"/>
                    <a:pt x="750" y="108"/>
                  </a:cubicBezTo>
                  <a:cubicBezTo>
                    <a:pt x="748" y="105"/>
                    <a:pt x="730" y="123"/>
                    <a:pt x="723" y="124"/>
                  </a:cubicBezTo>
                  <a:cubicBezTo>
                    <a:pt x="715" y="125"/>
                    <a:pt x="720" y="101"/>
                    <a:pt x="710" y="90"/>
                  </a:cubicBezTo>
                  <a:cubicBezTo>
                    <a:pt x="699" y="80"/>
                    <a:pt x="687" y="57"/>
                    <a:pt x="682" y="52"/>
                  </a:cubicBezTo>
                  <a:cubicBezTo>
                    <a:pt x="678" y="48"/>
                    <a:pt x="673" y="30"/>
                    <a:pt x="672" y="25"/>
                  </a:cubicBezTo>
                  <a:cubicBezTo>
                    <a:pt x="671" y="20"/>
                    <a:pt x="656" y="8"/>
                    <a:pt x="651" y="5"/>
                  </a:cubicBezTo>
                  <a:cubicBezTo>
                    <a:pt x="646" y="2"/>
                    <a:pt x="625" y="2"/>
                    <a:pt x="618" y="3"/>
                  </a:cubicBezTo>
                  <a:cubicBezTo>
                    <a:pt x="611" y="5"/>
                    <a:pt x="605" y="0"/>
                    <a:pt x="602" y="0"/>
                  </a:cubicBezTo>
                  <a:cubicBezTo>
                    <a:pt x="599" y="0"/>
                    <a:pt x="571" y="8"/>
                    <a:pt x="560" y="9"/>
                  </a:cubicBezTo>
                  <a:cubicBezTo>
                    <a:pt x="550" y="11"/>
                    <a:pt x="523" y="28"/>
                    <a:pt x="516" y="32"/>
                  </a:cubicBezTo>
                  <a:cubicBezTo>
                    <a:pt x="508" y="35"/>
                    <a:pt x="502" y="33"/>
                    <a:pt x="499" y="32"/>
                  </a:cubicBezTo>
                  <a:cubicBezTo>
                    <a:pt x="497" y="31"/>
                    <a:pt x="491" y="36"/>
                    <a:pt x="490" y="38"/>
                  </a:cubicBezTo>
                  <a:cubicBezTo>
                    <a:pt x="488" y="41"/>
                    <a:pt x="461" y="40"/>
                    <a:pt x="453" y="48"/>
                  </a:cubicBezTo>
                  <a:cubicBezTo>
                    <a:pt x="445" y="56"/>
                    <a:pt x="437" y="81"/>
                    <a:pt x="432" y="89"/>
                  </a:cubicBezTo>
                  <a:cubicBezTo>
                    <a:pt x="428" y="97"/>
                    <a:pt x="427" y="117"/>
                    <a:pt x="433" y="121"/>
                  </a:cubicBezTo>
                  <a:cubicBezTo>
                    <a:pt x="438" y="124"/>
                    <a:pt x="428" y="135"/>
                    <a:pt x="424" y="138"/>
                  </a:cubicBezTo>
                  <a:cubicBezTo>
                    <a:pt x="421" y="141"/>
                    <a:pt x="424" y="148"/>
                    <a:pt x="422" y="151"/>
                  </a:cubicBezTo>
                  <a:cubicBezTo>
                    <a:pt x="420" y="154"/>
                    <a:pt x="402" y="150"/>
                    <a:pt x="397" y="149"/>
                  </a:cubicBezTo>
                  <a:cubicBezTo>
                    <a:pt x="391" y="148"/>
                    <a:pt x="378" y="154"/>
                    <a:pt x="375" y="158"/>
                  </a:cubicBezTo>
                  <a:cubicBezTo>
                    <a:pt x="372" y="160"/>
                    <a:pt x="357" y="155"/>
                    <a:pt x="349" y="157"/>
                  </a:cubicBezTo>
                  <a:cubicBezTo>
                    <a:pt x="352" y="154"/>
                    <a:pt x="357" y="150"/>
                    <a:pt x="359" y="149"/>
                  </a:cubicBezTo>
                  <a:cubicBezTo>
                    <a:pt x="365" y="145"/>
                    <a:pt x="366" y="134"/>
                    <a:pt x="365" y="131"/>
                  </a:cubicBezTo>
                  <a:cubicBezTo>
                    <a:pt x="364" y="128"/>
                    <a:pt x="378" y="101"/>
                    <a:pt x="377" y="94"/>
                  </a:cubicBezTo>
                  <a:cubicBezTo>
                    <a:pt x="377" y="86"/>
                    <a:pt x="373" y="72"/>
                    <a:pt x="372" y="69"/>
                  </a:cubicBezTo>
                  <a:cubicBezTo>
                    <a:pt x="371" y="66"/>
                    <a:pt x="378" y="61"/>
                    <a:pt x="381" y="59"/>
                  </a:cubicBezTo>
                  <a:cubicBezTo>
                    <a:pt x="384" y="57"/>
                    <a:pt x="372" y="48"/>
                    <a:pt x="367" y="48"/>
                  </a:cubicBezTo>
                  <a:cubicBezTo>
                    <a:pt x="362" y="48"/>
                    <a:pt x="346" y="72"/>
                    <a:pt x="340" y="78"/>
                  </a:cubicBezTo>
                  <a:cubicBezTo>
                    <a:pt x="335" y="84"/>
                    <a:pt x="337" y="99"/>
                    <a:pt x="339" y="101"/>
                  </a:cubicBezTo>
                  <a:cubicBezTo>
                    <a:pt x="341" y="103"/>
                    <a:pt x="333" y="115"/>
                    <a:pt x="328" y="113"/>
                  </a:cubicBezTo>
                  <a:cubicBezTo>
                    <a:pt x="323" y="111"/>
                    <a:pt x="308" y="127"/>
                    <a:pt x="308" y="132"/>
                  </a:cubicBezTo>
                  <a:cubicBezTo>
                    <a:pt x="308" y="138"/>
                    <a:pt x="298" y="142"/>
                    <a:pt x="294" y="143"/>
                  </a:cubicBezTo>
                  <a:cubicBezTo>
                    <a:pt x="290" y="143"/>
                    <a:pt x="312" y="154"/>
                    <a:pt x="321" y="159"/>
                  </a:cubicBezTo>
                  <a:cubicBezTo>
                    <a:pt x="331" y="164"/>
                    <a:pt x="336" y="172"/>
                    <a:pt x="334" y="172"/>
                  </a:cubicBezTo>
                  <a:cubicBezTo>
                    <a:pt x="333" y="173"/>
                    <a:pt x="314" y="166"/>
                    <a:pt x="309" y="168"/>
                  </a:cubicBezTo>
                  <a:cubicBezTo>
                    <a:pt x="304" y="170"/>
                    <a:pt x="288" y="171"/>
                    <a:pt x="284" y="173"/>
                  </a:cubicBezTo>
                  <a:cubicBezTo>
                    <a:pt x="280" y="175"/>
                    <a:pt x="282" y="185"/>
                    <a:pt x="287" y="188"/>
                  </a:cubicBezTo>
                  <a:cubicBezTo>
                    <a:pt x="292" y="190"/>
                    <a:pt x="288" y="211"/>
                    <a:pt x="290" y="216"/>
                  </a:cubicBezTo>
                  <a:cubicBezTo>
                    <a:pt x="292" y="221"/>
                    <a:pt x="285" y="229"/>
                    <a:pt x="282" y="231"/>
                  </a:cubicBezTo>
                  <a:cubicBezTo>
                    <a:pt x="279" y="232"/>
                    <a:pt x="259" y="215"/>
                    <a:pt x="249" y="212"/>
                  </a:cubicBezTo>
                  <a:cubicBezTo>
                    <a:pt x="239" y="209"/>
                    <a:pt x="217" y="222"/>
                    <a:pt x="212" y="228"/>
                  </a:cubicBezTo>
                  <a:cubicBezTo>
                    <a:pt x="208" y="235"/>
                    <a:pt x="199" y="256"/>
                    <a:pt x="197" y="262"/>
                  </a:cubicBezTo>
                  <a:cubicBezTo>
                    <a:pt x="194" y="268"/>
                    <a:pt x="211" y="282"/>
                    <a:pt x="213" y="287"/>
                  </a:cubicBezTo>
                  <a:cubicBezTo>
                    <a:pt x="215" y="292"/>
                    <a:pt x="234" y="299"/>
                    <a:pt x="237" y="303"/>
                  </a:cubicBezTo>
                  <a:cubicBezTo>
                    <a:pt x="239" y="307"/>
                    <a:pt x="262" y="294"/>
                    <a:pt x="270" y="286"/>
                  </a:cubicBezTo>
                  <a:cubicBezTo>
                    <a:pt x="277" y="278"/>
                    <a:pt x="305" y="273"/>
                    <a:pt x="313" y="269"/>
                  </a:cubicBezTo>
                  <a:cubicBezTo>
                    <a:pt x="320" y="265"/>
                    <a:pt x="339" y="277"/>
                    <a:pt x="346" y="276"/>
                  </a:cubicBezTo>
                  <a:cubicBezTo>
                    <a:pt x="353" y="276"/>
                    <a:pt x="340" y="293"/>
                    <a:pt x="336" y="304"/>
                  </a:cubicBezTo>
                  <a:cubicBezTo>
                    <a:pt x="333" y="316"/>
                    <a:pt x="353" y="325"/>
                    <a:pt x="355" y="314"/>
                  </a:cubicBezTo>
                  <a:cubicBezTo>
                    <a:pt x="358" y="303"/>
                    <a:pt x="365" y="302"/>
                    <a:pt x="364" y="306"/>
                  </a:cubicBezTo>
                  <a:cubicBezTo>
                    <a:pt x="363" y="310"/>
                    <a:pt x="377" y="328"/>
                    <a:pt x="377" y="335"/>
                  </a:cubicBezTo>
                  <a:cubicBezTo>
                    <a:pt x="378" y="342"/>
                    <a:pt x="370" y="353"/>
                    <a:pt x="366" y="351"/>
                  </a:cubicBezTo>
                  <a:cubicBezTo>
                    <a:pt x="362" y="348"/>
                    <a:pt x="355" y="361"/>
                    <a:pt x="359" y="365"/>
                  </a:cubicBezTo>
                  <a:cubicBezTo>
                    <a:pt x="362" y="368"/>
                    <a:pt x="377" y="356"/>
                    <a:pt x="383" y="356"/>
                  </a:cubicBezTo>
                  <a:cubicBezTo>
                    <a:pt x="389" y="357"/>
                    <a:pt x="398" y="349"/>
                    <a:pt x="396" y="347"/>
                  </a:cubicBezTo>
                  <a:cubicBezTo>
                    <a:pt x="395" y="345"/>
                    <a:pt x="405" y="340"/>
                    <a:pt x="407" y="344"/>
                  </a:cubicBezTo>
                  <a:cubicBezTo>
                    <a:pt x="408" y="349"/>
                    <a:pt x="407" y="320"/>
                    <a:pt x="404" y="308"/>
                  </a:cubicBezTo>
                  <a:cubicBezTo>
                    <a:pt x="401" y="295"/>
                    <a:pt x="404" y="302"/>
                    <a:pt x="412" y="323"/>
                  </a:cubicBezTo>
                  <a:lnTo>
                    <a:pt x="414" y="342"/>
                  </a:lnTo>
                  <a:cubicBezTo>
                    <a:pt x="414" y="346"/>
                    <a:pt x="413" y="355"/>
                    <a:pt x="413" y="359"/>
                  </a:cubicBezTo>
                  <a:lnTo>
                    <a:pt x="413" y="365"/>
                  </a:lnTo>
                  <a:cubicBezTo>
                    <a:pt x="412" y="371"/>
                    <a:pt x="406" y="386"/>
                    <a:pt x="404" y="389"/>
                  </a:cubicBezTo>
                  <a:cubicBezTo>
                    <a:pt x="402" y="393"/>
                    <a:pt x="406" y="404"/>
                    <a:pt x="411" y="407"/>
                  </a:cubicBezTo>
                  <a:cubicBezTo>
                    <a:pt x="415" y="409"/>
                    <a:pt x="418" y="414"/>
                    <a:pt x="417" y="414"/>
                  </a:cubicBezTo>
                  <a:cubicBezTo>
                    <a:pt x="415" y="413"/>
                    <a:pt x="414" y="425"/>
                    <a:pt x="419" y="428"/>
                  </a:cubicBezTo>
                  <a:cubicBezTo>
                    <a:pt x="424" y="431"/>
                    <a:pt x="433" y="420"/>
                    <a:pt x="428" y="417"/>
                  </a:cubicBezTo>
                  <a:cubicBezTo>
                    <a:pt x="423" y="414"/>
                    <a:pt x="434" y="396"/>
                    <a:pt x="438" y="388"/>
                  </a:cubicBezTo>
                  <a:cubicBezTo>
                    <a:pt x="442" y="380"/>
                    <a:pt x="450" y="376"/>
                    <a:pt x="451" y="377"/>
                  </a:cubicBezTo>
                  <a:cubicBezTo>
                    <a:pt x="453" y="378"/>
                    <a:pt x="442" y="393"/>
                    <a:pt x="440" y="397"/>
                  </a:cubicBezTo>
                  <a:cubicBezTo>
                    <a:pt x="438" y="400"/>
                    <a:pt x="436" y="409"/>
                    <a:pt x="435" y="415"/>
                  </a:cubicBezTo>
                  <a:lnTo>
                    <a:pt x="438" y="422"/>
                  </a:lnTo>
                  <a:lnTo>
                    <a:pt x="444" y="437"/>
                  </a:lnTo>
                  <a:cubicBezTo>
                    <a:pt x="463" y="441"/>
                    <a:pt x="482" y="457"/>
                    <a:pt x="480" y="460"/>
                  </a:cubicBezTo>
                  <a:cubicBezTo>
                    <a:pt x="477" y="463"/>
                    <a:pt x="489" y="470"/>
                    <a:pt x="493" y="466"/>
                  </a:cubicBezTo>
                  <a:cubicBezTo>
                    <a:pt x="497" y="461"/>
                    <a:pt x="494" y="466"/>
                    <a:pt x="492" y="470"/>
                  </a:cubicBezTo>
                  <a:cubicBezTo>
                    <a:pt x="490" y="474"/>
                    <a:pt x="471" y="482"/>
                    <a:pt x="466" y="488"/>
                  </a:cubicBezTo>
                  <a:cubicBezTo>
                    <a:pt x="461" y="493"/>
                    <a:pt x="426" y="468"/>
                    <a:pt x="411" y="458"/>
                  </a:cubicBezTo>
                  <a:cubicBezTo>
                    <a:pt x="396" y="447"/>
                    <a:pt x="370" y="439"/>
                    <a:pt x="365" y="443"/>
                  </a:cubicBezTo>
                  <a:cubicBezTo>
                    <a:pt x="361" y="447"/>
                    <a:pt x="345" y="417"/>
                    <a:pt x="336" y="406"/>
                  </a:cubicBezTo>
                  <a:cubicBezTo>
                    <a:pt x="328" y="395"/>
                    <a:pt x="329" y="372"/>
                    <a:pt x="327" y="369"/>
                  </a:cubicBezTo>
                  <a:cubicBezTo>
                    <a:pt x="326" y="365"/>
                    <a:pt x="334" y="362"/>
                    <a:pt x="335" y="358"/>
                  </a:cubicBezTo>
                  <a:cubicBezTo>
                    <a:pt x="336" y="354"/>
                    <a:pt x="310" y="338"/>
                    <a:pt x="301" y="337"/>
                  </a:cubicBezTo>
                  <a:cubicBezTo>
                    <a:pt x="292" y="335"/>
                    <a:pt x="251" y="317"/>
                    <a:pt x="239" y="316"/>
                  </a:cubicBezTo>
                  <a:cubicBezTo>
                    <a:pt x="228" y="315"/>
                    <a:pt x="217" y="303"/>
                    <a:pt x="213" y="300"/>
                  </a:cubicBezTo>
                  <a:cubicBezTo>
                    <a:pt x="209" y="296"/>
                    <a:pt x="191" y="303"/>
                    <a:pt x="185" y="303"/>
                  </a:cubicBezTo>
                  <a:cubicBezTo>
                    <a:pt x="178" y="302"/>
                    <a:pt x="161" y="316"/>
                    <a:pt x="147" y="334"/>
                  </a:cubicBezTo>
                  <a:lnTo>
                    <a:pt x="132" y="344"/>
                  </a:lnTo>
                  <a:lnTo>
                    <a:pt x="123" y="350"/>
                  </a:lnTo>
                  <a:cubicBezTo>
                    <a:pt x="105" y="352"/>
                    <a:pt x="72" y="377"/>
                    <a:pt x="64" y="381"/>
                  </a:cubicBezTo>
                  <a:cubicBezTo>
                    <a:pt x="56" y="385"/>
                    <a:pt x="26" y="430"/>
                    <a:pt x="17" y="446"/>
                  </a:cubicBezTo>
                  <a:cubicBezTo>
                    <a:pt x="8" y="462"/>
                    <a:pt x="3" y="503"/>
                    <a:pt x="1" y="514"/>
                  </a:cubicBezTo>
                  <a:cubicBezTo>
                    <a:pt x="0" y="525"/>
                    <a:pt x="12" y="559"/>
                    <a:pt x="17" y="569"/>
                  </a:cubicBezTo>
                  <a:cubicBezTo>
                    <a:pt x="23" y="578"/>
                    <a:pt x="48" y="593"/>
                    <a:pt x="57" y="598"/>
                  </a:cubicBezTo>
                  <a:cubicBezTo>
                    <a:pt x="65" y="603"/>
                    <a:pt x="79" y="600"/>
                    <a:pt x="88" y="593"/>
                  </a:cubicBezTo>
                  <a:lnTo>
                    <a:pt x="100" y="601"/>
                  </a:lnTo>
                  <a:lnTo>
                    <a:pt x="105" y="605"/>
                  </a:lnTo>
                  <a:cubicBezTo>
                    <a:pt x="101" y="612"/>
                    <a:pt x="117" y="628"/>
                    <a:pt x="120" y="633"/>
                  </a:cubicBezTo>
                  <a:cubicBezTo>
                    <a:pt x="123" y="638"/>
                    <a:pt x="136" y="643"/>
                    <a:pt x="140" y="644"/>
                  </a:cubicBezTo>
                  <a:cubicBezTo>
                    <a:pt x="144" y="645"/>
                    <a:pt x="130" y="679"/>
                    <a:pt x="122" y="687"/>
                  </a:cubicBezTo>
                  <a:cubicBezTo>
                    <a:pt x="114" y="695"/>
                    <a:pt x="104" y="733"/>
                    <a:pt x="101" y="744"/>
                  </a:cubicBezTo>
                  <a:cubicBezTo>
                    <a:pt x="98" y="756"/>
                    <a:pt x="94" y="789"/>
                    <a:pt x="90" y="799"/>
                  </a:cubicBezTo>
                  <a:cubicBezTo>
                    <a:pt x="85" y="810"/>
                    <a:pt x="59" y="838"/>
                    <a:pt x="52" y="848"/>
                  </a:cubicBezTo>
                  <a:cubicBezTo>
                    <a:pt x="44" y="859"/>
                    <a:pt x="41" y="899"/>
                    <a:pt x="39" y="912"/>
                  </a:cubicBezTo>
                  <a:cubicBezTo>
                    <a:pt x="37" y="925"/>
                    <a:pt x="27" y="951"/>
                    <a:pt x="24" y="956"/>
                  </a:cubicBezTo>
                  <a:cubicBezTo>
                    <a:pt x="21" y="961"/>
                    <a:pt x="19" y="1003"/>
                    <a:pt x="15" y="1019"/>
                  </a:cubicBezTo>
                  <a:cubicBezTo>
                    <a:pt x="11" y="1035"/>
                    <a:pt x="51" y="1062"/>
                    <a:pt x="66" y="1062"/>
                  </a:cubicBezTo>
                  <a:cubicBezTo>
                    <a:pt x="82" y="1062"/>
                    <a:pt x="117" y="1044"/>
                    <a:pt x="126" y="1042"/>
                  </a:cubicBezTo>
                  <a:cubicBezTo>
                    <a:pt x="136" y="1039"/>
                    <a:pt x="153" y="1021"/>
                    <a:pt x="157" y="1017"/>
                  </a:cubicBezTo>
                  <a:cubicBezTo>
                    <a:pt x="161" y="1013"/>
                    <a:pt x="175" y="1011"/>
                    <a:pt x="179" y="1012"/>
                  </a:cubicBezTo>
                  <a:cubicBezTo>
                    <a:pt x="183" y="1013"/>
                    <a:pt x="221" y="972"/>
                    <a:pt x="237" y="967"/>
                  </a:cubicBezTo>
                  <a:cubicBezTo>
                    <a:pt x="253" y="962"/>
                    <a:pt x="294" y="919"/>
                    <a:pt x="303" y="900"/>
                  </a:cubicBezTo>
                  <a:cubicBezTo>
                    <a:pt x="312" y="881"/>
                    <a:pt x="339" y="851"/>
                    <a:pt x="346" y="844"/>
                  </a:cubicBezTo>
                  <a:cubicBezTo>
                    <a:pt x="353" y="838"/>
                    <a:pt x="374" y="830"/>
                    <a:pt x="380" y="829"/>
                  </a:cubicBezTo>
                  <a:cubicBezTo>
                    <a:pt x="385" y="828"/>
                    <a:pt x="430" y="806"/>
                    <a:pt x="445" y="798"/>
                  </a:cubicBezTo>
                  <a:cubicBezTo>
                    <a:pt x="460" y="790"/>
                    <a:pt x="484" y="766"/>
                    <a:pt x="486" y="758"/>
                  </a:cubicBezTo>
                  <a:cubicBezTo>
                    <a:pt x="488" y="751"/>
                    <a:pt x="474" y="737"/>
                    <a:pt x="469" y="738"/>
                  </a:cubicBezTo>
                  <a:cubicBezTo>
                    <a:pt x="464" y="739"/>
                    <a:pt x="447" y="733"/>
                    <a:pt x="442" y="730"/>
                  </a:cubicBezTo>
                  <a:cubicBezTo>
                    <a:pt x="437" y="727"/>
                    <a:pt x="440" y="693"/>
                    <a:pt x="436" y="684"/>
                  </a:cubicBezTo>
                  <a:cubicBezTo>
                    <a:pt x="432" y="674"/>
                    <a:pt x="444" y="639"/>
                    <a:pt x="443" y="631"/>
                  </a:cubicBezTo>
                  <a:cubicBezTo>
                    <a:pt x="442" y="623"/>
                    <a:pt x="439" y="601"/>
                    <a:pt x="437" y="596"/>
                  </a:cubicBezTo>
                  <a:cubicBezTo>
                    <a:pt x="436" y="590"/>
                    <a:pt x="444" y="574"/>
                    <a:pt x="446" y="568"/>
                  </a:cubicBezTo>
                  <a:cubicBezTo>
                    <a:pt x="448" y="564"/>
                    <a:pt x="451" y="575"/>
                    <a:pt x="449" y="583"/>
                  </a:cubicBezTo>
                  <a:cubicBezTo>
                    <a:pt x="447" y="590"/>
                    <a:pt x="450" y="627"/>
                    <a:pt x="451" y="639"/>
                  </a:cubicBezTo>
                  <a:cubicBezTo>
                    <a:pt x="452" y="652"/>
                    <a:pt x="450" y="689"/>
                    <a:pt x="449" y="700"/>
                  </a:cubicBezTo>
                  <a:cubicBezTo>
                    <a:pt x="448" y="711"/>
                    <a:pt x="485" y="726"/>
                    <a:pt x="498" y="727"/>
                  </a:cubicBezTo>
                  <a:cubicBezTo>
                    <a:pt x="512" y="728"/>
                    <a:pt x="531" y="727"/>
                    <a:pt x="533" y="724"/>
                  </a:cubicBezTo>
                  <a:cubicBezTo>
                    <a:pt x="536" y="722"/>
                    <a:pt x="558" y="723"/>
                    <a:pt x="565" y="722"/>
                  </a:cubicBezTo>
                  <a:cubicBezTo>
                    <a:pt x="572" y="721"/>
                    <a:pt x="588" y="703"/>
                    <a:pt x="593" y="702"/>
                  </a:cubicBezTo>
                  <a:cubicBezTo>
                    <a:pt x="598" y="700"/>
                    <a:pt x="603" y="678"/>
                    <a:pt x="603" y="670"/>
                  </a:cubicBezTo>
                  <a:cubicBezTo>
                    <a:pt x="602" y="662"/>
                    <a:pt x="588" y="647"/>
                    <a:pt x="583" y="648"/>
                  </a:cubicBezTo>
                  <a:cubicBezTo>
                    <a:pt x="578" y="648"/>
                    <a:pt x="579" y="628"/>
                    <a:pt x="579" y="621"/>
                  </a:cubicBezTo>
                  <a:cubicBezTo>
                    <a:pt x="580" y="614"/>
                    <a:pt x="571" y="599"/>
                    <a:pt x="571" y="595"/>
                  </a:cubicBezTo>
                  <a:cubicBezTo>
                    <a:pt x="572" y="590"/>
                    <a:pt x="580" y="587"/>
                    <a:pt x="583" y="587"/>
                  </a:cubicBezTo>
                  <a:cubicBezTo>
                    <a:pt x="586" y="586"/>
                    <a:pt x="601" y="618"/>
                    <a:pt x="603" y="631"/>
                  </a:cubicBezTo>
                  <a:cubicBezTo>
                    <a:pt x="606" y="643"/>
                    <a:pt x="605" y="664"/>
                    <a:pt x="604" y="668"/>
                  </a:cubicBezTo>
                  <a:cubicBezTo>
                    <a:pt x="604" y="671"/>
                    <a:pt x="623" y="684"/>
                    <a:pt x="629" y="683"/>
                  </a:cubicBezTo>
                  <a:cubicBezTo>
                    <a:pt x="635" y="682"/>
                    <a:pt x="640" y="686"/>
                    <a:pt x="639" y="691"/>
                  </a:cubicBezTo>
                  <a:lnTo>
                    <a:pt x="646" y="693"/>
                  </a:lnTo>
                  <a:lnTo>
                    <a:pt x="669" y="702"/>
                  </a:lnTo>
                  <a:cubicBezTo>
                    <a:pt x="673" y="719"/>
                    <a:pt x="671" y="730"/>
                    <a:pt x="669" y="732"/>
                  </a:cubicBezTo>
                  <a:cubicBezTo>
                    <a:pt x="668" y="734"/>
                    <a:pt x="669" y="747"/>
                    <a:pt x="673" y="750"/>
                  </a:cubicBezTo>
                  <a:cubicBezTo>
                    <a:pt x="676" y="754"/>
                    <a:pt x="671" y="769"/>
                    <a:pt x="671" y="773"/>
                  </a:cubicBezTo>
                  <a:cubicBezTo>
                    <a:pt x="670" y="778"/>
                    <a:pt x="670" y="806"/>
                    <a:pt x="668" y="816"/>
                  </a:cubicBezTo>
                  <a:cubicBezTo>
                    <a:pt x="665" y="826"/>
                    <a:pt x="666" y="849"/>
                    <a:pt x="665" y="855"/>
                  </a:cubicBezTo>
                  <a:cubicBezTo>
                    <a:pt x="665" y="861"/>
                    <a:pt x="660" y="876"/>
                    <a:pt x="658" y="880"/>
                  </a:cubicBezTo>
                  <a:cubicBezTo>
                    <a:pt x="656" y="883"/>
                    <a:pt x="659" y="895"/>
                    <a:pt x="664" y="897"/>
                  </a:cubicBezTo>
                  <a:cubicBezTo>
                    <a:pt x="669" y="900"/>
                    <a:pt x="697" y="875"/>
                    <a:pt x="706" y="865"/>
                  </a:cubicBezTo>
                  <a:cubicBezTo>
                    <a:pt x="714" y="854"/>
                    <a:pt x="728" y="850"/>
                    <a:pt x="730" y="851"/>
                  </a:cubicBezTo>
                  <a:cubicBezTo>
                    <a:pt x="732" y="852"/>
                    <a:pt x="738" y="847"/>
                    <a:pt x="739" y="844"/>
                  </a:cubicBezTo>
                  <a:cubicBezTo>
                    <a:pt x="740" y="842"/>
                    <a:pt x="753" y="849"/>
                    <a:pt x="756" y="847"/>
                  </a:cubicBezTo>
                  <a:cubicBezTo>
                    <a:pt x="758" y="844"/>
                    <a:pt x="774" y="826"/>
                    <a:pt x="780" y="825"/>
                  </a:cubicBezTo>
                  <a:cubicBezTo>
                    <a:pt x="786" y="825"/>
                    <a:pt x="808" y="824"/>
                    <a:pt x="814" y="825"/>
                  </a:cubicBezTo>
                  <a:cubicBezTo>
                    <a:pt x="816" y="825"/>
                    <a:pt x="818" y="827"/>
                    <a:pt x="820" y="831"/>
                  </a:cubicBezTo>
                  <a:cubicBezTo>
                    <a:pt x="828" y="819"/>
                    <a:pt x="835" y="807"/>
                    <a:pt x="842" y="795"/>
                  </a:cubicBezTo>
                  <a:cubicBezTo>
                    <a:pt x="951" y="603"/>
                    <a:pt x="991" y="390"/>
                    <a:pt x="969" y="186"/>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0" name="Freeform 65">
              <a:extLst>
                <a:ext uri="{FF2B5EF4-FFF2-40B4-BE49-F238E27FC236}">
                  <a16:creationId xmlns:a16="http://schemas.microsoft.com/office/drawing/2014/main" id="{2665781F-C4A2-4C82-BA6D-D2B408795932}"/>
                </a:ext>
              </a:extLst>
            </p:cNvPr>
            <p:cNvSpPr>
              <a:spLocks/>
            </p:cNvSpPr>
            <p:nvPr/>
          </p:nvSpPr>
          <p:spPr bwMode="auto">
            <a:xfrm>
              <a:off x="1465268" y="5691953"/>
              <a:ext cx="44616" cy="47693"/>
            </a:xfrm>
            <a:custGeom>
              <a:avLst/>
              <a:gdLst>
                <a:gd name="T0" fmla="*/ 3 w 111"/>
                <a:gd name="T1" fmla="*/ 99 h 122"/>
                <a:gd name="T2" fmla="*/ 15 w 111"/>
                <a:gd name="T3" fmla="*/ 121 h 122"/>
                <a:gd name="T4" fmla="*/ 48 w 111"/>
                <a:gd name="T5" fmla="*/ 103 h 122"/>
                <a:gd name="T6" fmla="*/ 63 w 111"/>
                <a:gd name="T7" fmla="*/ 82 h 122"/>
                <a:gd name="T8" fmla="*/ 73 w 111"/>
                <a:gd name="T9" fmla="*/ 74 h 122"/>
                <a:gd name="T10" fmla="*/ 87 w 111"/>
                <a:gd name="T11" fmla="*/ 62 h 122"/>
                <a:gd name="T12" fmla="*/ 107 w 111"/>
                <a:gd name="T13" fmla="*/ 6 h 122"/>
                <a:gd name="T14" fmla="*/ 92 w 111"/>
                <a:gd name="T15" fmla="*/ 11 h 122"/>
                <a:gd name="T16" fmla="*/ 54 w 111"/>
                <a:gd name="T17" fmla="*/ 22 h 122"/>
                <a:gd name="T18" fmla="*/ 32 w 111"/>
                <a:gd name="T19" fmla="*/ 45 h 122"/>
                <a:gd name="T20" fmla="*/ 18 w 111"/>
                <a:gd name="T21" fmla="*/ 63 h 122"/>
                <a:gd name="T22" fmla="*/ 3 w 111"/>
                <a:gd name="T23" fmla="*/ 99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11" h="122">
                  <a:moveTo>
                    <a:pt x="3" y="99"/>
                  </a:moveTo>
                  <a:cubicBezTo>
                    <a:pt x="0" y="106"/>
                    <a:pt x="11" y="120"/>
                    <a:pt x="15" y="121"/>
                  </a:cubicBezTo>
                  <a:cubicBezTo>
                    <a:pt x="20" y="122"/>
                    <a:pt x="43" y="108"/>
                    <a:pt x="48" y="103"/>
                  </a:cubicBezTo>
                  <a:cubicBezTo>
                    <a:pt x="53" y="98"/>
                    <a:pt x="61" y="86"/>
                    <a:pt x="63" y="82"/>
                  </a:cubicBezTo>
                  <a:cubicBezTo>
                    <a:pt x="65" y="80"/>
                    <a:pt x="71" y="74"/>
                    <a:pt x="73" y="74"/>
                  </a:cubicBezTo>
                  <a:cubicBezTo>
                    <a:pt x="75" y="74"/>
                    <a:pt x="81" y="68"/>
                    <a:pt x="87" y="62"/>
                  </a:cubicBezTo>
                  <a:cubicBezTo>
                    <a:pt x="93" y="54"/>
                    <a:pt x="104" y="13"/>
                    <a:pt x="107" y="6"/>
                  </a:cubicBezTo>
                  <a:cubicBezTo>
                    <a:pt x="111" y="0"/>
                    <a:pt x="98" y="5"/>
                    <a:pt x="92" y="11"/>
                  </a:cubicBezTo>
                  <a:cubicBezTo>
                    <a:pt x="87" y="16"/>
                    <a:pt x="61" y="19"/>
                    <a:pt x="54" y="22"/>
                  </a:cubicBezTo>
                  <a:cubicBezTo>
                    <a:pt x="47" y="25"/>
                    <a:pt x="32" y="41"/>
                    <a:pt x="32" y="45"/>
                  </a:cubicBezTo>
                  <a:cubicBezTo>
                    <a:pt x="32" y="49"/>
                    <a:pt x="21" y="60"/>
                    <a:pt x="18" y="63"/>
                  </a:cubicBezTo>
                  <a:cubicBezTo>
                    <a:pt x="14" y="65"/>
                    <a:pt x="6" y="92"/>
                    <a:pt x="3" y="99"/>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1" name="Freeform 66">
              <a:extLst>
                <a:ext uri="{FF2B5EF4-FFF2-40B4-BE49-F238E27FC236}">
                  <a16:creationId xmlns:a16="http://schemas.microsoft.com/office/drawing/2014/main" id="{531EF6B5-97DC-4C37-AB35-005F337EB67D}"/>
                </a:ext>
              </a:extLst>
            </p:cNvPr>
            <p:cNvSpPr>
              <a:spLocks/>
            </p:cNvSpPr>
            <p:nvPr/>
          </p:nvSpPr>
          <p:spPr bwMode="auto">
            <a:xfrm>
              <a:off x="1151422" y="5678106"/>
              <a:ext cx="7693" cy="7693"/>
            </a:xfrm>
            <a:custGeom>
              <a:avLst/>
              <a:gdLst>
                <a:gd name="T0" fmla="*/ 0 w 22"/>
                <a:gd name="T1" fmla="*/ 11 h 18"/>
                <a:gd name="T2" fmla="*/ 13 w 22"/>
                <a:gd name="T3" fmla="*/ 18 h 18"/>
                <a:gd name="T4" fmla="*/ 0 w 22"/>
                <a:gd name="T5" fmla="*/ 11 h 18"/>
              </a:gdLst>
              <a:ahLst/>
              <a:cxnLst>
                <a:cxn ang="0">
                  <a:pos x="T0" y="T1"/>
                </a:cxn>
                <a:cxn ang="0">
                  <a:pos x="T2" y="T3"/>
                </a:cxn>
                <a:cxn ang="0">
                  <a:pos x="T4" y="T5"/>
                </a:cxn>
              </a:cxnLst>
              <a:rect l="0" t="0" r="r" b="b"/>
              <a:pathLst>
                <a:path w="22" h="18">
                  <a:moveTo>
                    <a:pt x="0" y="11"/>
                  </a:moveTo>
                  <a:cubicBezTo>
                    <a:pt x="4" y="14"/>
                    <a:pt x="8" y="16"/>
                    <a:pt x="13" y="18"/>
                  </a:cubicBezTo>
                  <a:cubicBezTo>
                    <a:pt x="22" y="6"/>
                    <a:pt x="6" y="0"/>
                    <a:pt x="0" y="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2" name="Freeform 67">
              <a:extLst>
                <a:ext uri="{FF2B5EF4-FFF2-40B4-BE49-F238E27FC236}">
                  <a16:creationId xmlns:a16="http://schemas.microsoft.com/office/drawing/2014/main" id="{1AC9A306-1534-4B12-BF5C-A802B4FB847F}"/>
                </a:ext>
              </a:extLst>
            </p:cNvPr>
            <p:cNvSpPr>
              <a:spLocks/>
            </p:cNvSpPr>
            <p:nvPr/>
          </p:nvSpPr>
          <p:spPr bwMode="auto">
            <a:xfrm>
              <a:off x="1425268" y="5147338"/>
              <a:ext cx="166154" cy="135385"/>
            </a:xfrm>
            <a:custGeom>
              <a:avLst/>
              <a:gdLst>
                <a:gd name="T0" fmla="*/ 181 w 417"/>
                <a:gd name="T1" fmla="*/ 23 h 340"/>
                <a:gd name="T2" fmla="*/ 101 w 417"/>
                <a:gd name="T3" fmla="*/ 0 h 340"/>
                <a:gd name="T4" fmla="*/ 68 w 417"/>
                <a:gd name="T5" fmla="*/ 15 h 340"/>
                <a:gd name="T6" fmla="*/ 47 w 417"/>
                <a:gd name="T7" fmla="*/ 20 h 340"/>
                <a:gd name="T8" fmla="*/ 16 w 417"/>
                <a:gd name="T9" fmla="*/ 12 h 340"/>
                <a:gd name="T10" fmla="*/ 17 w 417"/>
                <a:gd name="T11" fmla="*/ 24 h 340"/>
                <a:gd name="T12" fmla="*/ 27 w 417"/>
                <a:gd name="T13" fmla="*/ 30 h 340"/>
                <a:gd name="T14" fmla="*/ 46 w 417"/>
                <a:gd name="T15" fmla="*/ 48 h 340"/>
                <a:gd name="T16" fmla="*/ 24 w 417"/>
                <a:gd name="T17" fmla="*/ 42 h 340"/>
                <a:gd name="T18" fmla="*/ 14 w 417"/>
                <a:gd name="T19" fmla="*/ 59 h 340"/>
                <a:gd name="T20" fmla="*/ 37 w 417"/>
                <a:gd name="T21" fmla="*/ 74 h 340"/>
                <a:gd name="T22" fmla="*/ 61 w 417"/>
                <a:gd name="T23" fmla="*/ 92 h 340"/>
                <a:gd name="T24" fmla="*/ 63 w 417"/>
                <a:gd name="T25" fmla="*/ 125 h 340"/>
                <a:gd name="T26" fmla="*/ 52 w 417"/>
                <a:gd name="T27" fmla="*/ 149 h 340"/>
                <a:gd name="T28" fmla="*/ 63 w 417"/>
                <a:gd name="T29" fmla="*/ 168 h 340"/>
                <a:gd name="T30" fmla="*/ 55 w 417"/>
                <a:gd name="T31" fmla="*/ 172 h 340"/>
                <a:gd name="T32" fmla="*/ 50 w 417"/>
                <a:gd name="T33" fmla="*/ 192 h 340"/>
                <a:gd name="T34" fmla="*/ 40 w 417"/>
                <a:gd name="T35" fmla="*/ 207 h 340"/>
                <a:gd name="T36" fmla="*/ 25 w 417"/>
                <a:gd name="T37" fmla="*/ 219 h 340"/>
                <a:gd name="T38" fmla="*/ 9 w 417"/>
                <a:gd name="T39" fmla="*/ 279 h 340"/>
                <a:gd name="T40" fmla="*/ 6 w 417"/>
                <a:gd name="T41" fmla="*/ 317 h 340"/>
                <a:gd name="T42" fmla="*/ 22 w 417"/>
                <a:gd name="T43" fmla="*/ 335 h 340"/>
                <a:gd name="T44" fmla="*/ 36 w 417"/>
                <a:gd name="T45" fmla="*/ 336 h 340"/>
                <a:gd name="T46" fmla="*/ 58 w 417"/>
                <a:gd name="T47" fmla="*/ 326 h 340"/>
                <a:gd name="T48" fmla="*/ 98 w 417"/>
                <a:gd name="T49" fmla="*/ 290 h 340"/>
                <a:gd name="T50" fmla="*/ 120 w 417"/>
                <a:gd name="T51" fmla="*/ 299 h 340"/>
                <a:gd name="T52" fmla="*/ 143 w 417"/>
                <a:gd name="T53" fmla="*/ 296 h 340"/>
                <a:gd name="T54" fmla="*/ 184 w 417"/>
                <a:gd name="T55" fmla="*/ 298 h 340"/>
                <a:gd name="T56" fmla="*/ 220 w 417"/>
                <a:gd name="T57" fmla="*/ 282 h 340"/>
                <a:gd name="T58" fmla="*/ 215 w 417"/>
                <a:gd name="T59" fmla="*/ 271 h 340"/>
                <a:gd name="T60" fmla="*/ 220 w 417"/>
                <a:gd name="T61" fmla="*/ 260 h 340"/>
                <a:gd name="T62" fmla="*/ 242 w 417"/>
                <a:gd name="T63" fmla="*/ 280 h 340"/>
                <a:gd name="T64" fmla="*/ 261 w 417"/>
                <a:gd name="T65" fmla="*/ 278 h 340"/>
                <a:gd name="T66" fmla="*/ 262 w 417"/>
                <a:gd name="T67" fmla="*/ 276 h 340"/>
                <a:gd name="T68" fmla="*/ 272 w 417"/>
                <a:gd name="T69" fmla="*/ 264 h 340"/>
                <a:gd name="T70" fmla="*/ 304 w 417"/>
                <a:gd name="T71" fmla="*/ 241 h 340"/>
                <a:gd name="T72" fmla="*/ 332 w 417"/>
                <a:gd name="T73" fmla="*/ 219 h 340"/>
                <a:gd name="T74" fmla="*/ 339 w 417"/>
                <a:gd name="T75" fmla="*/ 200 h 340"/>
                <a:gd name="T76" fmla="*/ 344 w 417"/>
                <a:gd name="T77" fmla="*/ 196 h 340"/>
                <a:gd name="T78" fmla="*/ 359 w 417"/>
                <a:gd name="T79" fmla="*/ 179 h 340"/>
                <a:gd name="T80" fmla="*/ 376 w 417"/>
                <a:gd name="T81" fmla="*/ 177 h 340"/>
                <a:gd name="T82" fmla="*/ 402 w 417"/>
                <a:gd name="T83" fmla="*/ 178 h 340"/>
                <a:gd name="T84" fmla="*/ 412 w 417"/>
                <a:gd name="T85" fmla="*/ 166 h 340"/>
                <a:gd name="T86" fmla="*/ 394 w 417"/>
                <a:gd name="T87" fmla="*/ 150 h 340"/>
                <a:gd name="T88" fmla="*/ 367 w 417"/>
                <a:gd name="T89" fmla="*/ 132 h 340"/>
                <a:gd name="T90" fmla="*/ 382 w 417"/>
                <a:gd name="T91" fmla="*/ 120 h 340"/>
                <a:gd name="T92" fmla="*/ 382 w 417"/>
                <a:gd name="T93" fmla="*/ 103 h 340"/>
                <a:gd name="T94" fmla="*/ 349 w 417"/>
                <a:gd name="T95" fmla="*/ 82 h 340"/>
                <a:gd name="T96" fmla="*/ 334 w 417"/>
                <a:gd name="T97" fmla="*/ 67 h 340"/>
                <a:gd name="T98" fmla="*/ 290 w 417"/>
                <a:gd name="T99" fmla="*/ 51 h 340"/>
                <a:gd name="T100" fmla="*/ 241 w 417"/>
                <a:gd name="T101" fmla="*/ 27 h 340"/>
                <a:gd name="T102" fmla="*/ 221 w 417"/>
                <a:gd name="T103" fmla="*/ 40 h 340"/>
                <a:gd name="T104" fmla="*/ 181 w 417"/>
                <a:gd name="T105" fmla="*/ 23 h 3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17" h="340">
                  <a:moveTo>
                    <a:pt x="181" y="23"/>
                  </a:moveTo>
                  <a:cubicBezTo>
                    <a:pt x="172" y="18"/>
                    <a:pt x="118" y="0"/>
                    <a:pt x="101" y="0"/>
                  </a:cubicBezTo>
                  <a:cubicBezTo>
                    <a:pt x="84" y="0"/>
                    <a:pt x="64" y="12"/>
                    <a:pt x="68" y="15"/>
                  </a:cubicBezTo>
                  <a:cubicBezTo>
                    <a:pt x="72" y="18"/>
                    <a:pt x="55" y="21"/>
                    <a:pt x="47" y="20"/>
                  </a:cubicBezTo>
                  <a:cubicBezTo>
                    <a:pt x="39" y="18"/>
                    <a:pt x="22" y="10"/>
                    <a:pt x="16" y="12"/>
                  </a:cubicBezTo>
                  <a:cubicBezTo>
                    <a:pt x="10" y="13"/>
                    <a:pt x="17" y="20"/>
                    <a:pt x="17" y="24"/>
                  </a:cubicBezTo>
                  <a:cubicBezTo>
                    <a:pt x="17" y="27"/>
                    <a:pt x="24" y="25"/>
                    <a:pt x="27" y="30"/>
                  </a:cubicBezTo>
                  <a:cubicBezTo>
                    <a:pt x="30" y="35"/>
                    <a:pt x="43" y="44"/>
                    <a:pt x="46" y="48"/>
                  </a:cubicBezTo>
                  <a:cubicBezTo>
                    <a:pt x="49" y="51"/>
                    <a:pt x="32" y="45"/>
                    <a:pt x="24" y="42"/>
                  </a:cubicBezTo>
                  <a:cubicBezTo>
                    <a:pt x="16" y="38"/>
                    <a:pt x="9" y="53"/>
                    <a:pt x="14" y="59"/>
                  </a:cubicBezTo>
                  <a:cubicBezTo>
                    <a:pt x="19" y="64"/>
                    <a:pt x="34" y="75"/>
                    <a:pt x="37" y="74"/>
                  </a:cubicBezTo>
                  <a:cubicBezTo>
                    <a:pt x="40" y="72"/>
                    <a:pt x="53" y="87"/>
                    <a:pt x="61" y="92"/>
                  </a:cubicBezTo>
                  <a:cubicBezTo>
                    <a:pt x="68" y="97"/>
                    <a:pt x="63" y="120"/>
                    <a:pt x="63" y="125"/>
                  </a:cubicBezTo>
                  <a:cubicBezTo>
                    <a:pt x="63" y="131"/>
                    <a:pt x="55" y="145"/>
                    <a:pt x="52" y="149"/>
                  </a:cubicBezTo>
                  <a:cubicBezTo>
                    <a:pt x="49" y="153"/>
                    <a:pt x="59" y="169"/>
                    <a:pt x="63" y="168"/>
                  </a:cubicBezTo>
                  <a:cubicBezTo>
                    <a:pt x="67" y="166"/>
                    <a:pt x="61" y="175"/>
                    <a:pt x="55" y="172"/>
                  </a:cubicBezTo>
                  <a:cubicBezTo>
                    <a:pt x="50" y="168"/>
                    <a:pt x="44" y="186"/>
                    <a:pt x="50" y="192"/>
                  </a:cubicBezTo>
                  <a:cubicBezTo>
                    <a:pt x="56" y="199"/>
                    <a:pt x="45" y="206"/>
                    <a:pt x="40" y="207"/>
                  </a:cubicBezTo>
                  <a:cubicBezTo>
                    <a:pt x="34" y="207"/>
                    <a:pt x="31" y="218"/>
                    <a:pt x="25" y="219"/>
                  </a:cubicBezTo>
                  <a:cubicBezTo>
                    <a:pt x="19" y="220"/>
                    <a:pt x="19" y="263"/>
                    <a:pt x="9" y="279"/>
                  </a:cubicBezTo>
                  <a:cubicBezTo>
                    <a:pt x="0" y="296"/>
                    <a:pt x="3" y="315"/>
                    <a:pt x="6" y="317"/>
                  </a:cubicBezTo>
                  <a:cubicBezTo>
                    <a:pt x="10" y="320"/>
                    <a:pt x="22" y="331"/>
                    <a:pt x="22" y="335"/>
                  </a:cubicBezTo>
                  <a:cubicBezTo>
                    <a:pt x="22" y="340"/>
                    <a:pt x="32" y="338"/>
                    <a:pt x="36" y="336"/>
                  </a:cubicBezTo>
                  <a:cubicBezTo>
                    <a:pt x="40" y="335"/>
                    <a:pt x="50" y="330"/>
                    <a:pt x="58" y="326"/>
                  </a:cubicBezTo>
                  <a:cubicBezTo>
                    <a:pt x="66" y="321"/>
                    <a:pt x="94" y="293"/>
                    <a:pt x="98" y="290"/>
                  </a:cubicBezTo>
                  <a:cubicBezTo>
                    <a:pt x="101" y="288"/>
                    <a:pt x="115" y="299"/>
                    <a:pt x="120" y="299"/>
                  </a:cubicBezTo>
                  <a:cubicBezTo>
                    <a:pt x="124" y="299"/>
                    <a:pt x="139" y="297"/>
                    <a:pt x="143" y="296"/>
                  </a:cubicBezTo>
                  <a:cubicBezTo>
                    <a:pt x="147" y="295"/>
                    <a:pt x="175" y="299"/>
                    <a:pt x="184" y="298"/>
                  </a:cubicBezTo>
                  <a:cubicBezTo>
                    <a:pt x="192" y="297"/>
                    <a:pt x="213" y="284"/>
                    <a:pt x="220" y="282"/>
                  </a:cubicBezTo>
                  <a:cubicBezTo>
                    <a:pt x="227" y="281"/>
                    <a:pt x="219" y="278"/>
                    <a:pt x="215" y="271"/>
                  </a:cubicBezTo>
                  <a:cubicBezTo>
                    <a:pt x="212" y="264"/>
                    <a:pt x="217" y="260"/>
                    <a:pt x="220" y="260"/>
                  </a:cubicBezTo>
                  <a:cubicBezTo>
                    <a:pt x="223" y="259"/>
                    <a:pt x="238" y="274"/>
                    <a:pt x="242" y="280"/>
                  </a:cubicBezTo>
                  <a:cubicBezTo>
                    <a:pt x="247" y="286"/>
                    <a:pt x="264" y="284"/>
                    <a:pt x="261" y="278"/>
                  </a:cubicBezTo>
                  <a:cubicBezTo>
                    <a:pt x="259" y="272"/>
                    <a:pt x="261" y="274"/>
                    <a:pt x="262" y="276"/>
                  </a:cubicBezTo>
                  <a:cubicBezTo>
                    <a:pt x="264" y="279"/>
                    <a:pt x="273" y="268"/>
                    <a:pt x="272" y="264"/>
                  </a:cubicBezTo>
                  <a:cubicBezTo>
                    <a:pt x="271" y="261"/>
                    <a:pt x="300" y="257"/>
                    <a:pt x="304" y="241"/>
                  </a:cubicBezTo>
                  <a:cubicBezTo>
                    <a:pt x="309" y="225"/>
                    <a:pt x="326" y="216"/>
                    <a:pt x="332" y="219"/>
                  </a:cubicBezTo>
                  <a:cubicBezTo>
                    <a:pt x="337" y="222"/>
                    <a:pt x="345" y="205"/>
                    <a:pt x="339" y="200"/>
                  </a:cubicBezTo>
                  <a:cubicBezTo>
                    <a:pt x="333" y="195"/>
                    <a:pt x="340" y="197"/>
                    <a:pt x="344" y="196"/>
                  </a:cubicBezTo>
                  <a:cubicBezTo>
                    <a:pt x="348" y="195"/>
                    <a:pt x="359" y="183"/>
                    <a:pt x="359" y="179"/>
                  </a:cubicBezTo>
                  <a:cubicBezTo>
                    <a:pt x="359" y="176"/>
                    <a:pt x="372" y="179"/>
                    <a:pt x="376" y="177"/>
                  </a:cubicBezTo>
                  <a:cubicBezTo>
                    <a:pt x="380" y="175"/>
                    <a:pt x="397" y="176"/>
                    <a:pt x="402" y="178"/>
                  </a:cubicBezTo>
                  <a:cubicBezTo>
                    <a:pt x="407" y="179"/>
                    <a:pt x="417" y="168"/>
                    <a:pt x="412" y="166"/>
                  </a:cubicBezTo>
                  <a:cubicBezTo>
                    <a:pt x="406" y="164"/>
                    <a:pt x="394" y="154"/>
                    <a:pt x="394" y="150"/>
                  </a:cubicBezTo>
                  <a:cubicBezTo>
                    <a:pt x="393" y="146"/>
                    <a:pt x="374" y="133"/>
                    <a:pt x="367" y="132"/>
                  </a:cubicBezTo>
                  <a:cubicBezTo>
                    <a:pt x="360" y="131"/>
                    <a:pt x="373" y="117"/>
                    <a:pt x="382" y="120"/>
                  </a:cubicBezTo>
                  <a:cubicBezTo>
                    <a:pt x="391" y="123"/>
                    <a:pt x="391" y="108"/>
                    <a:pt x="382" y="103"/>
                  </a:cubicBezTo>
                  <a:cubicBezTo>
                    <a:pt x="374" y="98"/>
                    <a:pt x="355" y="83"/>
                    <a:pt x="349" y="82"/>
                  </a:cubicBezTo>
                  <a:cubicBezTo>
                    <a:pt x="344" y="80"/>
                    <a:pt x="337" y="70"/>
                    <a:pt x="334" y="67"/>
                  </a:cubicBezTo>
                  <a:cubicBezTo>
                    <a:pt x="331" y="65"/>
                    <a:pt x="301" y="59"/>
                    <a:pt x="290" y="51"/>
                  </a:cubicBezTo>
                  <a:cubicBezTo>
                    <a:pt x="278" y="44"/>
                    <a:pt x="249" y="29"/>
                    <a:pt x="241" y="27"/>
                  </a:cubicBezTo>
                  <a:cubicBezTo>
                    <a:pt x="234" y="25"/>
                    <a:pt x="222" y="35"/>
                    <a:pt x="221" y="40"/>
                  </a:cubicBezTo>
                  <a:cubicBezTo>
                    <a:pt x="219" y="44"/>
                    <a:pt x="190" y="28"/>
                    <a:pt x="181" y="2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3" name="Freeform 68">
              <a:extLst>
                <a:ext uri="{FF2B5EF4-FFF2-40B4-BE49-F238E27FC236}">
                  <a16:creationId xmlns:a16="http://schemas.microsoft.com/office/drawing/2014/main" id="{36830498-65D8-478D-A9C0-7768D7CCD86F}"/>
                </a:ext>
              </a:extLst>
            </p:cNvPr>
            <p:cNvSpPr>
              <a:spLocks/>
            </p:cNvSpPr>
            <p:nvPr/>
          </p:nvSpPr>
          <p:spPr bwMode="auto">
            <a:xfrm>
              <a:off x="1606807" y="5239645"/>
              <a:ext cx="38462" cy="40000"/>
            </a:xfrm>
            <a:custGeom>
              <a:avLst/>
              <a:gdLst>
                <a:gd name="T0" fmla="*/ 12 w 96"/>
                <a:gd name="T1" fmla="*/ 78 h 102"/>
                <a:gd name="T2" fmla="*/ 21 w 96"/>
                <a:gd name="T3" fmla="*/ 98 h 102"/>
                <a:gd name="T4" fmla="*/ 49 w 96"/>
                <a:gd name="T5" fmla="*/ 82 h 102"/>
                <a:gd name="T6" fmla="*/ 73 w 96"/>
                <a:gd name="T7" fmla="*/ 96 h 102"/>
                <a:gd name="T8" fmla="*/ 91 w 96"/>
                <a:gd name="T9" fmla="*/ 69 h 102"/>
                <a:gd name="T10" fmla="*/ 73 w 96"/>
                <a:gd name="T11" fmla="*/ 52 h 102"/>
                <a:gd name="T12" fmla="*/ 65 w 96"/>
                <a:gd name="T13" fmla="*/ 39 h 102"/>
                <a:gd name="T14" fmla="*/ 63 w 96"/>
                <a:gd name="T15" fmla="*/ 13 h 102"/>
                <a:gd name="T16" fmla="*/ 40 w 96"/>
                <a:gd name="T17" fmla="*/ 12 h 102"/>
                <a:gd name="T18" fmla="*/ 22 w 96"/>
                <a:gd name="T19" fmla="*/ 1 h 102"/>
                <a:gd name="T20" fmla="*/ 3 w 96"/>
                <a:gd name="T21" fmla="*/ 18 h 102"/>
                <a:gd name="T22" fmla="*/ 1 w 96"/>
                <a:gd name="T23" fmla="*/ 37 h 102"/>
                <a:gd name="T24" fmla="*/ 23 w 96"/>
                <a:gd name="T25" fmla="*/ 46 h 102"/>
                <a:gd name="T26" fmla="*/ 13 w 96"/>
                <a:gd name="T27" fmla="*/ 62 h 102"/>
                <a:gd name="T28" fmla="*/ 12 w 96"/>
                <a:gd name="T29" fmla="*/ 7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6" h="102">
                  <a:moveTo>
                    <a:pt x="12" y="78"/>
                  </a:moveTo>
                  <a:cubicBezTo>
                    <a:pt x="16" y="81"/>
                    <a:pt x="16" y="95"/>
                    <a:pt x="21" y="98"/>
                  </a:cubicBezTo>
                  <a:cubicBezTo>
                    <a:pt x="25" y="101"/>
                    <a:pt x="43" y="87"/>
                    <a:pt x="49" y="82"/>
                  </a:cubicBezTo>
                  <a:cubicBezTo>
                    <a:pt x="55" y="76"/>
                    <a:pt x="67" y="90"/>
                    <a:pt x="73" y="96"/>
                  </a:cubicBezTo>
                  <a:cubicBezTo>
                    <a:pt x="79" y="102"/>
                    <a:pt x="96" y="77"/>
                    <a:pt x="91" y="69"/>
                  </a:cubicBezTo>
                  <a:cubicBezTo>
                    <a:pt x="86" y="60"/>
                    <a:pt x="75" y="57"/>
                    <a:pt x="73" y="52"/>
                  </a:cubicBezTo>
                  <a:cubicBezTo>
                    <a:pt x="72" y="47"/>
                    <a:pt x="68" y="41"/>
                    <a:pt x="65" y="39"/>
                  </a:cubicBezTo>
                  <a:cubicBezTo>
                    <a:pt x="62" y="36"/>
                    <a:pt x="67" y="19"/>
                    <a:pt x="63" y="13"/>
                  </a:cubicBezTo>
                  <a:cubicBezTo>
                    <a:pt x="57" y="7"/>
                    <a:pt x="41" y="7"/>
                    <a:pt x="40" y="12"/>
                  </a:cubicBezTo>
                  <a:cubicBezTo>
                    <a:pt x="39" y="17"/>
                    <a:pt x="33" y="1"/>
                    <a:pt x="22" y="1"/>
                  </a:cubicBezTo>
                  <a:cubicBezTo>
                    <a:pt x="11" y="0"/>
                    <a:pt x="0" y="13"/>
                    <a:pt x="3" y="18"/>
                  </a:cubicBezTo>
                  <a:cubicBezTo>
                    <a:pt x="6" y="22"/>
                    <a:pt x="2" y="35"/>
                    <a:pt x="1" y="37"/>
                  </a:cubicBezTo>
                  <a:cubicBezTo>
                    <a:pt x="0" y="40"/>
                    <a:pt x="17" y="47"/>
                    <a:pt x="23" y="46"/>
                  </a:cubicBezTo>
                  <a:cubicBezTo>
                    <a:pt x="29" y="45"/>
                    <a:pt x="20" y="60"/>
                    <a:pt x="13" y="62"/>
                  </a:cubicBezTo>
                  <a:cubicBezTo>
                    <a:pt x="7" y="64"/>
                    <a:pt x="8" y="75"/>
                    <a:pt x="12" y="78"/>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4" name="Freeform 69">
              <a:extLst>
                <a:ext uri="{FF2B5EF4-FFF2-40B4-BE49-F238E27FC236}">
                  <a16:creationId xmlns:a16="http://schemas.microsoft.com/office/drawing/2014/main" id="{68EB7973-61E3-4022-84F8-378838AA798B}"/>
                </a:ext>
              </a:extLst>
            </p:cNvPr>
            <p:cNvSpPr>
              <a:spLocks/>
            </p:cNvSpPr>
            <p:nvPr/>
          </p:nvSpPr>
          <p:spPr bwMode="auto">
            <a:xfrm>
              <a:off x="1639114" y="5244260"/>
              <a:ext cx="30769" cy="23077"/>
            </a:xfrm>
            <a:custGeom>
              <a:avLst/>
              <a:gdLst>
                <a:gd name="T0" fmla="*/ 72 w 76"/>
                <a:gd name="T1" fmla="*/ 52 h 56"/>
                <a:gd name="T2" fmla="*/ 29 w 76"/>
                <a:gd name="T3" fmla="*/ 14 h 56"/>
                <a:gd name="T4" fmla="*/ 1 w 76"/>
                <a:gd name="T5" fmla="*/ 3 h 56"/>
                <a:gd name="T6" fmla="*/ 36 w 76"/>
                <a:gd name="T7" fmla="*/ 47 h 56"/>
                <a:gd name="T8" fmla="*/ 72 w 76"/>
                <a:gd name="T9" fmla="*/ 52 h 56"/>
              </a:gdLst>
              <a:ahLst/>
              <a:cxnLst>
                <a:cxn ang="0">
                  <a:pos x="T0" y="T1"/>
                </a:cxn>
                <a:cxn ang="0">
                  <a:pos x="T2" y="T3"/>
                </a:cxn>
                <a:cxn ang="0">
                  <a:pos x="T4" y="T5"/>
                </a:cxn>
                <a:cxn ang="0">
                  <a:pos x="T6" y="T7"/>
                </a:cxn>
                <a:cxn ang="0">
                  <a:pos x="T8" y="T9"/>
                </a:cxn>
              </a:cxnLst>
              <a:rect l="0" t="0" r="r" b="b"/>
              <a:pathLst>
                <a:path w="76" h="56">
                  <a:moveTo>
                    <a:pt x="72" y="52"/>
                  </a:moveTo>
                  <a:cubicBezTo>
                    <a:pt x="76" y="51"/>
                    <a:pt x="43" y="22"/>
                    <a:pt x="29" y="14"/>
                  </a:cubicBezTo>
                  <a:cubicBezTo>
                    <a:pt x="15" y="5"/>
                    <a:pt x="3" y="0"/>
                    <a:pt x="1" y="3"/>
                  </a:cubicBezTo>
                  <a:cubicBezTo>
                    <a:pt x="0" y="6"/>
                    <a:pt x="24" y="38"/>
                    <a:pt x="36" y="47"/>
                  </a:cubicBezTo>
                  <a:cubicBezTo>
                    <a:pt x="47" y="56"/>
                    <a:pt x="67" y="53"/>
                    <a:pt x="72" y="52"/>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5" name="Freeform 70">
              <a:extLst>
                <a:ext uri="{FF2B5EF4-FFF2-40B4-BE49-F238E27FC236}">
                  <a16:creationId xmlns:a16="http://schemas.microsoft.com/office/drawing/2014/main" id="{8CE4EC24-345C-4003-89A1-CF7399DDF67F}"/>
                </a:ext>
              </a:extLst>
            </p:cNvPr>
            <p:cNvSpPr>
              <a:spLocks/>
            </p:cNvSpPr>
            <p:nvPr/>
          </p:nvSpPr>
          <p:spPr bwMode="auto">
            <a:xfrm>
              <a:off x="1480653" y="5342722"/>
              <a:ext cx="15385" cy="13847"/>
            </a:xfrm>
            <a:custGeom>
              <a:avLst/>
              <a:gdLst>
                <a:gd name="T0" fmla="*/ 15 w 36"/>
                <a:gd name="T1" fmla="*/ 7 h 36"/>
                <a:gd name="T2" fmla="*/ 2 w 36"/>
                <a:gd name="T3" fmla="*/ 21 h 36"/>
                <a:gd name="T4" fmla="*/ 17 w 36"/>
                <a:gd name="T5" fmla="*/ 34 h 36"/>
                <a:gd name="T6" fmla="*/ 30 w 36"/>
                <a:gd name="T7" fmla="*/ 30 h 36"/>
                <a:gd name="T8" fmla="*/ 33 w 36"/>
                <a:gd name="T9" fmla="*/ 2 h 36"/>
                <a:gd name="T10" fmla="*/ 15 w 36"/>
                <a:gd name="T11" fmla="*/ 7 h 36"/>
              </a:gdLst>
              <a:ahLst/>
              <a:cxnLst>
                <a:cxn ang="0">
                  <a:pos x="T0" y="T1"/>
                </a:cxn>
                <a:cxn ang="0">
                  <a:pos x="T2" y="T3"/>
                </a:cxn>
                <a:cxn ang="0">
                  <a:pos x="T4" y="T5"/>
                </a:cxn>
                <a:cxn ang="0">
                  <a:pos x="T6" y="T7"/>
                </a:cxn>
                <a:cxn ang="0">
                  <a:pos x="T8" y="T9"/>
                </a:cxn>
                <a:cxn ang="0">
                  <a:pos x="T10" y="T11"/>
                </a:cxn>
              </a:cxnLst>
              <a:rect l="0" t="0" r="r" b="b"/>
              <a:pathLst>
                <a:path w="36" h="36">
                  <a:moveTo>
                    <a:pt x="15" y="7"/>
                  </a:moveTo>
                  <a:cubicBezTo>
                    <a:pt x="12" y="4"/>
                    <a:pt x="3" y="16"/>
                    <a:pt x="2" y="21"/>
                  </a:cubicBezTo>
                  <a:cubicBezTo>
                    <a:pt x="0" y="26"/>
                    <a:pt x="11" y="32"/>
                    <a:pt x="17" y="34"/>
                  </a:cubicBezTo>
                  <a:cubicBezTo>
                    <a:pt x="22" y="36"/>
                    <a:pt x="28" y="34"/>
                    <a:pt x="30" y="30"/>
                  </a:cubicBezTo>
                  <a:cubicBezTo>
                    <a:pt x="32" y="26"/>
                    <a:pt x="36" y="4"/>
                    <a:pt x="33" y="2"/>
                  </a:cubicBezTo>
                  <a:cubicBezTo>
                    <a:pt x="30" y="0"/>
                    <a:pt x="17" y="11"/>
                    <a:pt x="15" y="7"/>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6" name="Freeform 71">
              <a:extLst>
                <a:ext uri="{FF2B5EF4-FFF2-40B4-BE49-F238E27FC236}">
                  <a16:creationId xmlns:a16="http://schemas.microsoft.com/office/drawing/2014/main" id="{5DD5B550-D32A-4EA4-A9E1-54FBA146CCFA}"/>
                </a:ext>
              </a:extLst>
            </p:cNvPr>
            <p:cNvSpPr>
              <a:spLocks/>
            </p:cNvSpPr>
            <p:nvPr/>
          </p:nvSpPr>
          <p:spPr bwMode="auto">
            <a:xfrm>
              <a:off x="1506806" y="5279645"/>
              <a:ext cx="27692" cy="27692"/>
            </a:xfrm>
            <a:custGeom>
              <a:avLst/>
              <a:gdLst>
                <a:gd name="T0" fmla="*/ 69 w 69"/>
                <a:gd name="T1" fmla="*/ 45 h 69"/>
                <a:gd name="T2" fmla="*/ 45 w 69"/>
                <a:gd name="T3" fmla="*/ 25 h 69"/>
                <a:gd name="T4" fmla="*/ 27 w 69"/>
                <a:gd name="T5" fmla="*/ 4 h 69"/>
                <a:gd name="T6" fmla="*/ 10 w 69"/>
                <a:gd name="T7" fmla="*/ 13 h 69"/>
                <a:gd name="T8" fmla="*/ 12 w 69"/>
                <a:gd name="T9" fmla="*/ 19 h 69"/>
                <a:gd name="T10" fmla="*/ 4 w 69"/>
                <a:gd name="T11" fmla="*/ 28 h 69"/>
                <a:gd name="T12" fmla="*/ 12 w 69"/>
                <a:gd name="T13" fmla="*/ 47 h 69"/>
                <a:gd name="T14" fmla="*/ 22 w 69"/>
                <a:gd name="T15" fmla="*/ 62 h 69"/>
                <a:gd name="T16" fmla="*/ 48 w 69"/>
                <a:gd name="T17" fmla="*/ 67 h 69"/>
                <a:gd name="T18" fmla="*/ 69 w 69"/>
                <a:gd name="T19" fmla="*/ 45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9" h="69">
                  <a:moveTo>
                    <a:pt x="69" y="45"/>
                  </a:moveTo>
                  <a:cubicBezTo>
                    <a:pt x="69" y="39"/>
                    <a:pt x="49" y="28"/>
                    <a:pt x="45" y="25"/>
                  </a:cubicBezTo>
                  <a:cubicBezTo>
                    <a:pt x="40" y="22"/>
                    <a:pt x="28" y="9"/>
                    <a:pt x="27" y="4"/>
                  </a:cubicBezTo>
                  <a:cubicBezTo>
                    <a:pt x="26" y="0"/>
                    <a:pt x="16" y="14"/>
                    <a:pt x="10" y="13"/>
                  </a:cubicBezTo>
                  <a:cubicBezTo>
                    <a:pt x="4" y="12"/>
                    <a:pt x="9" y="19"/>
                    <a:pt x="12" y="19"/>
                  </a:cubicBezTo>
                  <a:cubicBezTo>
                    <a:pt x="15" y="18"/>
                    <a:pt x="8" y="26"/>
                    <a:pt x="4" y="28"/>
                  </a:cubicBezTo>
                  <a:cubicBezTo>
                    <a:pt x="0" y="30"/>
                    <a:pt x="13" y="41"/>
                    <a:pt x="12" y="47"/>
                  </a:cubicBezTo>
                  <a:cubicBezTo>
                    <a:pt x="11" y="53"/>
                    <a:pt x="16" y="60"/>
                    <a:pt x="22" y="62"/>
                  </a:cubicBezTo>
                  <a:cubicBezTo>
                    <a:pt x="29" y="64"/>
                    <a:pt x="44" y="65"/>
                    <a:pt x="48" y="67"/>
                  </a:cubicBezTo>
                  <a:cubicBezTo>
                    <a:pt x="53" y="69"/>
                    <a:pt x="69" y="51"/>
                    <a:pt x="69" y="45"/>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7" name="Freeform 72">
              <a:extLst>
                <a:ext uri="{FF2B5EF4-FFF2-40B4-BE49-F238E27FC236}">
                  <a16:creationId xmlns:a16="http://schemas.microsoft.com/office/drawing/2014/main" id="{15467665-B700-4DE1-B5B7-644618CC7B8F}"/>
                </a:ext>
              </a:extLst>
            </p:cNvPr>
            <p:cNvSpPr>
              <a:spLocks/>
            </p:cNvSpPr>
            <p:nvPr/>
          </p:nvSpPr>
          <p:spPr bwMode="auto">
            <a:xfrm>
              <a:off x="1689884" y="5335030"/>
              <a:ext cx="55385" cy="29231"/>
            </a:xfrm>
            <a:custGeom>
              <a:avLst/>
              <a:gdLst>
                <a:gd name="T0" fmla="*/ 39 w 137"/>
                <a:gd name="T1" fmla="*/ 2 h 73"/>
                <a:gd name="T2" fmla="*/ 4 w 137"/>
                <a:gd name="T3" fmla="*/ 34 h 73"/>
                <a:gd name="T4" fmla="*/ 9 w 137"/>
                <a:gd name="T5" fmla="*/ 63 h 73"/>
                <a:gd name="T6" fmla="*/ 24 w 137"/>
                <a:gd name="T7" fmla="*/ 73 h 73"/>
                <a:gd name="T8" fmla="*/ 35 w 137"/>
                <a:gd name="T9" fmla="*/ 39 h 73"/>
                <a:gd name="T10" fmla="*/ 80 w 137"/>
                <a:gd name="T11" fmla="*/ 27 h 73"/>
                <a:gd name="T12" fmla="*/ 130 w 137"/>
                <a:gd name="T13" fmla="*/ 26 h 73"/>
                <a:gd name="T14" fmla="*/ 132 w 137"/>
                <a:gd name="T15" fmla="*/ 11 h 73"/>
                <a:gd name="T16" fmla="*/ 123 w 137"/>
                <a:gd name="T17" fmla="*/ 11 h 73"/>
                <a:gd name="T18" fmla="*/ 73 w 137"/>
                <a:gd name="T19" fmla="*/ 1 h 73"/>
                <a:gd name="T20" fmla="*/ 39 w 137"/>
                <a:gd name="T21" fmla="*/ 2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7" h="73">
                  <a:moveTo>
                    <a:pt x="39" y="2"/>
                  </a:moveTo>
                  <a:cubicBezTo>
                    <a:pt x="33" y="4"/>
                    <a:pt x="8" y="32"/>
                    <a:pt x="4" y="34"/>
                  </a:cubicBezTo>
                  <a:cubicBezTo>
                    <a:pt x="0" y="36"/>
                    <a:pt x="5" y="56"/>
                    <a:pt x="9" y="63"/>
                  </a:cubicBezTo>
                  <a:cubicBezTo>
                    <a:pt x="13" y="70"/>
                    <a:pt x="21" y="72"/>
                    <a:pt x="24" y="73"/>
                  </a:cubicBezTo>
                  <a:cubicBezTo>
                    <a:pt x="26" y="73"/>
                    <a:pt x="34" y="49"/>
                    <a:pt x="35" y="39"/>
                  </a:cubicBezTo>
                  <a:cubicBezTo>
                    <a:pt x="37" y="30"/>
                    <a:pt x="69" y="30"/>
                    <a:pt x="80" y="27"/>
                  </a:cubicBezTo>
                  <a:cubicBezTo>
                    <a:pt x="90" y="24"/>
                    <a:pt x="123" y="31"/>
                    <a:pt x="130" y="26"/>
                  </a:cubicBezTo>
                  <a:cubicBezTo>
                    <a:pt x="137" y="21"/>
                    <a:pt x="135" y="12"/>
                    <a:pt x="132" y="11"/>
                  </a:cubicBezTo>
                  <a:cubicBezTo>
                    <a:pt x="130" y="9"/>
                    <a:pt x="124" y="10"/>
                    <a:pt x="123" y="11"/>
                  </a:cubicBezTo>
                  <a:cubicBezTo>
                    <a:pt x="122" y="12"/>
                    <a:pt x="86" y="2"/>
                    <a:pt x="73" y="1"/>
                  </a:cubicBezTo>
                  <a:cubicBezTo>
                    <a:pt x="61" y="0"/>
                    <a:pt x="46" y="1"/>
                    <a:pt x="39" y="2"/>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8" name="Freeform 73">
              <a:extLst>
                <a:ext uri="{FF2B5EF4-FFF2-40B4-BE49-F238E27FC236}">
                  <a16:creationId xmlns:a16="http://schemas.microsoft.com/office/drawing/2014/main" id="{6A2BBA25-1CCD-4168-B866-88E7B612A964}"/>
                </a:ext>
              </a:extLst>
            </p:cNvPr>
            <p:cNvSpPr>
              <a:spLocks/>
            </p:cNvSpPr>
            <p:nvPr/>
          </p:nvSpPr>
          <p:spPr bwMode="auto">
            <a:xfrm>
              <a:off x="1726807" y="5301184"/>
              <a:ext cx="12308" cy="10770"/>
            </a:xfrm>
            <a:custGeom>
              <a:avLst/>
              <a:gdLst>
                <a:gd name="T0" fmla="*/ 0 w 30"/>
                <a:gd name="T1" fmla="*/ 11 h 28"/>
                <a:gd name="T2" fmla="*/ 30 w 30"/>
                <a:gd name="T3" fmla="*/ 24 h 28"/>
                <a:gd name="T4" fmla="*/ 30 w 30"/>
                <a:gd name="T5" fmla="*/ 22 h 28"/>
                <a:gd name="T6" fmla="*/ 25 w 30"/>
                <a:gd name="T7" fmla="*/ 5 h 28"/>
                <a:gd name="T8" fmla="*/ 0 w 30"/>
                <a:gd name="T9" fmla="*/ 11 h 28"/>
              </a:gdLst>
              <a:ahLst/>
              <a:cxnLst>
                <a:cxn ang="0">
                  <a:pos x="T0" y="T1"/>
                </a:cxn>
                <a:cxn ang="0">
                  <a:pos x="T2" y="T3"/>
                </a:cxn>
                <a:cxn ang="0">
                  <a:pos x="T4" y="T5"/>
                </a:cxn>
                <a:cxn ang="0">
                  <a:pos x="T6" y="T7"/>
                </a:cxn>
                <a:cxn ang="0">
                  <a:pos x="T8" y="T9"/>
                </a:cxn>
              </a:cxnLst>
              <a:rect l="0" t="0" r="r" b="b"/>
              <a:pathLst>
                <a:path w="30" h="28">
                  <a:moveTo>
                    <a:pt x="0" y="11"/>
                  </a:moveTo>
                  <a:cubicBezTo>
                    <a:pt x="5" y="28"/>
                    <a:pt x="19" y="16"/>
                    <a:pt x="30" y="24"/>
                  </a:cubicBezTo>
                  <a:cubicBezTo>
                    <a:pt x="30" y="23"/>
                    <a:pt x="30" y="23"/>
                    <a:pt x="30" y="22"/>
                  </a:cubicBezTo>
                  <a:cubicBezTo>
                    <a:pt x="29" y="16"/>
                    <a:pt x="27" y="10"/>
                    <a:pt x="25" y="5"/>
                  </a:cubicBezTo>
                  <a:cubicBezTo>
                    <a:pt x="17" y="0"/>
                    <a:pt x="5" y="1"/>
                    <a:pt x="0" y="11"/>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39" name="Freeform 74">
              <a:extLst>
                <a:ext uri="{FF2B5EF4-FFF2-40B4-BE49-F238E27FC236}">
                  <a16:creationId xmlns:a16="http://schemas.microsoft.com/office/drawing/2014/main" id="{14D1191E-5881-406E-A48F-D16F339AB9DB}"/>
                </a:ext>
              </a:extLst>
            </p:cNvPr>
            <p:cNvSpPr>
              <a:spLocks/>
            </p:cNvSpPr>
            <p:nvPr/>
          </p:nvSpPr>
          <p:spPr bwMode="auto">
            <a:xfrm>
              <a:off x="1334499" y="5198106"/>
              <a:ext cx="18462" cy="12308"/>
            </a:xfrm>
            <a:custGeom>
              <a:avLst/>
              <a:gdLst>
                <a:gd name="T0" fmla="*/ 10 w 46"/>
                <a:gd name="T1" fmla="*/ 3 h 32"/>
                <a:gd name="T2" fmla="*/ 6 w 46"/>
                <a:gd name="T3" fmla="*/ 24 h 32"/>
                <a:gd name="T4" fmla="*/ 38 w 46"/>
                <a:gd name="T5" fmla="*/ 19 h 32"/>
                <a:gd name="T6" fmla="*/ 46 w 46"/>
                <a:gd name="T7" fmla="*/ 29 h 32"/>
                <a:gd name="T8" fmla="*/ 30 w 46"/>
                <a:gd name="T9" fmla="*/ 2 h 32"/>
                <a:gd name="T10" fmla="*/ 10 w 46"/>
                <a:gd name="T11" fmla="*/ 3 h 32"/>
              </a:gdLst>
              <a:ahLst/>
              <a:cxnLst>
                <a:cxn ang="0">
                  <a:pos x="T0" y="T1"/>
                </a:cxn>
                <a:cxn ang="0">
                  <a:pos x="T2" y="T3"/>
                </a:cxn>
                <a:cxn ang="0">
                  <a:pos x="T4" y="T5"/>
                </a:cxn>
                <a:cxn ang="0">
                  <a:pos x="T6" y="T7"/>
                </a:cxn>
                <a:cxn ang="0">
                  <a:pos x="T8" y="T9"/>
                </a:cxn>
                <a:cxn ang="0">
                  <a:pos x="T10" y="T11"/>
                </a:cxn>
              </a:cxnLst>
              <a:rect l="0" t="0" r="r" b="b"/>
              <a:pathLst>
                <a:path w="46" h="32">
                  <a:moveTo>
                    <a:pt x="10" y="3"/>
                  </a:moveTo>
                  <a:cubicBezTo>
                    <a:pt x="6" y="4"/>
                    <a:pt x="0" y="20"/>
                    <a:pt x="6" y="24"/>
                  </a:cubicBezTo>
                  <a:cubicBezTo>
                    <a:pt x="11" y="27"/>
                    <a:pt x="33" y="11"/>
                    <a:pt x="38" y="19"/>
                  </a:cubicBezTo>
                  <a:cubicBezTo>
                    <a:pt x="42" y="28"/>
                    <a:pt x="46" y="32"/>
                    <a:pt x="46" y="29"/>
                  </a:cubicBezTo>
                  <a:cubicBezTo>
                    <a:pt x="46" y="26"/>
                    <a:pt x="31" y="5"/>
                    <a:pt x="30" y="2"/>
                  </a:cubicBezTo>
                  <a:cubicBezTo>
                    <a:pt x="28" y="0"/>
                    <a:pt x="15" y="2"/>
                    <a:pt x="10" y="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40" name="Freeform 75">
              <a:extLst>
                <a:ext uri="{FF2B5EF4-FFF2-40B4-BE49-F238E27FC236}">
                  <a16:creationId xmlns:a16="http://schemas.microsoft.com/office/drawing/2014/main" id="{2A72EC9B-5289-4A7B-90E7-04DF5D2A8137}"/>
                </a:ext>
              </a:extLst>
            </p:cNvPr>
            <p:cNvSpPr>
              <a:spLocks/>
            </p:cNvSpPr>
            <p:nvPr/>
          </p:nvSpPr>
          <p:spPr bwMode="auto">
            <a:xfrm>
              <a:off x="1257576" y="5407337"/>
              <a:ext cx="9231" cy="6154"/>
            </a:xfrm>
            <a:custGeom>
              <a:avLst/>
              <a:gdLst>
                <a:gd name="T0" fmla="*/ 1 w 22"/>
                <a:gd name="T1" fmla="*/ 4 h 14"/>
                <a:gd name="T2" fmla="*/ 17 w 22"/>
                <a:gd name="T3" fmla="*/ 11 h 14"/>
                <a:gd name="T4" fmla="*/ 19 w 22"/>
                <a:gd name="T5" fmla="*/ 2 h 14"/>
                <a:gd name="T6" fmla="*/ 1 w 22"/>
                <a:gd name="T7" fmla="*/ 4 h 14"/>
              </a:gdLst>
              <a:ahLst/>
              <a:cxnLst>
                <a:cxn ang="0">
                  <a:pos x="T0" y="T1"/>
                </a:cxn>
                <a:cxn ang="0">
                  <a:pos x="T2" y="T3"/>
                </a:cxn>
                <a:cxn ang="0">
                  <a:pos x="T4" y="T5"/>
                </a:cxn>
                <a:cxn ang="0">
                  <a:pos x="T6" y="T7"/>
                </a:cxn>
              </a:cxnLst>
              <a:rect l="0" t="0" r="r" b="b"/>
              <a:pathLst>
                <a:path w="22" h="14">
                  <a:moveTo>
                    <a:pt x="1" y="4"/>
                  </a:moveTo>
                  <a:cubicBezTo>
                    <a:pt x="0" y="7"/>
                    <a:pt x="13" y="14"/>
                    <a:pt x="17" y="11"/>
                  </a:cubicBezTo>
                  <a:cubicBezTo>
                    <a:pt x="21" y="8"/>
                    <a:pt x="22" y="4"/>
                    <a:pt x="19" y="2"/>
                  </a:cubicBezTo>
                  <a:cubicBezTo>
                    <a:pt x="15" y="0"/>
                    <a:pt x="3" y="2"/>
                    <a:pt x="1" y="4"/>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41" name="Freeform 76">
              <a:extLst>
                <a:ext uri="{FF2B5EF4-FFF2-40B4-BE49-F238E27FC236}">
                  <a16:creationId xmlns:a16="http://schemas.microsoft.com/office/drawing/2014/main" id="{7802F15D-DA09-4C8C-A78B-BAEF00188F42}"/>
                </a:ext>
              </a:extLst>
            </p:cNvPr>
            <p:cNvSpPr>
              <a:spLocks/>
            </p:cNvSpPr>
            <p:nvPr/>
          </p:nvSpPr>
          <p:spPr bwMode="auto">
            <a:xfrm>
              <a:off x="1217576" y="5364260"/>
              <a:ext cx="38462" cy="41539"/>
            </a:xfrm>
            <a:custGeom>
              <a:avLst/>
              <a:gdLst>
                <a:gd name="T0" fmla="*/ 58 w 97"/>
                <a:gd name="T1" fmla="*/ 58 h 102"/>
                <a:gd name="T2" fmla="*/ 55 w 97"/>
                <a:gd name="T3" fmla="*/ 73 h 102"/>
                <a:gd name="T4" fmla="*/ 69 w 97"/>
                <a:gd name="T5" fmla="*/ 93 h 102"/>
                <a:gd name="T6" fmla="*/ 88 w 97"/>
                <a:gd name="T7" fmla="*/ 98 h 102"/>
                <a:gd name="T8" fmla="*/ 87 w 97"/>
                <a:gd name="T9" fmla="*/ 72 h 102"/>
                <a:gd name="T10" fmla="*/ 73 w 97"/>
                <a:gd name="T11" fmla="*/ 51 h 102"/>
                <a:gd name="T12" fmla="*/ 62 w 97"/>
                <a:gd name="T13" fmla="*/ 31 h 102"/>
                <a:gd name="T14" fmla="*/ 28 w 97"/>
                <a:gd name="T15" fmla="*/ 5 h 102"/>
                <a:gd name="T16" fmla="*/ 3 w 97"/>
                <a:gd name="T17" fmla="*/ 6 h 102"/>
                <a:gd name="T18" fmla="*/ 19 w 97"/>
                <a:gd name="T19" fmla="*/ 18 h 102"/>
                <a:gd name="T20" fmla="*/ 43 w 97"/>
                <a:gd name="T21" fmla="*/ 41 h 102"/>
                <a:gd name="T22" fmla="*/ 58 w 97"/>
                <a:gd name="T23" fmla="*/ 58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7" h="102">
                  <a:moveTo>
                    <a:pt x="58" y="58"/>
                  </a:moveTo>
                  <a:cubicBezTo>
                    <a:pt x="64" y="61"/>
                    <a:pt x="56" y="69"/>
                    <a:pt x="55" y="73"/>
                  </a:cubicBezTo>
                  <a:cubicBezTo>
                    <a:pt x="55" y="78"/>
                    <a:pt x="68" y="89"/>
                    <a:pt x="69" y="93"/>
                  </a:cubicBezTo>
                  <a:cubicBezTo>
                    <a:pt x="71" y="97"/>
                    <a:pt x="82" y="94"/>
                    <a:pt x="88" y="98"/>
                  </a:cubicBezTo>
                  <a:cubicBezTo>
                    <a:pt x="93" y="102"/>
                    <a:pt x="97" y="77"/>
                    <a:pt x="87" y="72"/>
                  </a:cubicBezTo>
                  <a:cubicBezTo>
                    <a:pt x="77" y="67"/>
                    <a:pt x="75" y="53"/>
                    <a:pt x="73" y="51"/>
                  </a:cubicBezTo>
                  <a:cubicBezTo>
                    <a:pt x="71" y="48"/>
                    <a:pt x="64" y="35"/>
                    <a:pt x="62" y="31"/>
                  </a:cubicBezTo>
                  <a:cubicBezTo>
                    <a:pt x="60" y="26"/>
                    <a:pt x="37" y="10"/>
                    <a:pt x="28" y="5"/>
                  </a:cubicBezTo>
                  <a:cubicBezTo>
                    <a:pt x="20" y="0"/>
                    <a:pt x="6" y="4"/>
                    <a:pt x="3" y="6"/>
                  </a:cubicBezTo>
                  <a:cubicBezTo>
                    <a:pt x="0" y="8"/>
                    <a:pt x="14" y="18"/>
                    <a:pt x="19" y="18"/>
                  </a:cubicBezTo>
                  <a:cubicBezTo>
                    <a:pt x="25" y="18"/>
                    <a:pt x="42" y="34"/>
                    <a:pt x="43" y="41"/>
                  </a:cubicBezTo>
                  <a:cubicBezTo>
                    <a:pt x="44" y="48"/>
                    <a:pt x="51" y="56"/>
                    <a:pt x="58" y="58"/>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42" name="Freeform 77">
              <a:extLst>
                <a:ext uri="{FF2B5EF4-FFF2-40B4-BE49-F238E27FC236}">
                  <a16:creationId xmlns:a16="http://schemas.microsoft.com/office/drawing/2014/main" id="{CA3CE8D5-19B5-42F2-A532-7E39CC4CB4AA}"/>
                </a:ext>
              </a:extLst>
            </p:cNvPr>
            <p:cNvSpPr>
              <a:spLocks/>
            </p:cNvSpPr>
            <p:nvPr/>
          </p:nvSpPr>
          <p:spPr bwMode="auto">
            <a:xfrm>
              <a:off x="1225269" y="5388876"/>
              <a:ext cx="7693" cy="6154"/>
            </a:xfrm>
            <a:custGeom>
              <a:avLst/>
              <a:gdLst>
                <a:gd name="T0" fmla="*/ 1 w 21"/>
                <a:gd name="T1" fmla="*/ 2 h 14"/>
                <a:gd name="T2" fmla="*/ 17 w 21"/>
                <a:gd name="T3" fmla="*/ 12 h 14"/>
                <a:gd name="T4" fmla="*/ 19 w 21"/>
                <a:gd name="T5" fmla="*/ 7 h 14"/>
                <a:gd name="T6" fmla="*/ 1 w 21"/>
                <a:gd name="T7" fmla="*/ 2 h 14"/>
              </a:gdLst>
              <a:ahLst/>
              <a:cxnLst>
                <a:cxn ang="0">
                  <a:pos x="T0" y="T1"/>
                </a:cxn>
                <a:cxn ang="0">
                  <a:pos x="T2" y="T3"/>
                </a:cxn>
                <a:cxn ang="0">
                  <a:pos x="T4" y="T5"/>
                </a:cxn>
                <a:cxn ang="0">
                  <a:pos x="T6" y="T7"/>
                </a:cxn>
              </a:cxnLst>
              <a:rect l="0" t="0" r="r" b="b"/>
              <a:pathLst>
                <a:path w="21" h="14">
                  <a:moveTo>
                    <a:pt x="1" y="2"/>
                  </a:moveTo>
                  <a:cubicBezTo>
                    <a:pt x="0" y="4"/>
                    <a:pt x="14" y="10"/>
                    <a:pt x="17" y="12"/>
                  </a:cubicBezTo>
                  <a:cubicBezTo>
                    <a:pt x="20" y="14"/>
                    <a:pt x="21" y="12"/>
                    <a:pt x="19" y="7"/>
                  </a:cubicBezTo>
                  <a:cubicBezTo>
                    <a:pt x="17" y="3"/>
                    <a:pt x="3" y="0"/>
                    <a:pt x="1" y="2"/>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43" name="Freeform 78">
              <a:extLst>
                <a:ext uri="{FF2B5EF4-FFF2-40B4-BE49-F238E27FC236}">
                  <a16:creationId xmlns:a16="http://schemas.microsoft.com/office/drawing/2014/main" id="{C937591F-BA10-47FD-89AB-630099F28B5C}"/>
                </a:ext>
              </a:extLst>
            </p:cNvPr>
            <p:cNvSpPr>
              <a:spLocks/>
            </p:cNvSpPr>
            <p:nvPr/>
          </p:nvSpPr>
          <p:spPr bwMode="auto">
            <a:xfrm>
              <a:off x="1239114" y="5364260"/>
              <a:ext cx="6154" cy="6154"/>
            </a:xfrm>
            <a:custGeom>
              <a:avLst/>
              <a:gdLst>
                <a:gd name="T0" fmla="*/ 11 w 13"/>
                <a:gd name="T1" fmla="*/ 3 h 14"/>
                <a:gd name="T2" fmla="*/ 1 w 13"/>
                <a:gd name="T3" fmla="*/ 6 h 14"/>
                <a:gd name="T4" fmla="*/ 3 w 13"/>
                <a:gd name="T5" fmla="*/ 13 h 14"/>
                <a:gd name="T6" fmla="*/ 11 w 13"/>
                <a:gd name="T7" fmla="*/ 3 h 14"/>
              </a:gdLst>
              <a:ahLst/>
              <a:cxnLst>
                <a:cxn ang="0">
                  <a:pos x="T0" y="T1"/>
                </a:cxn>
                <a:cxn ang="0">
                  <a:pos x="T2" y="T3"/>
                </a:cxn>
                <a:cxn ang="0">
                  <a:pos x="T4" y="T5"/>
                </a:cxn>
                <a:cxn ang="0">
                  <a:pos x="T6" y="T7"/>
                </a:cxn>
              </a:cxnLst>
              <a:rect l="0" t="0" r="r" b="b"/>
              <a:pathLst>
                <a:path w="13" h="14">
                  <a:moveTo>
                    <a:pt x="11" y="3"/>
                  </a:moveTo>
                  <a:cubicBezTo>
                    <a:pt x="8" y="0"/>
                    <a:pt x="3" y="4"/>
                    <a:pt x="1" y="6"/>
                  </a:cubicBezTo>
                  <a:cubicBezTo>
                    <a:pt x="0" y="9"/>
                    <a:pt x="1" y="12"/>
                    <a:pt x="3" y="13"/>
                  </a:cubicBezTo>
                  <a:cubicBezTo>
                    <a:pt x="5" y="14"/>
                    <a:pt x="13" y="6"/>
                    <a:pt x="11" y="3"/>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44" name="Freeform 79">
              <a:extLst>
                <a:ext uri="{FF2B5EF4-FFF2-40B4-BE49-F238E27FC236}">
                  <a16:creationId xmlns:a16="http://schemas.microsoft.com/office/drawing/2014/main" id="{DFD4EC5D-EB6E-4B89-84FC-2EC9768FC69C}"/>
                </a:ext>
              </a:extLst>
            </p:cNvPr>
            <p:cNvSpPr>
              <a:spLocks/>
            </p:cNvSpPr>
            <p:nvPr/>
          </p:nvSpPr>
          <p:spPr bwMode="auto">
            <a:xfrm>
              <a:off x="1248345" y="5368876"/>
              <a:ext cx="6154" cy="6154"/>
            </a:xfrm>
            <a:custGeom>
              <a:avLst/>
              <a:gdLst>
                <a:gd name="T0" fmla="*/ 17 w 17"/>
                <a:gd name="T1" fmla="*/ 10 h 14"/>
                <a:gd name="T2" fmla="*/ 11 w 17"/>
                <a:gd name="T3" fmla="*/ 1 h 14"/>
                <a:gd name="T4" fmla="*/ 3 w 17"/>
                <a:gd name="T5" fmla="*/ 8 h 14"/>
                <a:gd name="T6" fmla="*/ 17 w 17"/>
                <a:gd name="T7" fmla="*/ 10 h 14"/>
              </a:gdLst>
              <a:ahLst/>
              <a:cxnLst>
                <a:cxn ang="0">
                  <a:pos x="T0" y="T1"/>
                </a:cxn>
                <a:cxn ang="0">
                  <a:pos x="T2" y="T3"/>
                </a:cxn>
                <a:cxn ang="0">
                  <a:pos x="T4" y="T5"/>
                </a:cxn>
                <a:cxn ang="0">
                  <a:pos x="T6" y="T7"/>
                </a:cxn>
              </a:cxnLst>
              <a:rect l="0" t="0" r="r" b="b"/>
              <a:pathLst>
                <a:path w="17" h="14">
                  <a:moveTo>
                    <a:pt x="17" y="10"/>
                  </a:moveTo>
                  <a:cubicBezTo>
                    <a:pt x="17" y="7"/>
                    <a:pt x="12" y="1"/>
                    <a:pt x="11" y="1"/>
                  </a:cubicBezTo>
                  <a:cubicBezTo>
                    <a:pt x="9" y="0"/>
                    <a:pt x="6" y="3"/>
                    <a:pt x="3" y="8"/>
                  </a:cubicBezTo>
                  <a:cubicBezTo>
                    <a:pt x="0" y="14"/>
                    <a:pt x="16" y="13"/>
                    <a:pt x="17" y="10"/>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45" name="Freeform 80">
              <a:extLst>
                <a:ext uri="{FF2B5EF4-FFF2-40B4-BE49-F238E27FC236}">
                  <a16:creationId xmlns:a16="http://schemas.microsoft.com/office/drawing/2014/main" id="{CF2BA01B-BBB6-4C4B-8597-137D23A8F68D}"/>
                </a:ext>
              </a:extLst>
            </p:cNvPr>
            <p:cNvSpPr>
              <a:spLocks/>
            </p:cNvSpPr>
            <p:nvPr/>
          </p:nvSpPr>
          <p:spPr bwMode="auto">
            <a:xfrm>
              <a:off x="1251422" y="5378107"/>
              <a:ext cx="7693" cy="10770"/>
            </a:xfrm>
            <a:custGeom>
              <a:avLst/>
              <a:gdLst>
                <a:gd name="T0" fmla="*/ 11 w 22"/>
                <a:gd name="T1" fmla="*/ 27 h 28"/>
                <a:gd name="T2" fmla="*/ 18 w 22"/>
                <a:gd name="T3" fmla="*/ 21 h 28"/>
                <a:gd name="T4" fmla="*/ 12 w 22"/>
                <a:gd name="T5" fmla="*/ 3 h 28"/>
                <a:gd name="T6" fmla="*/ 1 w 22"/>
                <a:gd name="T7" fmla="*/ 9 h 28"/>
                <a:gd name="T8" fmla="*/ 3 w 22"/>
                <a:gd name="T9" fmla="*/ 15 h 28"/>
                <a:gd name="T10" fmla="*/ 11 w 22"/>
                <a:gd name="T11" fmla="*/ 27 h 28"/>
              </a:gdLst>
              <a:ahLst/>
              <a:cxnLst>
                <a:cxn ang="0">
                  <a:pos x="T0" y="T1"/>
                </a:cxn>
                <a:cxn ang="0">
                  <a:pos x="T2" y="T3"/>
                </a:cxn>
                <a:cxn ang="0">
                  <a:pos x="T4" y="T5"/>
                </a:cxn>
                <a:cxn ang="0">
                  <a:pos x="T6" y="T7"/>
                </a:cxn>
                <a:cxn ang="0">
                  <a:pos x="T8" y="T9"/>
                </a:cxn>
                <a:cxn ang="0">
                  <a:pos x="T10" y="T11"/>
                </a:cxn>
              </a:cxnLst>
              <a:rect l="0" t="0" r="r" b="b"/>
              <a:pathLst>
                <a:path w="22" h="28">
                  <a:moveTo>
                    <a:pt x="11" y="27"/>
                  </a:moveTo>
                  <a:cubicBezTo>
                    <a:pt x="17" y="28"/>
                    <a:pt x="22" y="22"/>
                    <a:pt x="18" y="21"/>
                  </a:cubicBezTo>
                  <a:cubicBezTo>
                    <a:pt x="15" y="19"/>
                    <a:pt x="15" y="7"/>
                    <a:pt x="12" y="3"/>
                  </a:cubicBezTo>
                  <a:cubicBezTo>
                    <a:pt x="10" y="0"/>
                    <a:pt x="3" y="6"/>
                    <a:pt x="1" y="9"/>
                  </a:cubicBezTo>
                  <a:cubicBezTo>
                    <a:pt x="0" y="12"/>
                    <a:pt x="0" y="15"/>
                    <a:pt x="3" y="15"/>
                  </a:cubicBezTo>
                  <a:cubicBezTo>
                    <a:pt x="6" y="16"/>
                    <a:pt x="4" y="27"/>
                    <a:pt x="11" y="27"/>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grpSp>
      <p:grpSp>
        <p:nvGrpSpPr>
          <p:cNvPr id="885" name="Group 884">
            <a:extLst>
              <a:ext uri="{FF2B5EF4-FFF2-40B4-BE49-F238E27FC236}">
                <a16:creationId xmlns:a16="http://schemas.microsoft.com/office/drawing/2014/main" id="{9E3CED8B-42DD-4546-988A-4B167CCBC2F7}"/>
              </a:ext>
            </a:extLst>
          </p:cNvPr>
          <p:cNvGrpSpPr/>
          <p:nvPr/>
        </p:nvGrpSpPr>
        <p:grpSpPr>
          <a:xfrm>
            <a:off x="6744812" y="3373472"/>
            <a:ext cx="3250211" cy="1047345"/>
            <a:chOff x="2926102" y="1170170"/>
            <a:chExt cx="3250211" cy="1047345"/>
          </a:xfrm>
        </p:grpSpPr>
        <p:sp>
          <p:nvSpPr>
            <p:cNvPr id="886" name="Rectangle 885">
              <a:extLst>
                <a:ext uri="{FF2B5EF4-FFF2-40B4-BE49-F238E27FC236}">
                  <a16:creationId xmlns:a16="http://schemas.microsoft.com/office/drawing/2014/main" id="{26E541C8-3D2A-4D00-A4FF-6460CB7F49F2}"/>
                </a:ext>
              </a:extLst>
            </p:cNvPr>
            <p:cNvSpPr/>
            <p:nvPr/>
          </p:nvSpPr>
          <p:spPr>
            <a:xfrm>
              <a:off x="2926102" y="1478851"/>
              <a:ext cx="3162104" cy="738664"/>
            </a:xfrm>
            <a:prstGeom prst="rect">
              <a:avLst/>
            </a:prstGeom>
          </p:spPr>
          <p:txBody>
            <a:bodyPr wrap="square">
              <a:spAutoFit/>
            </a:bodyPr>
            <a:lstStyle/>
            <a:p>
              <a:pPr lvl="0" algn="justLow"/>
              <a:r>
                <a:rPr lang="ar-EG" sz="14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a:t>
              </a:r>
            </a:p>
          </p:txBody>
        </p:sp>
        <p:sp>
          <p:nvSpPr>
            <p:cNvPr id="887" name="Rectangle 886">
              <a:extLst>
                <a:ext uri="{FF2B5EF4-FFF2-40B4-BE49-F238E27FC236}">
                  <a16:creationId xmlns:a16="http://schemas.microsoft.com/office/drawing/2014/main" id="{3ECAAA1F-B5BF-49DB-BA6B-2B28562D23E7}"/>
                </a:ext>
              </a:extLst>
            </p:cNvPr>
            <p:cNvSpPr/>
            <p:nvPr/>
          </p:nvSpPr>
          <p:spPr>
            <a:xfrm>
              <a:off x="2926102" y="1170170"/>
              <a:ext cx="3250211" cy="400110"/>
            </a:xfrm>
            <a:prstGeom prst="rect">
              <a:avLst/>
            </a:prstGeom>
          </p:spPr>
          <p:txBody>
            <a:bodyPr wrap="square">
              <a:spAutoFit/>
            </a:bodyPr>
            <a:lstStyle/>
            <a:p>
              <a:pPr lvl="0"/>
              <a:r>
                <a:rPr lang="ar-EG" sz="2000" b="1" dirty="0">
                  <a:solidFill>
                    <a:prstClr val="white"/>
                  </a:solidFill>
                  <a:latin typeface="JF Flat" panose="02000500000000000000" pitchFamily="2" charset="-78"/>
                </a:rPr>
                <a:t>أضف هنا العنوان</a:t>
              </a:r>
            </a:p>
          </p:txBody>
        </p:sp>
      </p:grpSp>
    </p:spTree>
    <p:extLst>
      <p:ext uri="{BB962C8B-B14F-4D97-AF65-F5344CB8AC3E}">
        <p14:creationId xmlns:p14="http://schemas.microsoft.com/office/powerpoint/2010/main" val="2372379342"/>
      </p:ext>
    </p:extLst>
  </p:cSld>
  <p:clrMapOvr>
    <a:masterClrMapping/>
  </p:clrMapOvr>
  <mc:AlternateContent xmlns:mc="http://schemas.openxmlformats.org/markup-compatibility/2006" xmlns:p14="http://schemas.microsoft.com/office/powerpoint/2010/main">
    <mc:Choice Requires="p14">
      <p:transition spd="slow" p14:dur="1300">
        <p14:pan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5EB4E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332DB-770B-4056-AE66-C5A4F9988C4C}"/>
              </a:ext>
            </a:extLst>
          </p:cNvPr>
          <p:cNvSpPr>
            <a:spLocks noGrp="1"/>
          </p:cNvSpPr>
          <p:nvPr>
            <p:ph type="title"/>
          </p:nvPr>
        </p:nvSpPr>
        <p:spPr/>
        <p:txBody>
          <a:bodyPr/>
          <a:lstStyle/>
          <a:p>
            <a:pPr rtl="1"/>
            <a:r>
              <a:rPr lang="ar-EG" dirty="0">
                <a:solidFill>
                  <a:schemeClr val="bg1"/>
                </a:solidFill>
                <a:latin typeface="JF Flat" panose="02000500000000000000" pitchFamily="2" charset="-78"/>
                <a:cs typeface="+mn-cs"/>
              </a:rPr>
              <a:t>انفوجرافيك للتدريب اون لاين</a:t>
            </a:r>
            <a:endParaRPr lang="en-IN" dirty="0">
              <a:solidFill>
                <a:schemeClr val="bg1"/>
              </a:solidFill>
              <a:cs typeface="+mn-cs"/>
            </a:endParaRPr>
          </a:p>
        </p:txBody>
      </p:sp>
      <p:grpSp>
        <p:nvGrpSpPr>
          <p:cNvPr id="824" name="Group 823">
            <a:extLst>
              <a:ext uri="{FF2B5EF4-FFF2-40B4-BE49-F238E27FC236}">
                <a16:creationId xmlns:a16="http://schemas.microsoft.com/office/drawing/2014/main" id="{E15777C5-1916-4989-82C9-412FCB724D9C}"/>
              </a:ext>
            </a:extLst>
          </p:cNvPr>
          <p:cNvGrpSpPr>
            <a:grpSpLocks noChangeAspect="1"/>
          </p:cNvGrpSpPr>
          <p:nvPr/>
        </p:nvGrpSpPr>
        <p:grpSpPr>
          <a:xfrm>
            <a:off x="195393" y="2363221"/>
            <a:ext cx="5843204" cy="4507939"/>
            <a:chOff x="4984751" y="2390776"/>
            <a:chExt cx="4229101" cy="3262682"/>
          </a:xfrm>
        </p:grpSpPr>
        <p:grpSp>
          <p:nvGrpSpPr>
            <p:cNvPr id="758" name="Group 757">
              <a:extLst>
                <a:ext uri="{FF2B5EF4-FFF2-40B4-BE49-F238E27FC236}">
                  <a16:creationId xmlns:a16="http://schemas.microsoft.com/office/drawing/2014/main" id="{EC83597E-3791-4FD6-B842-67CD5B132ECF}"/>
                </a:ext>
              </a:extLst>
            </p:cNvPr>
            <p:cNvGrpSpPr>
              <a:grpSpLocks noChangeAspect="1"/>
            </p:cNvGrpSpPr>
            <p:nvPr/>
          </p:nvGrpSpPr>
          <p:grpSpPr>
            <a:xfrm>
              <a:off x="5713414" y="2657476"/>
              <a:ext cx="630238" cy="938213"/>
              <a:chOff x="5713414" y="2657476"/>
              <a:chExt cx="630238" cy="938213"/>
            </a:xfrm>
          </p:grpSpPr>
          <p:sp>
            <p:nvSpPr>
              <p:cNvPr id="447" name="Freeform 299">
                <a:extLst>
                  <a:ext uri="{FF2B5EF4-FFF2-40B4-BE49-F238E27FC236}">
                    <a16:creationId xmlns:a16="http://schemas.microsoft.com/office/drawing/2014/main" id="{65FB83F1-EA57-4BA4-8494-3D6246FA4116}"/>
                  </a:ext>
                </a:extLst>
              </p:cNvPr>
              <p:cNvSpPr>
                <a:spLocks/>
              </p:cNvSpPr>
              <p:nvPr/>
            </p:nvSpPr>
            <p:spPr bwMode="auto">
              <a:xfrm>
                <a:off x="5719764" y="2657476"/>
                <a:ext cx="623888" cy="938213"/>
              </a:xfrm>
              <a:custGeom>
                <a:avLst/>
                <a:gdLst>
                  <a:gd name="T0" fmla="*/ 373 w 1521"/>
                  <a:gd name="T1" fmla="*/ 0 h 2282"/>
                  <a:gd name="T2" fmla="*/ 1521 w 1521"/>
                  <a:gd name="T3" fmla="*/ 0 h 2282"/>
                  <a:gd name="T4" fmla="*/ 1521 w 1521"/>
                  <a:gd name="T5" fmla="*/ 2282 h 2282"/>
                  <a:gd name="T6" fmla="*/ 0 w 1521"/>
                  <a:gd name="T7" fmla="*/ 2282 h 2282"/>
                  <a:gd name="T8" fmla="*/ 0 w 1521"/>
                  <a:gd name="T9" fmla="*/ 373 h 2282"/>
                  <a:gd name="T10" fmla="*/ 373 w 1521"/>
                  <a:gd name="T11" fmla="*/ 0 h 2282"/>
                </a:gdLst>
                <a:ahLst/>
                <a:cxnLst>
                  <a:cxn ang="0">
                    <a:pos x="T0" y="T1"/>
                  </a:cxn>
                  <a:cxn ang="0">
                    <a:pos x="T2" y="T3"/>
                  </a:cxn>
                  <a:cxn ang="0">
                    <a:pos x="T4" y="T5"/>
                  </a:cxn>
                  <a:cxn ang="0">
                    <a:pos x="T6" y="T7"/>
                  </a:cxn>
                  <a:cxn ang="0">
                    <a:pos x="T8" y="T9"/>
                  </a:cxn>
                  <a:cxn ang="0">
                    <a:pos x="T10" y="T11"/>
                  </a:cxn>
                </a:cxnLst>
                <a:rect l="0" t="0" r="r" b="b"/>
                <a:pathLst>
                  <a:path w="1521" h="2282">
                    <a:moveTo>
                      <a:pt x="373" y="0"/>
                    </a:moveTo>
                    <a:lnTo>
                      <a:pt x="1521" y="0"/>
                    </a:lnTo>
                    <a:lnTo>
                      <a:pt x="1521" y="2282"/>
                    </a:lnTo>
                    <a:lnTo>
                      <a:pt x="0" y="2282"/>
                    </a:lnTo>
                    <a:lnTo>
                      <a:pt x="0" y="373"/>
                    </a:lnTo>
                    <a:lnTo>
                      <a:pt x="373" y="0"/>
                    </a:lnTo>
                    <a:close/>
                  </a:path>
                </a:pathLst>
              </a:custGeom>
              <a:solidFill>
                <a:srgbClr val="FFC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48" name="Freeform 300">
                <a:extLst>
                  <a:ext uri="{FF2B5EF4-FFF2-40B4-BE49-F238E27FC236}">
                    <a16:creationId xmlns:a16="http://schemas.microsoft.com/office/drawing/2014/main" id="{F757FFD5-5218-4701-906E-A3BEC7F2B08B}"/>
                  </a:ext>
                </a:extLst>
              </p:cNvPr>
              <p:cNvSpPr>
                <a:spLocks/>
              </p:cNvSpPr>
              <p:nvPr/>
            </p:nvSpPr>
            <p:spPr bwMode="auto">
              <a:xfrm>
                <a:off x="5713414" y="2657476"/>
                <a:ext cx="158750" cy="160338"/>
              </a:xfrm>
              <a:custGeom>
                <a:avLst/>
                <a:gdLst>
                  <a:gd name="T0" fmla="*/ 388 w 388"/>
                  <a:gd name="T1" fmla="*/ 388 h 388"/>
                  <a:gd name="T2" fmla="*/ 0 w 388"/>
                  <a:gd name="T3" fmla="*/ 388 h 388"/>
                  <a:gd name="T4" fmla="*/ 388 w 388"/>
                  <a:gd name="T5" fmla="*/ 0 h 388"/>
                  <a:gd name="T6" fmla="*/ 388 w 388"/>
                  <a:gd name="T7" fmla="*/ 388 h 388"/>
                </a:gdLst>
                <a:ahLst/>
                <a:cxnLst>
                  <a:cxn ang="0">
                    <a:pos x="T0" y="T1"/>
                  </a:cxn>
                  <a:cxn ang="0">
                    <a:pos x="T2" y="T3"/>
                  </a:cxn>
                  <a:cxn ang="0">
                    <a:pos x="T4" y="T5"/>
                  </a:cxn>
                  <a:cxn ang="0">
                    <a:pos x="T6" y="T7"/>
                  </a:cxn>
                </a:cxnLst>
                <a:rect l="0" t="0" r="r" b="b"/>
                <a:pathLst>
                  <a:path w="388" h="388">
                    <a:moveTo>
                      <a:pt x="388" y="388"/>
                    </a:moveTo>
                    <a:lnTo>
                      <a:pt x="0" y="388"/>
                    </a:lnTo>
                    <a:lnTo>
                      <a:pt x="388" y="0"/>
                    </a:lnTo>
                    <a:lnTo>
                      <a:pt x="388" y="38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49" name="Rectangle 301">
                <a:extLst>
                  <a:ext uri="{FF2B5EF4-FFF2-40B4-BE49-F238E27FC236}">
                    <a16:creationId xmlns:a16="http://schemas.microsoft.com/office/drawing/2014/main" id="{ACCF63C1-3EA6-4BAB-B467-5BC2EC40C53D}"/>
                  </a:ext>
                </a:extLst>
              </p:cNvPr>
              <p:cNvSpPr>
                <a:spLocks noChangeArrowheads="1"/>
              </p:cNvSpPr>
              <p:nvPr/>
            </p:nvSpPr>
            <p:spPr bwMode="auto">
              <a:xfrm>
                <a:off x="5815014" y="2879726"/>
                <a:ext cx="203200" cy="142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50" name="Rectangle 302">
                <a:extLst>
                  <a:ext uri="{FF2B5EF4-FFF2-40B4-BE49-F238E27FC236}">
                    <a16:creationId xmlns:a16="http://schemas.microsoft.com/office/drawing/2014/main" id="{D340A98D-AC25-402F-B4E1-B77ABCC6BD30}"/>
                  </a:ext>
                </a:extLst>
              </p:cNvPr>
              <p:cNvSpPr>
                <a:spLocks noChangeArrowheads="1"/>
              </p:cNvSpPr>
              <p:nvPr/>
            </p:nvSpPr>
            <p:spPr bwMode="auto">
              <a:xfrm>
                <a:off x="5811839" y="2927351"/>
                <a:ext cx="479425" cy="15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51" name="Rectangle 303">
                <a:extLst>
                  <a:ext uri="{FF2B5EF4-FFF2-40B4-BE49-F238E27FC236}">
                    <a16:creationId xmlns:a16="http://schemas.microsoft.com/office/drawing/2014/main" id="{7F1B4913-8DAA-4E2E-86A3-BCBB097D9C60}"/>
                  </a:ext>
                </a:extLst>
              </p:cNvPr>
              <p:cNvSpPr>
                <a:spLocks noChangeArrowheads="1"/>
              </p:cNvSpPr>
              <p:nvPr/>
            </p:nvSpPr>
            <p:spPr bwMode="auto">
              <a:xfrm>
                <a:off x="5811839" y="2976563"/>
                <a:ext cx="479425" cy="142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52" name="Rectangle 304">
                <a:extLst>
                  <a:ext uri="{FF2B5EF4-FFF2-40B4-BE49-F238E27FC236}">
                    <a16:creationId xmlns:a16="http://schemas.microsoft.com/office/drawing/2014/main" id="{D7CF4356-8576-4339-A041-93F1A08B7122}"/>
                  </a:ext>
                </a:extLst>
              </p:cNvPr>
              <p:cNvSpPr>
                <a:spLocks noChangeArrowheads="1"/>
              </p:cNvSpPr>
              <p:nvPr/>
            </p:nvSpPr>
            <p:spPr bwMode="auto">
              <a:xfrm>
                <a:off x="5811839" y="3025776"/>
                <a:ext cx="479425" cy="142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53" name="Rectangle 305">
                <a:extLst>
                  <a:ext uri="{FF2B5EF4-FFF2-40B4-BE49-F238E27FC236}">
                    <a16:creationId xmlns:a16="http://schemas.microsoft.com/office/drawing/2014/main" id="{C99EE1FE-3F85-4F7C-B31E-43643038C880}"/>
                  </a:ext>
                </a:extLst>
              </p:cNvPr>
              <p:cNvSpPr>
                <a:spLocks noChangeArrowheads="1"/>
              </p:cNvSpPr>
              <p:nvPr/>
            </p:nvSpPr>
            <p:spPr bwMode="auto">
              <a:xfrm>
                <a:off x="5811839" y="3073401"/>
                <a:ext cx="311150" cy="142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23" name="Freeform 375">
                <a:extLst>
                  <a:ext uri="{FF2B5EF4-FFF2-40B4-BE49-F238E27FC236}">
                    <a16:creationId xmlns:a16="http://schemas.microsoft.com/office/drawing/2014/main" id="{181AD29A-AA5A-490B-BBC5-8CD819E748DA}"/>
                  </a:ext>
                </a:extLst>
              </p:cNvPr>
              <p:cNvSpPr>
                <a:spLocks/>
              </p:cNvSpPr>
              <p:nvPr/>
            </p:nvSpPr>
            <p:spPr bwMode="auto">
              <a:xfrm>
                <a:off x="5811839" y="3398838"/>
                <a:ext cx="134938" cy="23813"/>
              </a:xfrm>
              <a:custGeom>
                <a:avLst/>
                <a:gdLst>
                  <a:gd name="T0" fmla="*/ 331 w 331"/>
                  <a:gd name="T1" fmla="*/ 60 h 60"/>
                  <a:gd name="T2" fmla="*/ 287 w 331"/>
                  <a:gd name="T3" fmla="*/ 45 h 60"/>
                  <a:gd name="T4" fmla="*/ 265 w 331"/>
                  <a:gd name="T5" fmla="*/ 36 h 60"/>
                  <a:gd name="T6" fmla="*/ 243 w 331"/>
                  <a:gd name="T7" fmla="*/ 45 h 60"/>
                  <a:gd name="T8" fmla="*/ 199 w 331"/>
                  <a:gd name="T9" fmla="*/ 60 h 60"/>
                  <a:gd name="T10" fmla="*/ 155 w 331"/>
                  <a:gd name="T11" fmla="*/ 45 h 60"/>
                  <a:gd name="T12" fmla="*/ 133 w 331"/>
                  <a:gd name="T13" fmla="*/ 36 h 60"/>
                  <a:gd name="T14" fmla="*/ 110 w 331"/>
                  <a:gd name="T15" fmla="*/ 45 h 60"/>
                  <a:gd name="T16" fmla="*/ 66 w 331"/>
                  <a:gd name="T17" fmla="*/ 60 h 60"/>
                  <a:gd name="T18" fmla="*/ 23 w 331"/>
                  <a:gd name="T19" fmla="*/ 45 h 60"/>
                  <a:gd name="T20" fmla="*/ 0 w 331"/>
                  <a:gd name="T21" fmla="*/ 36 h 60"/>
                  <a:gd name="T22" fmla="*/ 0 w 331"/>
                  <a:gd name="T23" fmla="*/ 0 h 60"/>
                  <a:gd name="T24" fmla="*/ 44 w 331"/>
                  <a:gd name="T25" fmla="*/ 15 h 60"/>
                  <a:gd name="T26" fmla="*/ 66 w 331"/>
                  <a:gd name="T27" fmla="*/ 24 h 60"/>
                  <a:gd name="T28" fmla="*/ 89 w 331"/>
                  <a:gd name="T29" fmla="*/ 15 h 60"/>
                  <a:gd name="T30" fmla="*/ 133 w 331"/>
                  <a:gd name="T31" fmla="*/ 0 h 60"/>
                  <a:gd name="T32" fmla="*/ 177 w 331"/>
                  <a:gd name="T33" fmla="*/ 15 h 60"/>
                  <a:gd name="T34" fmla="*/ 199 w 331"/>
                  <a:gd name="T35" fmla="*/ 24 h 60"/>
                  <a:gd name="T36" fmla="*/ 221 w 331"/>
                  <a:gd name="T37" fmla="*/ 15 h 60"/>
                  <a:gd name="T38" fmla="*/ 265 w 331"/>
                  <a:gd name="T39" fmla="*/ 0 h 60"/>
                  <a:gd name="T40" fmla="*/ 309 w 331"/>
                  <a:gd name="T41" fmla="*/ 15 h 60"/>
                  <a:gd name="T42" fmla="*/ 331 w 331"/>
                  <a:gd name="T43" fmla="*/ 24 h 60"/>
                  <a:gd name="T44" fmla="*/ 331 w 331"/>
                  <a:gd name="T45" fmla="*/ 60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31" h="60">
                    <a:moveTo>
                      <a:pt x="331" y="60"/>
                    </a:moveTo>
                    <a:cubicBezTo>
                      <a:pt x="309" y="60"/>
                      <a:pt x="296" y="51"/>
                      <a:pt x="287" y="45"/>
                    </a:cubicBezTo>
                    <a:cubicBezTo>
                      <a:pt x="280" y="39"/>
                      <a:pt x="276" y="36"/>
                      <a:pt x="265" y="36"/>
                    </a:cubicBezTo>
                    <a:cubicBezTo>
                      <a:pt x="254" y="36"/>
                      <a:pt x="250" y="39"/>
                      <a:pt x="243" y="45"/>
                    </a:cubicBezTo>
                    <a:cubicBezTo>
                      <a:pt x="234" y="51"/>
                      <a:pt x="221" y="60"/>
                      <a:pt x="199" y="60"/>
                    </a:cubicBezTo>
                    <a:cubicBezTo>
                      <a:pt x="176" y="60"/>
                      <a:pt x="164" y="51"/>
                      <a:pt x="155" y="45"/>
                    </a:cubicBezTo>
                    <a:cubicBezTo>
                      <a:pt x="148" y="39"/>
                      <a:pt x="143" y="36"/>
                      <a:pt x="133" y="36"/>
                    </a:cubicBezTo>
                    <a:cubicBezTo>
                      <a:pt x="122" y="36"/>
                      <a:pt x="118" y="39"/>
                      <a:pt x="110" y="45"/>
                    </a:cubicBezTo>
                    <a:cubicBezTo>
                      <a:pt x="101" y="51"/>
                      <a:pt x="89" y="60"/>
                      <a:pt x="66" y="60"/>
                    </a:cubicBezTo>
                    <a:cubicBezTo>
                      <a:pt x="44" y="60"/>
                      <a:pt x="32" y="51"/>
                      <a:pt x="23" y="45"/>
                    </a:cubicBezTo>
                    <a:cubicBezTo>
                      <a:pt x="15" y="39"/>
                      <a:pt x="11" y="36"/>
                      <a:pt x="0" y="36"/>
                    </a:cubicBezTo>
                    <a:lnTo>
                      <a:pt x="0" y="0"/>
                    </a:lnTo>
                    <a:cubicBezTo>
                      <a:pt x="23" y="0"/>
                      <a:pt x="35" y="9"/>
                      <a:pt x="44" y="15"/>
                    </a:cubicBezTo>
                    <a:cubicBezTo>
                      <a:pt x="51" y="21"/>
                      <a:pt x="56" y="24"/>
                      <a:pt x="66" y="24"/>
                    </a:cubicBezTo>
                    <a:cubicBezTo>
                      <a:pt x="77" y="24"/>
                      <a:pt x="81" y="21"/>
                      <a:pt x="89" y="15"/>
                    </a:cubicBezTo>
                    <a:cubicBezTo>
                      <a:pt x="98" y="9"/>
                      <a:pt x="110" y="0"/>
                      <a:pt x="133" y="0"/>
                    </a:cubicBezTo>
                    <a:cubicBezTo>
                      <a:pt x="155" y="0"/>
                      <a:pt x="167" y="9"/>
                      <a:pt x="177" y="15"/>
                    </a:cubicBezTo>
                    <a:cubicBezTo>
                      <a:pt x="184" y="21"/>
                      <a:pt x="188" y="24"/>
                      <a:pt x="199" y="24"/>
                    </a:cubicBezTo>
                    <a:cubicBezTo>
                      <a:pt x="209" y="24"/>
                      <a:pt x="214" y="21"/>
                      <a:pt x="221" y="15"/>
                    </a:cubicBezTo>
                    <a:cubicBezTo>
                      <a:pt x="230" y="9"/>
                      <a:pt x="243" y="0"/>
                      <a:pt x="265" y="0"/>
                    </a:cubicBezTo>
                    <a:cubicBezTo>
                      <a:pt x="288" y="0"/>
                      <a:pt x="300" y="9"/>
                      <a:pt x="309" y="15"/>
                    </a:cubicBezTo>
                    <a:cubicBezTo>
                      <a:pt x="316" y="21"/>
                      <a:pt x="321" y="24"/>
                      <a:pt x="331" y="24"/>
                    </a:cubicBezTo>
                    <a:lnTo>
                      <a:pt x="331" y="6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24" name="Freeform 376">
                <a:extLst>
                  <a:ext uri="{FF2B5EF4-FFF2-40B4-BE49-F238E27FC236}">
                    <a16:creationId xmlns:a16="http://schemas.microsoft.com/office/drawing/2014/main" id="{84F3FEF2-DE66-45A2-B383-C52294F4D812}"/>
                  </a:ext>
                </a:extLst>
              </p:cNvPr>
              <p:cNvSpPr>
                <a:spLocks/>
              </p:cNvSpPr>
              <p:nvPr/>
            </p:nvSpPr>
            <p:spPr bwMode="auto">
              <a:xfrm>
                <a:off x="5811839" y="3449638"/>
                <a:ext cx="80963" cy="25400"/>
              </a:xfrm>
              <a:custGeom>
                <a:avLst/>
                <a:gdLst>
                  <a:gd name="T0" fmla="*/ 197 w 197"/>
                  <a:gd name="T1" fmla="*/ 61 h 61"/>
                  <a:gd name="T2" fmla="*/ 153 w 197"/>
                  <a:gd name="T3" fmla="*/ 45 h 61"/>
                  <a:gd name="T4" fmla="*/ 131 w 197"/>
                  <a:gd name="T5" fmla="*/ 36 h 61"/>
                  <a:gd name="T6" fmla="*/ 109 w 197"/>
                  <a:gd name="T7" fmla="*/ 45 h 61"/>
                  <a:gd name="T8" fmla="*/ 66 w 197"/>
                  <a:gd name="T9" fmla="*/ 61 h 61"/>
                  <a:gd name="T10" fmla="*/ 22 w 197"/>
                  <a:gd name="T11" fmla="*/ 45 h 61"/>
                  <a:gd name="T12" fmla="*/ 0 w 197"/>
                  <a:gd name="T13" fmla="*/ 36 h 61"/>
                  <a:gd name="T14" fmla="*/ 0 w 197"/>
                  <a:gd name="T15" fmla="*/ 0 h 61"/>
                  <a:gd name="T16" fmla="*/ 44 w 197"/>
                  <a:gd name="T17" fmla="*/ 16 h 61"/>
                  <a:gd name="T18" fmla="*/ 66 w 197"/>
                  <a:gd name="T19" fmla="*/ 24 h 61"/>
                  <a:gd name="T20" fmla="*/ 88 w 197"/>
                  <a:gd name="T21" fmla="*/ 16 h 61"/>
                  <a:gd name="T22" fmla="*/ 131 w 197"/>
                  <a:gd name="T23" fmla="*/ 0 h 61"/>
                  <a:gd name="T24" fmla="*/ 175 w 197"/>
                  <a:gd name="T25" fmla="*/ 16 h 61"/>
                  <a:gd name="T26" fmla="*/ 197 w 197"/>
                  <a:gd name="T27" fmla="*/ 24 h 61"/>
                  <a:gd name="T28" fmla="*/ 197 w 197"/>
                  <a:gd name="T29" fmla="*/ 6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7" h="61">
                    <a:moveTo>
                      <a:pt x="197" y="61"/>
                    </a:moveTo>
                    <a:cubicBezTo>
                      <a:pt x="174" y="61"/>
                      <a:pt x="162" y="51"/>
                      <a:pt x="153" y="45"/>
                    </a:cubicBezTo>
                    <a:cubicBezTo>
                      <a:pt x="146" y="39"/>
                      <a:pt x="142" y="36"/>
                      <a:pt x="131" y="36"/>
                    </a:cubicBezTo>
                    <a:cubicBezTo>
                      <a:pt x="121" y="36"/>
                      <a:pt x="117" y="39"/>
                      <a:pt x="109" y="45"/>
                    </a:cubicBezTo>
                    <a:cubicBezTo>
                      <a:pt x="100" y="51"/>
                      <a:pt x="88" y="61"/>
                      <a:pt x="66" y="61"/>
                    </a:cubicBezTo>
                    <a:cubicBezTo>
                      <a:pt x="43" y="61"/>
                      <a:pt x="31" y="51"/>
                      <a:pt x="22" y="45"/>
                    </a:cubicBezTo>
                    <a:cubicBezTo>
                      <a:pt x="15" y="39"/>
                      <a:pt x="11" y="36"/>
                      <a:pt x="0" y="36"/>
                    </a:cubicBezTo>
                    <a:lnTo>
                      <a:pt x="0" y="0"/>
                    </a:lnTo>
                    <a:cubicBezTo>
                      <a:pt x="23" y="0"/>
                      <a:pt x="35" y="9"/>
                      <a:pt x="44" y="16"/>
                    </a:cubicBezTo>
                    <a:cubicBezTo>
                      <a:pt x="51" y="21"/>
                      <a:pt x="55" y="24"/>
                      <a:pt x="66" y="24"/>
                    </a:cubicBezTo>
                    <a:cubicBezTo>
                      <a:pt x="76" y="24"/>
                      <a:pt x="80" y="21"/>
                      <a:pt x="88" y="16"/>
                    </a:cubicBezTo>
                    <a:cubicBezTo>
                      <a:pt x="97" y="9"/>
                      <a:pt x="109" y="0"/>
                      <a:pt x="131" y="0"/>
                    </a:cubicBezTo>
                    <a:cubicBezTo>
                      <a:pt x="154" y="0"/>
                      <a:pt x="166" y="9"/>
                      <a:pt x="175" y="16"/>
                    </a:cubicBezTo>
                    <a:cubicBezTo>
                      <a:pt x="182" y="21"/>
                      <a:pt x="186" y="24"/>
                      <a:pt x="197" y="24"/>
                    </a:cubicBezTo>
                    <a:lnTo>
                      <a:pt x="197" y="6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60" name="Group 759">
              <a:extLst>
                <a:ext uri="{FF2B5EF4-FFF2-40B4-BE49-F238E27FC236}">
                  <a16:creationId xmlns:a16="http://schemas.microsoft.com/office/drawing/2014/main" id="{4969D6BB-5AFA-46EC-B9F3-F10A49175F29}"/>
                </a:ext>
              </a:extLst>
            </p:cNvPr>
            <p:cNvGrpSpPr>
              <a:grpSpLocks noChangeAspect="1"/>
            </p:cNvGrpSpPr>
            <p:nvPr/>
          </p:nvGrpSpPr>
          <p:grpSpPr>
            <a:xfrm>
              <a:off x="5957889" y="3168651"/>
              <a:ext cx="95250" cy="508000"/>
              <a:chOff x="5957889" y="3168651"/>
              <a:chExt cx="95250" cy="508000"/>
            </a:xfrm>
          </p:grpSpPr>
          <p:sp>
            <p:nvSpPr>
              <p:cNvPr id="516" name="Rectangle 368">
                <a:extLst>
                  <a:ext uri="{FF2B5EF4-FFF2-40B4-BE49-F238E27FC236}">
                    <a16:creationId xmlns:a16="http://schemas.microsoft.com/office/drawing/2014/main" id="{1AD107D8-97FE-47F9-800C-8621E89F177B}"/>
                  </a:ext>
                </a:extLst>
              </p:cNvPr>
              <p:cNvSpPr>
                <a:spLocks noChangeArrowheads="1"/>
              </p:cNvSpPr>
              <p:nvPr/>
            </p:nvSpPr>
            <p:spPr bwMode="auto">
              <a:xfrm>
                <a:off x="6011864" y="3646488"/>
                <a:ext cx="15875" cy="30163"/>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17" name="Freeform 369">
                <a:extLst>
                  <a:ext uri="{FF2B5EF4-FFF2-40B4-BE49-F238E27FC236}">
                    <a16:creationId xmlns:a16="http://schemas.microsoft.com/office/drawing/2014/main" id="{75F857AD-C9F9-4768-B9B0-3C7B63FEDA57}"/>
                  </a:ext>
                </a:extLst>
              </p:cNvPr>
              <p:cNvSpPr>
                <a:spLocks/>
              </p:cNvSpPr>
              <p:nvPr/>
            </p:nvSpPr>
            <p:spPr bwMode="auto">
              <a:xfrm>
                <a:off x="5991226" y="3168651"/>
                <a:ext cx="57150" cy="31750"/>
              </a:xfrm>
              <a:custGeom>
                <a:avLst/>
                <a:gdLst>
                  <a:gd name="T0" fmla="*/ 36 w 141"/>
                  <a:gd name="T1" fmla="*/ 80 h 80"/>
                  <a:gd name="T2" fmla="*/ 0 w 141"/>
                  <a:gd name="T3" fmla="*/ 80 h 80"/>
                  <a:gd name="T4" fmla="*/ 0 w 141"/>
                  <a:gd name="T5" fmla="*/ 0 h 80"/>
                  <a:gd name="T6" fmla="*/ 141 w 141"/>
                  <a:gd name="T7" fmla="*/ 0 h 80"/>
                  <a:gd name="T8" fmla="*/ 141 w 141"/>
                  <a:gd name="T9" fmla="*/ 80 h 80"/>
                  <a:gd name="T10" fmla="*/ 104 w 141"/>
                  <a:gd name="T11" fmla="*/ 80 h 80"/>
                  <a:gd name="T12" fmla="*/ 104 w 141"/>
                  <a:gd name="T13" fmla="*/ 36 h 80"/>
                  <a:gd name="T14" fmla="*/ 36 w 141"/>
                  <a:gd name="T15" fmla="*/ 36 h 80"/>
                  <a:gd name="T16" fmla="*/ 36 w 141"/>
                  <a:gd name="T17"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80">
                    <a:moveTo>
                      <a:pt x="36" y="80"/>
                    </a:moveTo>
                    <a:lnTo>
                      <a:pt x="0" y="80"/>
                    </a:lnTo>
                    <a:lnTo>
                      <a:pt x="0" y="0"/>
                    </a:lnTo>
                    <a:lnTo>
                      <a:pt x="141" y="0"/>
                    </a:lnTo>
                    <a:lnTo>
                      <a:pt x="141" y="80"/>
                    </a:lnTo>
                    <a:lnTo>
                      <a:pt x="104" y="80"/>
                    </a:lnTo>
                    <a:lnTo>
                      <a:pt x="104" y="36"/>
                    </a:lnTo>
                    <a:lnTo>
                      <a:pt x="36" y="36"/>
                    </a:lnTo>
                    <a:lnTo>
                      <a:pt x="36" y="80"/>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18" name="Freeform 370">
                <a:extLst>
                  <a:ext uri="{FF2B5EF4-FFF2-40B4-BE49-F238E27FC236}">
                    <a16:creationId xmlns:a16="http://schemas.microsoft.com/office/drawing/2014/main" id="{12391CF4-9EA3-4F5A-8D7C-1C0B0DA3AF22}"/>
                  </a:ext>
                </a:extLst>
              </p:cNvPr>
              <p:cNvSpPr>
                <a:spLocks/>
              </p:cNvSpPr>
              <p:nvPr/>
            </p:nvSpPr>
            <p:spPr bwMode="auto">
              <a:xfrm>
                <a:off x="5989639" y="3367088"/>
                <a:ext cx="60325" cy="184150"/>
              </a:xfrm>
              <a:custGeom>
                <a:avLst/>
                <a:gdLst>
                  <a:gd name="T0" fmla="*/ 146 w 146"/>
                  <a:gd name="T1" fmla="*/ 447 h 447"/>
                  <a:gd name="T2" fmla="*/ 0 w 146"/>
                  <a:gd name="T3" fmla="*/ 447 h 447"/>
                  <a:gd name="T4" fmla="*/ 0 w 146"/>
                  <a:gd name="T5" fmla="*/ 0 h 447"/>
                  <a:gd name="T6" fmla="*/ 37 w 146"/>
                  <a:gd name="T7" fmla="*/ 0 h 447"/>
                  <a:gd name="T8" fmla="*/ 37 w 146"/>
                  <a:gd name="T9" fmla="*/ 411 h 447"/>
                  <a:gd name="T10" fmla="*/ 109 w 146"/>
                  <a:gd name="T11" fmla="*/ 411 h 447"/>
                  <a:gd name="T12" fmla="*/ 109 w 146"/>
                  <a:gd name="T13" fmla="*/ 0 h 447"/>
                  <a:gd name="T14" fmla="*/ 146 w 146"/>
                  <a:gd name="T15" fmla="*/ 0 h 447"/>
                  <a:gd name="T16" fmla="*/ 146 w 146"/>
                  <a:gd name="T17" fmla="*/ 447 h 4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6" h="447">
                    <a:moveTo>
                      <a:pt x="146" y="447"/>
                    </a:moveTo>
                    <a:lnTo>
                      <a:pt x="0" y="447"/>
                    </a:lnTo>
                    <a:lnTo>
                      <a:pt x="0" y="0"/>
                    </a:lnTo>
                    <a:lnTo>
                      <a:pt x="37" y="0"/>
                    </a:lnTo>
                    <a:lnTo>
                      <a:pt x="37" y="411"/>
                    </a:lnTo>
                    <a:lnTo>
                      <a:pt x="109" y="411"/>
                    </a:lnTo>
                    <a:lnTo>
                      <a:pt x="109" y="0"/>
                    </a:lnTo>
                    <a:lnTo>
                      <a:pt x="146" y="0"/>
                    </a:lnTo>
                    <a:lnTo>
                      <a:pt x="146" y="447"/>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19" name="Freeform 371">
                <a:extLst>
                  <a:ext uri="{FF2B5EF4-FFF2-40B4-BE49-F238E27FC236}">
                    <a16:creationId xmlns:a16="http://schemas.microsoft.com/office/drawing/2014/main" id="{53A10EDC-154A-4199-A140-8C18799CE080}"/>
                  </a:ext>
                </a:extLst>
              </p:cNvPr>
              <p:cNvSpPr>
                <a:spLocks/>
              </p:cNvSpPr>
              <p:nvPr/>
            </p:nvSpPr>
            <p:spPr bwMode="auto">
              <a:xfrm>
                <a:off x="5999164" y="3627438"/>
                <a:ext cx="39688" cy="30163"/>
              </a:xfrm>
              <a:custGeom>
                <a:avLst/>
                <a:gdLst>
                  <a:gd name="T0" fmla="*/ 0 w 98"/>
                  <a:gd name="T1" fmla="*/ 77 h 77"/>
                  <a:gd name="T2" fmla="*/ 0 w 98"/>
                  <a:gd name="T3" fmla="*/ 0 h 77"/>
                  <a:gd name="T4" fmla="*/ 36 w 98"/>
                  <a:gd name="T5" fmla="*/ 0 h 77"/>
                  <a:gd name="T6" fmla="*/ 36 w 98"/>
                  <a:gd name="T7" fmla="*/ 41 h 77"/>
                  <a:gd name="T8" fmla="*/ 61 w 98"/>
                  <a:gd name="T9" fmla="*/ 41 h 77"/>
                  <a:gd name="T10" fmla="*/ 61 w 98"/>
                  <a:gd name="T11" fmla="*/ 0 h 77"/>
                  <a:gd name="T12" fmla="*/ 98 w 98"/>
                  <a:gd name="T13" fmla="*/ 0 h 77"/>
                  <a:gd name="T14" fmla="*/ 98 w 98"/>
                  <a:gd name="T15" fmla="*/ 77 h 77"/>
                  <a:gd name="T16" fmla="*/ 0 w 98"/>
                  <a:gd name="T17"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8" h="77">
                    <a:moveTo>
                      <a:pt x="0" y="77"/>
                    </a:moveTo>
                    <a:lnTo>
                      <a:pt x="0" y="0"/>
                    </a:lnTo>
                    <a:lnTo>
                      <a:pt x="36" y="0"/>
                    </a:lnTo>
                    <a:lnTo>
                      <a:pt x="36" y="41"/>
                    </a:lnTo>
                    <a:lnTo>
                      <a:pt x="61" y="41"/>
                    </a:lnTo>
                    <a:lnTo>
                      <a:pt x="61" y="0"/>
                    </a:lnTo>
                    <a:lnTo>
                      <a:pt x="98" y="0"/>
                    </a:lnTo>
                    <a:lnTo>
                      <a:pt x="98" y="77"/>
                    </a:lnTo>
                    <a:lnTo>
                      <a:pt x="0" y="77"/>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20" name="Freeform 372">
                <a:extLst>
                  <a:ext uri="{FF2B5EF4-FFF2-40B4-BE49-F238E27FC236}">
                    <a16:creationId xmlns:a16="http://schemas.microsoft.com/office/drawing/2014/main" id="{3AAD85B3-7748-42FC-B1DB-AD78B0FB7E1F}"/>
                  </a:ext>
                </a:extLst>
              </p:cNvPr>
              <p:cNvSpPr>
                <a:spLocks noEditPoints="1"/>
              </p:cNvSpPr>
              <p:nvPr/>
            </p:nvSpPr>
            <p:spPr bwMode="auto">
              <a:xfrm>
                <a:off x="5984876" y="3194051"/>
                <a:ext cx="68263" cy="177800"/>
              </a:xfrm>
              <a:custGeom>
                <a:avLst/>
                <a:gdLst>
                  <a:gd name="T0" fmla="*/ 36 w 168"/>
                  <a:gd name="T1" fmla="*/ 394 h 431"/>
                  <a:gd name="T2" fmla="*/ 132 w 168"/>
                  <a:gd name="T3" fmla="*/ 394 h 431"/>
                  <a:gd name="T4" fmla="*/ 132 w 168"/>
                  <a:gd name="T5" fmla="*/ 37 h 431"/>
                  <a:gd name="T6" fmla="*/ 36 w 168"/>
                  <a:gd name="T7" fmla="*/ 37 h 431"/>
                  <a:gd name="T8" fmla="*/ 36 w 168"/>
                  <a:gd name="T9" fmla="*/ 394 h 431"/>
                  <a:gd name="T10" fmla="*/ 168 w 168"/>
                  <a:gd name="T11" fmla="*/ 431 h 431"/>
                  <a:gd name="T12" fmla="*/ 0 w 168"/>
                  <a:gd name="T13" fmla="*/ 431 h 431"/>
                  <a:gd name="T14" fmla="*/ 0 w 168"/>
                  <a:gd name="T15" fmla="*/ 0 h 431"/>
                  <a:gd name="T16" fmla="*/ 168 w 168"/>
                  <a:gd name="T17" fmla="*/ 0 h 431"/>
                  <a:gd name="T18" fmla="*/ 168 w 168"/>
                  <a:gd name="T19" fmla="*/ 431 h 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68" h="431">
                    <a:moveTo>
                      <a:pt x="36" y="394"/>
                    </a:moveTo>
                    <a:lnTo>
                      <a:pt x="132" y="394"/>
                    </a:lnTo>
                    <a:lnTo>
                      <a:pt x="132" y="37"/>
                    </a:lnTo>
                    <a:lnTo>
                      <a:pt x="36" y="37"/>
                    </a:lnTo>
                    <a:lnTo>
                      <a:pt x="36" y="394"/>
                    </a:lnTo>
                    <a:close/>
                    <a:moveTo>
                      <a:pt x="168" y="431"/>
                    </a:moveTo>
                    <a:lnTo>
                      <a:pt x="0" y="431"/>
                    </a:lnTo>
                    <a:lnTo>
                      <a:pt x="0" y="0"/>
                    </a:lnTo>
                    <a:lnTo>
                      <a:pt x="168" y="0"/>
                    </a:lnTo>
                    <a:lnTo>
                      <a:pt x="168" y="431"/>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21" name="Freeform 373">
                <a:extLst>
                  <a:ext uri="{FF2B5EF4-FFF2-40B4-BE49-F238E27FC236}">
                    <a16:creationId xmlns:a16="http://schemas.microsoft.com/office/drawing/2014/main" id="{C11755A3-4237-457E-8D37-A6340EC1299F}"/>
                  </a:ext>
                </a:extLst>
              </p:cNvPr>
              <p:cNvSpPr>
                <a:spLocks/>
              </p:cNvSpPr>
              <p:nvPr/>
            </p:nvSpPr>
            <p:spPr bwMode="auto">
              <a:xfrm>
                <a:off x="5957889" y="3227388"/>
                <a:ext cx="88900" cy="146050"/>
              </a:xfrm>
              <a:custGeom>
                <a:avLst/>
                <a:gdLst>
                  <a:gd name="T0" fmla="*/ 0 w 214"/>
                  <a:gd name="T1" fmla="*/ 356 h 356"/>
                  <a:gd name="T2" fmla="*/ 0 w 214"/>
                  <a:gd name="T3" fmla="*/ 0 h 356"/>
                  <a:gd name="T4" fmla="*/ 214 w 214"/>
                  <a:gd name="T5" fmla="*/ 0 h 356"/>
                  <a:gd name="T6" fmla="*/ 214 w 214"/>
                  <a:gd name="T7" fmla="*/ 36 h 356"/>
                  <a:gd name="T8" fmla="*/ 36 w 214"/>
                  <a:gd name="T9" fmla="*/ 36 h 356"/>
                  <a:gd name="T10" fmla="*/ 36 w 214"/>
                  <a:gd name="T11" fmla="*/ 356 h 356"/>
                  <a:gd name="T12" fmla="*/ 0 w 214"/>
                  <a:gd name="T13" fmla="*/ 356 h 356"/>
                </a:gdLst>
                <a:ahLst/>
                <a:cxnLst>
                  <a:cxn ang="0">
                    <a:pos x="T0" y="T1"/>
                  </a:cxn>
                  <a:cxn ang="0">
                    <a:pos x="T2" y="T3"/>
                  </a:cxn>
                  <a:cxn ang="0">
                    <a:pos x="T4" y="T5"/>
                  </a:cxn>
                  <a:cxn ang="0">
                    <a:pos x="T6" y="T7"/>
                  </a:cxn>
                  <a:cxn ang="0">
                    <a:pos x="T8" y="T9"/>
                  </a:cxn>
                  <a:cxn ang="0">
                    <a:pos x="T10" y="T11"/>
                  </a:cxn>
                  <a:cxn ang="0">
                    <a:pos x="T12" y="T13"/>
                  </a:cxn>
                </a:cxnLst>
                <a:rect l="0" t="0" r="r" b="b"/>
                <a:pathLst>
                  <a:path w="214" h="356">
                    <a:moveTo>
                      <a:pt x="0" y="356"/>
                    </a:moveTo>
                    <a:lnTo>
                      <a:pt x="0" y="0"/>
                    </a:lnTo>
                    <a:lnTo>
                      <a:pt x="214" y="0"/>
                    </a:lnTo>
                    <a:lnTo>
                      <a:pt x="214" y="36"/>
                    </a:lnTo>
                    <a:lnTo>
                      <a:pt x="36" y="36"/>
                    </a:lnTo>
                    <a:lnTo>
                      <a:pt x="36" y="356"/>
                    </a:lnTo>
                    <a:lnTo>
                      <a:pt x="0" y="356"/>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22" name="Freeform 374">
                <a:extLst>
                  <a:ext uri="{FF2B5EF4-FFF2-40B4-BE49-F238E27FC236}">
                    <a16:creationId xmlns:a16="http://schemas.microsoft.com/office/drawing/2014/main" id="{D5909F4C-3F14-40E9-BE87-F516FF8B8BA8}"/>
                  </a:ext>
                </a:extLst>
              </p:cNvPr>
              <p:cNvSpPr>
                <a:spLocks noEditPoints="1"/>
              </p:cNvSpPr>
              <p:nvPr/>
            </p:nvSpPr>
            <p:spPr bwMode="auto">
              <a:xfrm>
                <a:off x="5992814" y="3536951"/>
                <a:ext cx="53975" cy="95250"/>
              </a:xfrm>
              <a:custGeom>
                <a:avLst/>
                <a:gdLst>
                  <a:gd name="T0" fmla="*/ 37 w 132"/>
                  <a:gd name="T1" fmla="*/ 36 h 233"/>
                  <a:gd name="T2" fmla="*/ 37 w 132"/>
                  <a:gd name="T3" fmla="*/ 197 h 233"/>
                  <a:gd name="T4" fmla="*/ 95 w 132"/>
                  <a:gd name="T5" fmla="*/ 197 h 233"/>
                  <a:gd name="T6" fmla="*/ 95 w 132"/>
                  <a:gd name="T7" fmla="*/ 36 h 233"/>
                  <a:gd name="T8" fmla="*/ 37 w 132"/>
                  <a:gd name="T9" fmla="*/ 36 h 233"/>
                  <a:gd name="T10" fmla="*/ 0 w 132"/>
                  <a:gd name="T11" fmla="*/ 233 h 233"/>
                  <a:gd name="T12" fmla="*/ 0 w 132"/>
                  <a:gd name="T13" fmla="*/ 0 h 233"/>
                  <a:gd name="T14" fmla="*/ 132 w 132"/>
                  <a:gd name="T15" fmla="*/ 0 h 233"/>
                  <a:gd name="T16" fmla="*/ 132 w 132"/>
                  <a:gd name="T17" fmla="*/ 233 h 233"/>
                  <a:gd name="T18" fmla="*/ 0 w 132"/>
                  <a:gd name="T19" fmla="*/ 233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2" h="233">
                    <a:moveTo>
                      <a:pt x="37" y="36"/>
                    </a:moveTo>
                    <a:lnTo>
                      <a:pt x="37" y="197"/>
                    </a:lnTo>
                    <a:lnTo>
                      <a:pt x="95" y="197"/>
                    </a:lnTo>
                    <a:lnTo>
                      <a:pt x="95" y="36"/>
                    </a:lnTo>
                    <a:lnTo>
                      <a:pt x="37" y="36"/>
                    </a:lnTo>
                    <a:close/>
                    <a:moveTo>
                      <a:pt x="0" y="233"/>
                    </a:moveTo>
                    <a:lnTo>
                      <a:pt x="0" y="0"/>
                    </a:lnTo>
                    <a:lnTo>
                      <a:pt x="132" y="0"/>
                    </a:lnTo>
                    <a:lnTo>
                      <a:pt x="132" y="233"/>
                    </a:lnTo>
                    <a:lnTo>
                      <a:pt x="0" y="233"/>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67" name="Group 766">
              <a:extLst>
                <a:ext uri="{FF2B5EF4-FFF2-40B4-BE49-F238E27FC236}">
                  <a16:creationId xmlns:a16="http://schemas.microsoft.com/office/drawing/2014/main" id="{5210FF97-2778-4565-9600-8340E1EC5E95}"/>
                </a:ext>
              </a:extLst>
            </p:cNvPr>
            <p:cNvGrpSpPr/>
            <p:nvPr/>
          </p:nvGrpSpPr>
          <p:grpSpPr>
            <a:xfrm>
              <a:off x="4984751" y="3706813"/>
              <a:ext cx="776288" cy="449263"/>
              <a:chOff x="4984751" y="3706813"/>
              <a:chExt cx="776288" cy="449263"/>
            </a:xfrm>
          </p:grpSpPr>
          <p:sp>
            <p:nvSpPr>
              <p:cNvPr id="428" name="Rectangle 280">
                <a:extLst>
                  <a:ext uri="{FF2B5EF4-FFF2-40B4-BE49-F238E27FC236}">
                    <a16:creationId xmlns:a16="http://schemas.microsoft.com/office/drawing/2014/main" id="{2CB33BB0-0962-469C-80E8-07F69AA71FE4}"/>
                  </a:ext>
                </a:extLst>
              </p:cNvPr>
              <p:cNvSpPr>
                <a:spLocks noChangeAspect="1" noChangeArrowheads="1"/>
              </p:cNvSpPr>
              <p:nvPr/>
            </p:nvSpPr>
            <p:spPr bwMode="auto">
              <a:xfrm>
                <a:off x="4984751" y="3708401"/>
                <a:ext cx="776288" cy="447675"/>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29" name="Freeform 281">
                <a:extLst>
                  <a:ext uri="{FF2B5EF4-FFF2-40B4-BE49-F238E27FC236}">
                    <a16:creationId xmlns:a16="http://schemas.microsoft.com/office/drawing/2014/main" id="{366234C8-2D4B-499D-BFE4-66A6AD10E14C}"/>
                  </a:ext>
                </a:extLst>
              </p:cNvPr>
              <p:cNvSpPr>
                <a:spLocks noChangeAspect="1"/>
              </p:cNvSpPr>
              <p:nvPr/>
            </p:nvSpPr>
            <p:spPr bwMode="auto">
              <a:xfrm>
                <a:off x="4984751" y="3708401"/>
                <a:ext cx="107950" cy="107950"/>
              </a:xfrm>
              <a:custGeom>
                <a:avLst/>
                <a:gdLst>
                  <a:gd name="T0" fmla="*/ 124 w 266"/>
                  <a:gd name="T1" fmla="*/ 0 h 266"/>
                  <a:gd name="T2" fmla="*/ 0 w 266"/>
                  <a:gd name="T3" fmla="*/ 124 h 266"/>
                  <a:gd name="T4" fmla="*/ 0 w 266"/>
                  <a:gd name="T5" fmla="*/ 266 h 266"/>
                  <a:gd name="T6" fmla="*/ 266 w 266"/>
                  <a:gd name="T7" fmla="*/ 0 h 266"/>
                  <a:gd name="T8" fmla="*/ 124 w 266"/>
                  <a:gd name="T9" fmla="*/ 0 h 266"/>
                </a:gdLst>
                <a:ahLst/>
                <a:cxnLst>
                  <a:cxn ang="0">
                    <a:pos x="T0" y="T1"/>
                  </a:cxn>
                  <a:cxn ang="0">
                    <a:pos x="T2" y="T3"/>
                  </a:cxn>
                  <a:cxn ang="0">
                    <a:pos x="T4" y="T5"/>
                  </a:cxn>
                  <a:cxn ang="0">
                    <a:pos x="T6" y="T7"/>
                  </a:cxn>
                  <a:cxn ang="0">
                    <a:pos x="T8" y="T9"/>
                  </a:cxn>
                </a:cxnLst>
                <a:rect l="0" t="0" r="r" b="b"/>
                <a:pathLst>
                  <a:path w="266" h="266">
                    <a:moveTo>
                      <a:pt x="124" y="0"/>
                    </a:moveTo>
                    <a:lnTo>
                      <a:pt x="0" y="124"/>
                    </a:lnTo>
                    <a:lnTo>
                      <a:pt x="0" y="266"/>
                    </a:lnTo>
                    <a:lnTo>
                      <a:pt x="266" y="0"/>
                    </a:lnTo>
                    <a:lnTo>
                      <a:pt x="124" y="0"/>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0" name="Freeform 282">
                <a:extLst>
                  <a:ext uri="{FF2B5EF4-FFF2-40B4-BE49-F238E27FC236}">
                    <a16:creationId xmlns:a16="http://schemas.microsoft.com/office/drawing/2014/main" id="{3131F509-7124-425C-80AE-FAE48C4CFA85}"/>
                  </a:ext>
                </a:extLst>
              </p:cNvPr>
              <p:cNvSpPr>
                <a:spLocks noChangeAspect="1"/>
              </p:cNvSpPr>
              <p:nvPr/>
            </p:nvSpPr>
            <p:spPr bwMode="auto">
              <a:xfrm>
                <a:off x="4984751" y="3708401"/>
                <a:ext cx="198438" cy="198438"/>
              </a:xfrm>
              <a:custGeom>
                <a:avLst/>
                <a:gdLst>
                  <a:gd name="T0" fmla="*/ 484 w 484"/>
                  <a:gd name="T1" fmla="*/ 0 h 484"/>
                  <a:gd name="T2" fmla="*/ 342 w 484"/>
                  <a:gd name="T3" fmla="*/ 0 h 484"/>
                  <a:gd name="T4" fmla="*/ 0 w 484"/>
                  <a:gd name="T5" fmla="*/ 342 h 484"/>
                  <a:gd name="T6" fmla="*/ 0 w 484"/>
                  <a:gd name="T7" fmla="*/ 484 h 484"/>
                  <a:gd name="T8" fmla="*/ 484 w 484"/>
                  <a:gd name="T9" fmla="*/ 0 h 484"/>
                </a:gdLst>
                <a:ahLst/>
                <a:cxnLst>
                  <a:cxn ang="0">
                    <a:pos x="T0" y="T1"/>
                  </a:cxn>
                  <a:cxn ang="0">
                    <a:pos x="T2" y="T3"/>
                  </a:cxn>
                  <a:cxn ang="0">
                    <a:pos x="T4" y="T5"/>
                  </a:cxn>
                  <a:cxn ang="0">
                    <a:pos x="T6" y="T7"/>
                  </a:cxn>
                  <a:cxn ang="0">
                    <a:pos x="T8" y="T9"/>
                  </a:cxn>
                </a:cxnLst>
                <a:rect l="0" t="0" r="r" b="b"/>
                <a:pathLst>
                  <a:path w="484" h="484">
                    <a:moveTo>
                      <a:pt x="484" y="0"/>
                    </a:moveTo>
                    <a:lnTo>
                      <a:pt x="342" y="0"/>
                    </a:lnTo>
                    <a:lnTo>
                      <a:pt x="0" y="342"/>
                    </a:lnTo>
                    <a:lnTo>
                      <a:pt x="0" y="484"/>
                    </a:lnTo>
                    <a:lnTo>
                      <a:pt x="484"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1" name="Freeform 283">
                <a:extLst>
                  <a:ext uri="{FF2B5EF4-FFF2-40B4-BE49-F238E27FC236}">
                    <a16:creationId xmlns:a16="http://schemas.microsoft.com/office/drawing/2014/main" id="{6EB46B8E-436E-4AB5-A92E-23F057E1A331}"/>
                  </a:ext>
                </a:extLst>
              </p:cNvPr>
              <p:cNvSpPr>
                <a:spLocks noChangeAspect="1"/>
              </p:cNvSpPr>
              <p:nvPr/>
            </p:nvSpPr>
            <p:spPr bwMode="auto">
              <a:xfrm>
                <a:off x="4984751" y="3708401"/>
                <a:ext cx="287338" cy="287338"/>
              </a:xfrm>
              <a:custGeom>
                <a:avLst/>
                <a:gdLst>
                  <a:gd name="T0" fmla="*/ 702 w 702"/>
                  <a:gd name="T1" fmla="*/ 0 h 702"/>
                  <a:gd name="T2" fmla="*/ 560 w 702"/>
                  <a:gd name="T3" fmla="*/ 0 h 702"/>
                  <a:gd name="T4" fmla="*/ 0 w 702"/>
                  <a:gd name="T5" fmla="*/ 560 h 702"/>
                  <a:gd name="T6" fmla="*/ 0 w 702"/>
                  <a:gd name="T7" fmla="*/ 702 h 702"/>
                  <a:gd name="T8" fmla="*/ 702 w 702"/>
                  <a:gd name="T9" fmla="*/ 0 h 702"/>
                </a:gdLst>
                <a:ahLst/>
                <a:cxnLst>
                  <a:cxn ang="0">
                    <a:pos x="T0" y="T1"/>
                  </a:cxn>
                  <a:cxn ang="0">
                    <a:pos x="T2" y="T3"/>
                  </a:cxn>
                  <a:cxn ang="0">
                    <a:pos x="T4" y="T5"/>
                  </a:cxn>
                  <a:cxn ang="0">
                    <a:pos x="T6" y="T7"/>
                  </a:cxn>
                  <a:cxn ang="0">
                    <a:pos x="T8" y="T9"/>
                  </a:cxn>
                </a:cxnLst>
                <a:rect l="0" t="0" r="r" b="b"/>
                <a:pathLst>
                  <a:path w="702" h="702">
                    <a:moveTo>
                      <a:pt x="702" y="0"/>
                    </a:moveTo>
                    <a:lnTo>
                      <a:pt x="560" y="0"/>
                    </a:lnTo>
                    <a:lnTo>
                      <a:pt x="0" y="560"/>
                    </a:lnTo>
                    <a:lnTo>
                      <a:pt x="0" y="702"/>
                    </a:lnTo>
                    <a:lnTo>
                      <a:pt x="702" y="0"/>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2" name="Freeform 284">
                <a:extLst>
                  <a:ext uri="{FF2B5EF4-FFF2-40B4-BE49-F238E27FC236}">
                    <a16:creationId xmlns:a16="http://schemas.microsoft.com/office/drawing/2014/main" id="{17980B44-12A3-4B91-8ACE-01F835D58AF1}"/>
                  </a:ext>
                </a:extLst>
              </p:cNvPr>
              <p:cNvSpPr>
                <a:spLocks noChangeAspect="1"/>
              </p:cNvSpPr>
              <p:nvPr/>
            </p:nvSpPr>
            <p:spPr bwMode="auto">
              <a:xfrm>
                <a:off x="4984751" y="3708401"/>
                <a:ext cx="377825" cy="377825"/>
              </a:xfrm>
              <a:custGeom>
                <a:avLst/>
                <a:gdLst>
                  <a:gd name="T0" fmla="*/ 920 w 920"/>
                  <a:gd name="T1" fmla="*/ 0 h 920"/>
                  <a:gd name="T2" fmla="*/ 778 w 920"/>
                  <a:gd name="T3" fmla="*/ 0 h 920"/>
                  <a:gd name="T4" fmla="*/ 0 w 920"/>
                  <a:gd name="T5" fmla="*/ 778 h 920"/>
                  <a:gd name="T6" fmla="*/ 0 w 920"/>
                  <a:gd name="T7" fmla="*/ 920 h 920"/>
                  <a:gd name="T8" fmla="*/ 920 w 920"/>
                  <a:gd name="T9" fmla="*/ 0 h 920"/>
                </a:gdLst>
                <a:ahLst/>
                <a:cxnLst>
                  <a:cxn ang="0">
                    <a:pos x="T0" y="T1"/>
                  </a:cxn>
                  <a:cxn ang="0">
                    <a:pos x="T2" y="T3"/>
                  </a:cxn>
                  <a:cxn ang="0">
                    <a:pos x="T4" y="T5"/>
                  </a:cxn>
                  <a:cxn ang="0">
                    <a:pos x="T6" y="T7"/>
                  </a:cxn>
                  <a:cxn ang="0">
                    <a:pos x="T8" y="T9"/>
                  </a:cxn>
                </a:cxnLst>
                <a:rect l="0" t="0" r="r" b="b"/>
                <a:pathLst>
                  <a:path w="920" h="920">
                    <a:moveTo>
                      <a:pt x="920" y="0"/>
                    </a:moveTo>
                    <a:lnTo>
                      <a:pt x="778" y="0"/>
                    </a:lnTo>
                    <a:lnTo>
                      <a:pt x="0" y="778"/>
                    </a:lnTo>
                    <a:lnTo>
                      <a:pt x="0" y="920"/>
                    </a:lnTo>
                    <a:lnTo>
                      <a:pt x="920"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3" name="Freeform 285">
                <a:extLst>
                  <a:ext uri="{FF2B5EF4-FFF2-40B4-BE49-F238E27FC236}">
                    <a16:creationId xmlns:a16="http://schemas.microsoft.com/office/drawing/2014/main" id="{8BDD664C-4F33-458B-9180-EF4D43B17A8B}"/>
                  </a:ext>
                </a:extLst>
              </p:cNvPr>
              <p:cNvSpPr>
                <a:spLocks noChangeAspect="1"/>
              </p:cNvSpPr>
              <p:nvPr/>
            </p:nvSpPr>
            <p:spPr bwMode="auto">
              <a:xfrm>
                <a:off x="4984751" y="3708401"/>
                <a:ext cx="466725" cy="447675"/>
              </a:xfrm>
              <a:custGeom>
                <a:avLst/>
                <a:gdLst>
                  <a:gd name="T0" fmla="*/ 48 w 1138"/>
                  <a:gd name="T1" fmla="*/ 1091 h 1091"/>
                  <a:gd name="T2" fmla="*/ 1138 w 1138"/>
                  <a:gd name="T3" fmla="*/ 0 h 1091"/>
                  <a:gd name="T4" fmla="*/ 996 w 1138"/>
                  <a:gd name="T5" fmla="*/ 0 h 1091"/>
                  <a:gd name="T6" fmla="*/ 0 w 1138"/>
                  <a:gd name="T7" fmla="*/ 996 h 1091"/>
                  <a:gd name="T8" fmla="*/ 0 w 1138"/>
                  <a:gd name="T9" fmla="*/ 1091 h 1091"/>
                  <a:gd name="T10" fmla="*/ 48 w 1138"/>
                  <a:gd name="T11" fmla="*/ 1091 h 1091"/>
                </a:gdLst>
                <a:ahLst/>
                <a:cxnLst>
                  <a:cxn ang="0">
                    <a:pos x="T0" y="T1"/>
                  </a:cxn>
                  <a:cxn ang="0">
                    <a:pos x="T2" y="T3"/>
                  </a:cxn>
                  <a:cxn ang="0">
                    <a:pos x="T4" y="T5"/>
                  </a:cxn>
                  <a:cxn ang="0">
                    <a:pos x="T6" y="T7"/>
                  </a:cxn>
                  <a:cxn ang="0">
                    <a:pos x="T8" y="T9"/>
                  </a:cxn>
                  <a:cxn ang="0">
                    <a:pos x="T10" y="T11"/>
                  </a:cxn>
                </a:cxnLst>
                <a:rect l="0" t="0" r="r" b="b"/>
                <a:pathLst>
                  <a:path w="1138" h="1091">
                    <a:moveTo>
                      <a:pt x="48" y="1091"/>
                    </a:moveTo>
                    <a:lnTo>
                      <a:pt x="1138" y="0"/>
                    </a:lnTo>
                    <a:lnTo>
                      <a:pt x="996" y="0"/>
                    </a:lnTo>
                    <a:lnTo>
                      <a:pt x="0" y="996"/>
                    </a:lnTo>
                    <a:lnTo>
                      <a:pt x="0" y="1091"/>
                    </a:lnTo>
                    <a:lnTo>
                      <a:pt x="48" y="1091"/>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4" name="Freeform 286">
                <a:extLst>
                  <a:ext uri="{FF2B5EF4-FFF2-40B4-BE49-F238E27FC236}">
                    <a16:creationId xmlns:a16="http://schemas.microsoft.com/office/drawing/2014/main" id="{7941A432-061F-41DB-8A86-90CEE1C31D03}"/>
                  </a:ext>
                </a:extLst>
              </p:cNvPr>
              <p:cNvSpPr>
                <a:spLocks noChangeAspect="1"/>
              </p:cNvSpPr>
              <p:nvPr/>
            </p:nvSpPr>
            <p:spPr bwMode="auto">
              <a:xfrm>
                <a:off x="5035551" y="3708401"/>
                <a:ext cx="506413" cy="447675"/>
              </a:xfrm>
              <a:custGeom>
                <a:avLst/>
                <a:gdLst>
                  <a:gd name="T0" fmla="*/ 1233 w 1233"/>
                  <a:gd name="T1" fmla="*/ 0 h 1091"/>
                  <a:gd name="T2" fmla="*/ 1090 w 1233"/>
                  <a:gd name="T3" fmla="*/ 0 h 1091"/>
                  <a:gd name="T4" fmla="*/ 0 w 1233"/>
                  <a:gd name="T5" fmla="*/ 1091 h 1091"/>
                  <a:gd name="T6" fmla="*/ 142 w 1233"/>
                  <a:gd name="T7" fmla="*/ 1091 h 1091"/>
                  <a:gd name="T8" fmla="*/ 1233 w 1233"/>
                  <a:gd name="T9" fmla="*/ 0 h 1091"/>
                </a:gdLst>
                <a:ahLst/>
                <a:cxnLst>
                  <a:cxn ang="0">
                    <a:pos x="T0" y="T1"/>
                  </a:cxn>
                  <a:cxn ang="0">
                    <a:pos x="T2" y="T3"/>
                  </a:cxn>
                  <a:cxn ang="0">
                    <a:pos x="T4" y="T5"/>
                  </a:cxn>
                  <a:cxn ang="0">
                    <a:pos x="T6" y="T7"/>
                  </a:cxn>
                  <a:cxn ang="0">
                    <a:pos x="T8" y="T9"/>
                  </a:cxn>
                </a:cxnLst>
                <a:rect l="0" t="0" r="r" b="b"/>
                <a:pathLst>
                  <a:path w="1233" h="1091">
                    <a:moveTo>
                      <a:pt x="1233" y="0"/>
                    </a:moveTo>
                    <a:lnTo>
                      <a:pt x="1090" y="0"/>
                    </a:lnTo>
                    <a:lnTo>
                      <a:pt x="0" y="1091"/>
                    </a:lnTo>
                    <a:lnTo>
                      <a:pt x="142" y="1091"/>
                    </a:lnTo>
                    <a:lnTo>
                      <a:pt x="1233"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5" name="Freeform 287">
                <a:extLst>
                  <a:ext uri="{FF2B5EF4-FFF2-40B4-BE49-F238E27FC236}">
                    <a16:creationId xmlns:a16="http://schemas.microsoft.com/office/drawing/2014/main" id="{3F3AEAE4-B1AC-418D-BFCE-197654D6F4D9}"/>
                  </a:ext>
                </a:extLst>
              </p:cNvPr>
              <p:cNvSpPr>
                <a:spLocks noChangeAspect="1"/>
              </p:cNvSpPr>
              <p:nvPr/>
            </p:nvSpPr>
            <p:spPr bwMode="auto">
              <a:xfrm>
                <a:off x="5124451" y="3708401"/>
                <a:ext cx="506413" cy="447675"/>
              </a:xfrm>
              <a:custGeom>
                <a:avLst/>
                <a:gdLst>
                  <a:gd name="T0" fmla="*/ 1233 w 1233"/>
                  <a:gd name="T1" fmla="*/ 0 h 1091"/>
                  <a:gd name="T2" fmla="*/ 1091 w 1233"/>
                  <a:gd name="T3" fmla="*/ 0 h 1091"/>
                  <a:gd name="T4" fmla="*/ 0 w 1233"/>
                  <a:gd name="T5" fmla="*/ 1091 h 1091"/>
                  <a:gd name="T6" fmla="*/ 142 w 1233"/>
                  <a:gd name="T7" fmla="*/ 1091 h 1091"/>
                  <a:gd name="T8" fmla="*/ 1233 w 1233"/>
                  <a:gd name="T9" fmla="*/ 0 h 1091"/>
                </a:gdLst>
                <a:ahLst/>
                <a:cxnLst>
                  <a:cxn ang="0">
                    <a:pos x="T0" y="T1"/>
                  </a:cxn>
                  <a:cxn ang="0">
                    <a:pos x="T2" y="T3"/>
                  </a:cxn>
                  <a:cxn ang="0">
                    <a:pos x="T4" y="T5"/>
                  </a:cxn>
                  <a:cxn ang="0">
                    <a:pos x="T6" y="T7"/>
                  </a:cxn>
                  <a:cxn ang="0">
                    <a:pos x="T8" y="T9"/>
                  </a:cxn>
                </a:cxnLst>
                <a:rect l="0" t="0" r="r" b="b"/>
                <a:pathLst>
                  <a:path w="1233" h="1091">
                    <a:moveTo>
                      <a:pt x="1233" y="0"/>
                    </a:moveTo>
                    <a:lnTo>
                      <a:pt x="1091" y="0"/>
                    </a:lnTo>
                    <a:lnTo>
                      <a:pt x="0" y="1091"/>
                    </a:lnTo>
                    <a:lnTo>
                      <a:pt x="142" y="1091"/>
                    </a:lnTo>
                    <a:lnTo>
                      <a:pt x="1233" y="0"/>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6" name="Freeform 288">
                <a:extLst>
                  <a:ext uri="{FF2B5EF4-FFF2-40B4-BE49-F238E27FC236}">
                    <a16:creationId xmlns:a16="http://schemas.microsoft.com/office/drawing/2014/main" id="{DAA900F2-CA1A-46DE-88A8-F79FB777AC72}"/>
                  </a:ext>
                </a:extLst>
              </p:cNvPr>
              <p:cNvSpPr>
                <a:spLocks noChangeAspect="1"/>
              </p:cNvSpPr>
              <p:nvPr/>
            </p:nvSpPr>
            <p:spPr bwMode="auto">
              <a:xfrm>
                <a:off x="5213351" y="3708401"/>
                <a:ext cx="506413" cy="447675"/>
              </a:xfrm>
              <a:custGeom>
                <a:avLst/>
                <a:gdLst>
                  <a:gd name="T0" fmla="*/ 1233 w 1233"/>
                  <a:gd name="T1" fmla="*/ 0 h 1091"/>
                  <a:gd name="T2" fmla="*/ 1091 w 1233"/>
                  <a:gd name="T3" fmla="*/ 0 h 1091"/>
                  <a:gd name="T4" fmla="*/ 0 w 1233"/>
                  <a:gd name="T5" fmla="*/ 1091 h 1091"/>
                  <a:gd name="T6" fmla="*/ 142 w 1233"/>
                  <a:gd name="T7" fmla="*/ 1091 h 1091"/>
                  <a:gd name="T8" fmla="*/ 1233 w 1233"/>
                  <a:gd name="T9" fmla="*/ 0 h 1091"/>
                </a:gdLst>
                <a:ahLst/>
                <a:cxnLst>
                  <a:cxn ang="0">
                    <a:pos x="T0" y="T1"/>
                  </a:cxn>
                  <a:cxn ang="0">
                    <a:pos x="T2" y="T3"/>
                  </a:cxn>
                  <a:cxn ang="0">
                    <a:pos x="T4" y="T5"/>
                  </a:cxn>
                  <a:cxn ang="0">
                    <a:pos x="T6" y="T7"/>
                  </a:cxn>
                  <a:cxn ang="0">
                    <a:pos x="T8" y="T9"/>
                  </a:cxn>
                </a:cxnLst>
                <a:rect l="0" t="0" r="r" b="b"/>
                <a:pathLst>
                  <a:path w="1233" h="1091">
                    <a:moveTo>
                      <a:pt x="1233" y="0"/>
                    </a:moveTo>
                    <a:lnTo>
                      <a:pt x="1091" y="0"/>
                    </a:lnTo>
                    <a:lnTo>
                      <a:pt x="0" y="1091"/>
                    </a:lnTo>
                    <a:lnTo>
                      <a:pt x="142" y="1091"/>
                    </a:lnTo>
                    <a:lnTo>
                      <a:pt x="1233"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7" name="Freeform 289">
                <a:extLst>
                  <a:ext uri="{FF2B5EF4-FFF2-40B4-BE49-F238E27FC236}">
                    <a16:creationId xmlns:a16="http://schemas.microsoft.com/office/drawing/2014/main" id="{40018468-DAF6-4D87-AD54-C2A990C58CD5}"/>
                  </a:ext>
                </a:extLst>
              </p:cNvPr>
              <p:cNvSpPr>
                <a:spLocks noChangeAspect="1"/>
              </p:cNvSpPr>
              <p:nvPr/>
            </p:nvSpPr>
            <p:spPr bwMode="auto">
              <a:xfrm>
                <a:off x="5303839" y="3708401"/>
                <a:ext cx="457200" cy="447675"/>
              </a:xfrm>
              <a:custGeom>
                <a:avLst/>
                <a:gdLst>
                  <a:gd name="T0" fmla="*/ 1115 w 1115"/>
                  <a:gd name="T1" fmla="*/ 117 h 1091"/>
                  <a:gd name="T2" fmla="*/ 1115 w 1115"/>
                  <a:gd name="T3" fmla="*/ 0 h 1091"/>
                  <a:gd name="T4" fmla="*/ 1091 w 1115"/>
                  <a:gd name="T5" fmla="*/ 0 h 1091"/>
                  <a:gd name="T6" fmla="*/ 0 w 1115"/>
                  <a:gd name="T7" fmla="*/ 1091 h 1091"/>
                  <a:gd name="T8" fmla="*/ 142 w 1115"/>
                  <a:gd name="T9" fmla="*/ 1091 h 1091"/>
                  <a:gd name="T10" fmla="*/ 1115 w 1115"/>
                  <a:gd name="T11" fmla="*/ 117 h 1091"/>
                </a:gdLst>
                <a:ahLst/>
                <a:cxnLst>
                  <a:cxn ang="0">
                    <a:pos x="T0" y="T1"/>
                  </a:cxn>
                  <a:cxn ang="0">
                    <a:pos x="T2" y="T3"/>
                  </a:cxn>
                  <a:cxn ang="0">
                    <a:pos x="T4" y="T5"/>
                  </a:cxn>
                  <a:cxn ang="0">
                    <a:pos x="T6" y="T7"/>
                  </a:cxn>
                  <a:cxn ang="0">
                    <a:pos x="T8" y="T9"/>
                  </a:cxn>
                  <a:cxn ang="0">
                    <a:pos x="T10" y="T11"/>
                  </a:cxn>
                </a:cxnLst>
                <a:rect l="0" t="0" r="r" b="b"/>
                <a:pathLst>
                  <a:path w="1115" h="1091">
                    <a:moveTo>
                      <a:pt x="1115" y="117"/>
                    </a:moveTo>
                    <a:lnTo>
                      <a:pt x="1115" y="0"/>
                    </a:lnTo>
                    <a:lnTo>
                      <a:pt x="1091" y="0"/>
                    </a:lnTo>
                    <a:lnTo>
                      <a:pt x="0" y="1091"/>
                    </a:lnTo>
                    <a:lnTo>
                      <a:pt x="142" y="1091"/>
                    </a:lnTo>
                    <a:lnTo>
                      <a:pt x="1115" y="117"/>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8" name="Freeform 290">
                <a:extLst>
                  <a:ext uri="{FF2B5EF4-FFF2-40B4-BE49-F238E27FC236}">
                    <a16:creationId xmlns:a16="http://schemas.microsoft.com/office/drawing/2014/main" id="{394FB137-EFB5-46A2-9049-38862DB88B3A}"/>
                  </a:ext>
                </a:extLst>
              </p:cNvPr>
              <p:cNvSpPr>
                <a:spLocks noChangeAspect="1"/>
              </p:cNvSpPr>
              <p:nvPr/>
            </p:nvSpPr>
            <p:spPr bwMode="auto">
              <a:xfrm>
                <a:off x="5392739" y="3787776"/>
                <a:ext cx="368300" cy="368300"/>
              </a:xfrm>
              <a:custGeom>
                <a:avLst/>
                <a:gdLst>
                  <a:gd name="T0" fmla="*/ 897 w 897"/>
                  <a:gd name="T1" fmla="*/ 142 h 897"/>
                  <a:gd name="T2" fmla="*/ 897 w 897"/>
                  <a:gd name="T3" fmla="*/ 0 h 897"/>
                  <a:gd name="T4" fmla="*/ 0 w 897"/>
                  <a:gd name="T5" fmla="*/ 897 h 897"/>
                  <a:gd name="T6" fmla="*/ 142 w 897"/>
                  <a:gd name="T7" fmla="*/ 897 h 897"/>
                  <a:gd name="T8" fmla="*/ 897 w 897"/>
                  <a:gd name="T9" fmla="*/ 142 h 897"/>
                </a:gdLst>
                <a:ahLst/>
                <a:cxnLst>
                  <a:cxn ang="0">
                    <a:pos x="T0" y="T1"/>
                  </a:cxn>
                  <a:cxn ang="0">
                    <a:pos x="T2" y="T3"/>
                  </a:cxn>
                  <a:cxn ang="0">
                    <a:pos x="T4" y="T5"/>
                  </a:cxn>
                  <a:cxn ang="0">
                    <a:pos x="T6" y="T7"/>
                  </a:cxn>
                  <a:cxn ang="0">
                    <a:pos x="T8" y="T9"/>
                  </a:cxn>
                </a:cxnLst>
                <a:rect l="0" t="0" r="r" b="b"/>
                <a:pathLst>
                  <a:path w="897" h="897">
                    <a:moveTo>
                      <a:pt x="897" y="142"/>
                    </a:moveTo>
                    <a:lnTo>
                      <a:pt x="897" y="0"/>
                    </a:lnTo>
                    <a:lnTo>
                      <a:pt x="0" y="897"/>
                    </a:lnTo>
                    <a:lnTo>
                      <a:pt x="142" y="897"/>
                    </a:lnTo>
                    <a:lnTo>
                      <a:pt x="897" y="142"/>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39" name="Freeform 291">
                <a:extLst>
                  <a:ext uri="{FF2B5EF4-FFF2-40B4-BE49-F238E27FC236}">
                    <a16:creationId xmlns:a16="http://schemas.microsoft.com/office/drawing/2014/main" id="{9BB586E7-9976-4354-B3B1-2CCA87705800}"/>
                  </a:ext>
                </a:extLst>
              </p:cNvPr>
              <p:cNvSpPr>
                <a:spLocks noChangeAspect="1"/>
              </p:cNvSpPr>
              <p:nvPr/>
            </p:nvSpPr>
            <p:spPr bwMode="auto">
              <a:xfrm>
                <a:off x="5483226" y="3876676"/>
                <a:ext cx="277813" cy="279400"/>
              </a:xfrm>
              <a:custGeom>
                <a:avLst/>
                <a:gdLst>
                  <a:gd name="T0" fmla="*/ 679 w 679"/>
                  <a:gd name="T1" fmla="*/ 142 h 679"/>
                  <a:gd name="T2" fmla="*/ 679 w 679"/>
                  <a:gd name="T3" fmla="*/ 0 h 679"/>
                  <a:gd name="T4" fmla="*/ 0 w 679"/>
                  <a:gd name="T5" fmla="*/ 679 h 679"/>
                  <a:gd name="T6" fmla="*/ 143 w 679"/>
                  <a:gd name="T7" fmla="*/ 679 h 679"/>
                  <a:gd name="T8" fmla="*/ 679 w 679"/>
                  <a:gd name="T9" fmla="*/ 142 h 679"/>
                </a:gdLst>
                <a:ahLst/>
                <a:cxnLst>
                  <a:cxn ang="0">
                    <a:pos x="T0" y="T1"/>
                  </a:cxn>
                  <a:cxn ang="0">
                    <a:pos x="T2" y="T3"/>
                  </a:cxn>
                  <a:cxn ang="0">
                    <a:pos x="T4" y="T5"/>
                  </a:cxn>
                  <a:cxn ang="0">
                    <a:pos x="T6" y="T7"/>
                  </a:cxn>
                  <a:cxn ang="0">
                    <a:pos x="T8" y="T9"/>
                  </a:cxn>
                </a:cxnLst>
                <a:rect l="0" t="0" r="r" b="b"/>
                <a:pathLst>
                  <a:path w="679" h="679">
                    <a:moveTo>
                      <a:pt x="679" y="142"/>
                    </a:moveTo>
                    <a:lnTo>
                      <a:pt x="679" y="0"/>
                    </a:lnTo>
                    <a:lnTo>
                      <a:pt x="0" y="679"/>
                    </a:lnTo>
                    <a:lnTo>
                      <a:pt x="143" y="679"/>
                    </a:lnTo>
                    <a:lnTo>
                      <a:pt x="679" y="142"/>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40" name="Freeform 292">
                <a:extLst>
                  <a:ext uri="{FF2B5EF4-FFF2-40B4-BE49-F238E27FC236}">
                    <a16:creationId xmlns:a16="http://schemas.microsoft.com/office/drawing/2014/main" id="{447CF266-D448-47A2-80A0-E5D20C6E2BB8}"/>
                  </a:ext>
                </a:extLst>
              </p:cNvPr>
              <p:cNvSpPr>
                <a:spLocks noChangeAspect="1"/>
              </p:cNvSpPr>
              <p:nvPr/>
            </p:nvSpPr>
            <p:spPr bwMode="auto">
              <a:xfrm>
                <a:off x="5572126" y="3967163"/>
                <a:ext cx="188913" cy="188913"/>
              </a:xfrm>
              <a:custGeom>
                <a:avLst/>
                <a:gdLst>
                  <a:gd name="T0" fmla="*/ 460 w 460"/>
                  <a:gd name="T1" fmla="*/ 142 h 461"/>
                  <a:gd name="T2" fmla="*/ 460 w 460"/>
                  <a:gd name="T3" fmla="*/ 0 h 461"/>
                  <a:gd name="T4" fmla="*/ 0 w 460"/>
                  <a:gd name="T5" fmla="*/ 461 h 461"/>
                  <a:gd name="T6" fmla="*/ 142 w 460"/>
                  <a:gd name="T7" fmla="*/ 461 h 461"/>
                  <a:gd name="T8" fmla="*/ 460 w 460"/>
                  <a:gd name="T9" fmla="*/ 142 h 461"/>
                </a:gdLst>
                <a:ahLst/>
                <a:cxnLst>
                  <a:cxn ang="0">
                    <a:pos x="T0" y="T1"/>
                  </a:cxn>
                  <a:cxn ang="0">
                    <a:pos x="T2" y="T3"/>
                  </a:cxn>
                  <a:cxn ang="0">
                    <a:pos x="T4" y="T5"/>
                  </a:cxn>
                  <a:cxn ang="0">
                    <a:pos x="T6" y="T7"/>
                  </a:cxn>
                  <a:cxn ang="0">
                    <a:pos x="T8" y="T9"/>
                  </a:cxn>
                </a:cxnLst>
                <a:rect l="0" t="0" r="r" b="b"/>
                <a:pathLst>
                  <a:path w="460" h="461">
                    <a:moveTo>
                      <a:pt x="460" y="142"/>
                    </a:moveTo>
                    <a:lnTo>
                      <a:pt x="460" y="0"/>
                    </a:lnTo>
                    <a:lnTo>
                      <a:pt x="0" y="461"/>
                    </a:lnTo>
                    <a:lnTo>
                      <a:pt x="142" y="461"/>
                    </a:lnTo>
                    <a:lnTo>
                      <a:pt x="460" y="142"/>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41" name="Freeform 293">
                <a:extLst>
                  <a:ext uri="{FF2B5EF4-FFF2-40B4-BE49-F238E27FC236}">
                    <a16:creationId xmlns:a16="http://schemas.microsoft.com/office/drawing/2014/main" id="{4CCBC6C6-1291-4CAD-95B3-6B445352866D}"/>
                  </a:ext>
                </a:extLst>
              </p:cNvPr>
              <p:cNvSpPr>
                <a:spLocks noChangeAspect="1"/>
              </p:cNvSpPr>
              <p:nvPr/>
            </p:nvSpPr>
            <p:spPr bwMode="auto">
              <a:xfrm>
                <a:off x="5662614" y="4056063"/>
                <a:ext cx="98425" cy="100013"/>
              </a:xfrm>
              <a:custGeom>
                <a:avLst/>
                <a:gdLst>
                  <a:gd name="T0" fmla="*/ 242 w 242"/>
                  <a:gd name="T1" fmla="*/ 142 h 243"/>
                  <a:gd name="T2" fmla="*/ 242 w 242"/>
                  <a:gd name="T3" fmla="*/ 0 h 243"/>
                  <a:gd name="T4" fmla="*/ 0 w 242"/>
                  <a:gd name="T5" fmla="*/ 243 h 243"/>
                  <a:gd name="T6" fmla="*/ 142 w 242"/>
                  <a:gd name="T7" fmla="*/ 243 h 243"/>
                  <a:gd name="T8" fmla="*/ 242 w 242"/>
                  <a:gd name="T9" fmla="*/ 142 h 243"/>
                </a:gdLst>
                <a:ahLst/>
                <a:cxnLst>
                  <a:cxn ang="0">
                    <a:pos x="T0" y="T1"/>
                  </a:cxn>
                  <a:cxn ang="0">
                    <a:pos x="T2" y="T3"/>
                  </a:cxn>
                  <a:cxn ang="0">
                    <a:pos x="T4" y="T5"/>
                  </a:cxn>
                  <a:cxn ang="0">
                    <a:pos x="T6" y="T7"/>
                  </a:cxn>
                  <a:cxn ang="0">
                    <a:pos x="T8" y="T9"/>
                  </a:cxn>
                </a:cxnLst>
                <a:rect l="0" t="0" r="r" b="b"/>
                <a:pathLst>
                  <a:path w="242" h="243">
                    <a:moveTo>
                      <a:pt x="242" y="142"/>
                    </a:moveTo>
                    <a:lnTo>
                      <a:pt x="242" y="0"/>
                    </a:lnTo>
                    <a:lnTo>
                      <a:pt x="0" y="243"/>
                    </a:lnTo>
                    <a:lnTo>
                      <a:pt x="142" y="243"/>
                    </a:lnTo>
                    <a:lnTo>
                      <a:pt x="242" y="142"/>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42" name="Freeform 294">
                <a:extLst>
                  <a:ext uri="{FF2B5EF4-FFF2-40B4-BE49-F238E27FC236}">
                    <a16:creationId xmlns:a16="http://schemas.microsoft.com/office/drawing/2014/main" id="{C6C08F2A-2657-4F40-B741-5ACC1C808492}"/>
                  </a:ext>
                </a:extLst>
              </p:cNvPr>
              <p:cNvSpPr>
                <a:spLocks noChangeAspect="1"/>
              </p:cNvSpPr>
              <p:nvPr/>
            </p:nvSpPr>
            <p:spPr bwMode="auto">
              <a:xfrm>
                <a:off x="5751514" y="4146551"/>
                <a:ext cx="9525" cy="9525"/>
              </a:xfrm>
              <a:custGeom>
                <a:avLst/>
                <a:gdLst>
                  <a:gd name="T0" fmla="*/ 24 w 24"/>
                  <a:gd name="T1" fmla="*/ 0 h 25"/>
                  <a:gd name="T2" fmla="*/ 0 w 24"/>
                  <a:gd name="T3" fmla="*/ 25 h 25"/>
                  <a:gd name="T4" fmla="*/ 24 w 24"/>
                  <a:gd name="T5" fmla="*/ 25 h 25"/>
                  <a:gd name="T6" fmla="*/ 24 w 24"/>
                  <a:gd name="T7" fmla="*/ 0 h 25"/>
                </a:gdLst>
                <a:ahLst/>
                <a:cxnLst>
                  <a:cxn ang="0">
                    <a:pos x="T0" y="T1"/>
                  </a:cxn>
                  <a:cxn ang="0">
                    <a:pos x="T2" y="T3"/>
                  </a:cxn>
                  <a:cxn ang="0">
                    <a:pos x="T4" y="T5"/>
                  </a:cxn>
                  <a:cxn ang="0">
                    <a:pos x="T6" y="T7"/>
                  </a:cxn>
                </a:cxnLst>
                <a:rect l="0" t="0" r="r" b="b"/>
                <a:pathLst>
                  <a:path w="24" h="25">
                    <a:moveTo>
                      <a:pt x="24" y="0"/>
                    </a:moveTo>
                    <a:lnTo>
                      <a:pt x="0" y="25"/>
                    </a:lnTo>
                    <a:lnTo>
                      <a:pt x="24" y="25"/>
                    </a:lnTo>
                    <a:lnTo>
                      <a:pt x="24"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43" name="Rectangle 295">
                <a:extLst>
                  <a:ext uri="{FF2B5EF4-FFF2-40B4-BE49-F238E27FC236}">
                    <a16:creationId xmlns:a16="http://schemas.microsoft.com/office/drawing/2014/main" id="{AC994E9D-C60B-4B04-A8C3-1DA89EBB82E3}"/>
                  </a:ext>
                </a:extLst>
              </p:cNvPr>
              <p:cNvSpPr>
                <a:spLocks noChangeAspect="1" noChangeArrowheads="1"/>
              </p:cNvSpPr>
              <p:nvPr/>
            </p:nvSpPr>
            <p:spPr bwMode="auto">
              <a:xfrm>
                <a:off x="5006976" y="3730626"/>
                <a:ext cx="731838" cy="403225"/>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44" name="Freeform 296">
                <a:extLst>
                  <a:ext uri="{FF2B5EF4-FFF2-40B4-BE49-F238E27FC236}">
                    <a16:creationId xmlns:a16="http://schemas.microsoft.com/office/drawing/2014/main" id="{047A53E8-C372-4BB2-B844-A7A95D5E244D}"/>
                  </a:ext>
                </a:extLst>
              </p:cNvPr>
              <p:cNvSpPr>
                <a:spLocks noChangeAspect="1"/>
              </p:cNvSpPr>
              <p:nvPr/>
            </p:nvSpPr>
            <p:spPr bwMode="auto">
              <a:xfrm>
                <a:off x="4984751" y="3706813"/>
                <a:ext cx="776288" cy="336550"/>
              </a:xfrm>
              <a:custGeom>
                <a:avLst/>
                <a:gdLst>
                  <a:gd name="T0" fmla="*/ 1892 w 1892"/>
                  <a:gd name="T1" fmla="*/ 0 h 817"/>
                  <a:gd name="T2" fmla="*/ 1799 w 1892"/>
                  <a:gd name="T3" fmla="*/ 0 h 817"/>
                  <a:gd name="T4" fmla="*/ 1039 w 1892"/>
                  <a:gd name="T5" fmla="*/ 0 h 817"/>
                  <a:gd name="T6" fmla="*/ 946 w 1892"/>
                  <a:gd name="T7" fmla="*/ 0 h 817"/>
                  <a:gd name="T8" fmla="*/ 853 w 1892"/>
                  <a:gd name="T9" fmla="*/ 0 h 817"/>
                  <a:gd name="T10" fmla="*/ 93 w 1892"/>
                  <a:gd name="T11" fmla="*/ 0 h 817"/>
                  <a:gd name="T12" fmla="*/ 0 w 1892"/>
                  <a:gd name="T13" fmla="*/ 0 h 817"/>
                  <a:gd name="T14" fmla="*/ 236 w 1892"/>
                  <a:gd name="T15" fmla="*/ 211 h 817"/>
                  <a:gd name="T16" fmla="*/ 402 w 1892"/>
                  <a:gd name="T17" fmla="*/ 360 h 817"/>
                  <a:gd name="T18" fmla="*/ 473 w 1892"/>
                  <a:gd name="T19" fmla="*/ 423 h 817"/>
                  <a:gd name="T20" fmla="*/ 694 w 1892"/>
                  <a:gd name="T21" fmla="*/ 620 h 817"/>
                  <a:gd name="T22" fmla="*/ 875 w 1892"/>
                  <a:gd name="T23" fmla="*/ 783 h 817"/>
                  <a:gd name="T24" fmla="*/ 1017 w 1892"/>
                  <a:gd name="T25" fmla="*/ 783 h 817"/>
                  <a:gd name="T26" fmla="*/ 1198 w 1892"/>
                  <a:gd name="T27" fmla="*/ 620 h 817"/>
                  <a:gd name="T28" fmla="*/ 1419 w 1892"/>
                  <a:gd name="T29" fmla="*/ 423 h 817"/>
                  <a:gd name="T30" fmla="*/ 1490 w 1892"/>
                  <a:gd name="T31" fmla="*/ 360 h 817"/>
                  <a:gd name="T32" fmla="*/ 1656 w 1892"/>
                  <a:gd name="T33" fmla="*/ 211 h 817"/>
                  <a:gd name="T34" fmla="*/ 1892 w 1892"/>
                  <a:gd name="T35" fmla="*/ 0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92" h="817">
                    <a:moveTo>
                      <a:pt x="1892" y="0"/>
                    </a:moveTo>
                    <a:lnTo>
                      <a:pt x="1799" y="0"/>
                    </a:lnTo>
                    <a:lnTo>
                      <a:pt x="1039" y="0"/>
                    </a:lnTo>
                    <a:lnTo>
                      <a:pt x="946" y="0"/>
                    </a:lnTo>
                    <a:lnTo>
                      <a:pt x="853" y="0"/>
                    </a:lnTo>
                    <a:lnTo>
                      <a:pt x="93" y="0"/>
                    </a:lnTo>
                    <a:lnTo>
                      <a:pt x="0" y="0"/>
                    </a:lnTo>
                    <a:lnTo>
                      <a:pt x="236" y="211"/>
                    </a:lnTo>
                    <a:lnTo>
                      <a:pt x="402" y="360"/>
                    </a:lnTo>
                    <a:cubicBezTo>
                      <a:pt x="422" y="377"/>
                      <a:pt x="447" y="400"/>
                      <a:pt x="473" y="423"/>
                    </a:cubicBezTo>
                    <a:lnTo>
                      <a:pt x="694" y="620"/>
                    </a:lnTo>
                    <a:lnTo>
                      <a:pt x="875" y="783"/>
                    </a:lnTo>
                    <a:cubicBezTo>
                      <a:pt x="914" y="817"/>
                      <a:pt x="978" y="817"/>
                      <a:pt x="1017" y="783"/>
                    </a:cubicBezTo>
                    <a:lnTo>
                      <a:pt x="1198" y="620"/>
                    </a:lnTo>
                    <a:lnTo>
                      <a:pt x="1419" y="423"/>
                    </a:lnTo>
                    <a:cubicBezTo>
                      <a:pt x="1445" y="400"/>
                      <a:pt x="1470" y="377"/>
                      <a:pt x="1490" y="360"/>
                    </a:cubicBezTo>
                    <a:lnTo>
                      <a:pt x="1656" y="211"/>
                    </a:lnTo>
                    <a:lnTo>
                      <a:pt x="1892" y="0"/>
                    </a:lnTo>
                    <a:close/>
                  </a:path>
                </a:pathLst>
              </a:custGeom>
              <a:solidFill>
                <a:srgbClr val="63BD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45" name="Freeform 297">
                <a:extLst>
                  <a:ext uri="{FF2B5EF4-FFF2-40B4-BE49-F238E27FC236}">
                    <a16:creationId xmlns:a16="http://schemas.microsoft.com/office/drawing/2014/main" id="{1DD7CAB0-4EEA-44EC-BD7C-00E7D6ECD56A}"/>
                  </a:ext>
                </a:extLst>
              </p:cNvPr>
              <p:cNvSpPr>
                <a:spLocks noChangeAspect="1"/>
              </p:cNvSpPr>
              <p:nvPr/>
            </p:nvSpPr>
            <p:spPr bwMode="auto">
              <a:xfrm>
                <a:off x="4984751" y="3819526"/>
                <a:ext cx="776288" cy="336550"/>
              </a:xfrm>
              <a:custGeom>
                <a:avLst/>
                <a:gdLst>
                  <a:gd name="T0" fmla="*/ 402 w 1892"/>
                  <a:gd name="T1" fmla="*/ 472 h 818"/>
                  <a:gd name="T2" fmla="*/ 473 w 1892"/>
                  <a:gd name="T3" fmla="*/ 411 h 818"/>
                  <a:gd name="T4" fmla="*/ 694 w 1892"/>
                  <a:gd name="T5" fmla="*/ 221 h 818"/>
                  <a:gd name="T6" fmla="*/ 875 w 1892"/>
                  <a:gd name="T7" fmla="*/ 65 h 818"/>
                  <a:gd name="T8" fmla="*/ 1017 w 1892"/>
                  <a:gd name="T9" fmla="*/ 65 h 818"/>
                  <a:gd name="T10" fmla="*/ 1198 w 1892"/>
                  <a:gd name="T11" fmla="*/ 221 h 818"/>
                  <a:gd name="T12" fmla="*/ 1419 w 1892"/>
                  <a:gd name="T13" fmla="*/ 411 h 818"/>
                  <a:gd name="T14" fmla="*/ 1490 w 1892"/>
                  <a:gd name="T15" fmla="*/ 472 h 818"/>
                  <a:gd name="T16" fmla="*/ 1656 w 1892"/>
                  <a:gd name="T17" fmla="*/ 614 h 818"/>
                  <a:gd name="T18" fmla="*/ 1892 w 1892"/>
                  <a:gd name="T19" fmla="*/ 818 h 818"/>
                  <a:gd name="T20" fmla="*/ 1656 w 1892"/>
                  <a:gd name="T21" fmla="*/ 606 h 818"/>
                  <a:gd name="T22" fmla="*/ 1490 w 1892"/>
                  <a:gd name="T23" fmla="*/ 458 h 818"/>
                  <a:gd name="T24" fmla="*/ 1419 w 1892"/>
                  <a:gd name="T25" fmla="*/ 395 h 818"/>
                  <a:gd name="T26" fmla="*/ 1198 w 1892"/>
                  <a:gd name="T27" fmla="*/ 197 h 818"/>
                  <a:gd name="T28" fmla="*/ 1017 w 1892"/>
                  <a:gd name="T29" fmla="*/ 35 h 818"/>
                  <a:gd name="T30" fmla="*/ 875 w 1892"/>
                  <a:gd name="T31" fmla="*/ 35 h 818"/>
                  <a:gd name="T32" fmla="*/ 694 w 1892"/>
                  <a:gd name="T33" fmla="*/ 197 h 818"/>
                  <a:gd name="T34" fmla="*/ 473 w 1892"/>
                  <a:gd name="T35" fmla="*/ 395 h 818"/>
                  <a:gd name="T36" fmla="*/ 402 w 1892"/>
                  <a:gd name="T37" fmla="*/ 458 h 818"/>
                  <a:gd name="T38" fmla="*/ 236 w 1892"/>
                  <a:gd name="T39" fmla="*/ 606 h 818"/>
                  <a:gd name="T40" fmla="*/ 0 w 1892"/>
                  <a:gd name="T41" fmla="*/ 818 h 818"/>
                  <a:gd name="T42" fmla="*/ 236 w 1892"/>
                  <a:gd name="T43" fmla="*/ 614 h 818"/>
                  <a:gd name="T44" fmla="*/ 402 w 1892"/>
                  <a:gd name="T45" fmla="*/ 472 h 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92" h="818">
                    <a:moveTo>
                      <a:pt x="402" y="472"/>
                    </a:moveTo>
                    <a:cubicBezTo>
                      <a:pt x="422" y="455"/>
                      <a:pt x="447" y="433"/>
                      <a:pt x="473" y="411"/>
                    </a:cubicBezTo>
                    <a:lnTo>
                      <a:pt x="694" y="221"/>
                    </a:lnTo>
                    <a:lnTo>
                      <a:pt x="875" y="65"/>
                    </a:lnTo>
                    <a:cubicBezTo>
                      <a:pt x="914" y="31"/>
                      <a:pt x="978" y="31"/>
                      <a:pt x="1017" y="65"/>
                    </a:cubicBezTo>
                    <a:lnTo>
                      <a:pt x="1198" y="221"/>
                    </a:lnTo>
                    <a:lnTo>
                      <a:pt x="1419" y="411"/>
                    </a:lnTo>
                    <a:cubicBezTo>
                      <a:pt x="1445" y="433"/>
                      <a:pt x="1470" y="455"/>
                      <a:pt x="1490" y="472"/>
                    </a:cubicBezTo>
                    <a:lnTo>
                      <a:pt x="1656" y="614"/>
                    </a:lnTo>
                    <a:lnTo>
                      <a:pt x="1892" y="818"/>
                    </a:lnTo>
                    <a:lnTo>
                      <a:pt x="1656" y="606"/>
                    </a:lnTo>
                    <a:lnTo>
                      <a:pt x="1490" y="458"/>
                    </a:lnTo>
                    <a:cubicBezTo>
                      <a:pt x="1470" y="440"/>
                      <a:pt x="1445" y="418"/>
                      <a:pt x="1419" y="395"/>
                    </a:cubicBezTo>
                    <a:lnTo>
                      <a:pt x="1198" y="197"/>
                    </a:lnTo>
                    <a:lnTo>
                      <a:pt x="1017" y="35"/>
                    </a:lnTo>
                    <a:cubicBezTo>
                      <a:pt x="978" y="0"/>
                      <a:pt x="914" y="0"/>
                      <a:pt x="875" y="35"/>
                    </a:cubicBezTo>
                    <a:lnTo>
                      <a:pt x="694" y="197"/>
                    </a:lnTo>
                    <a:lnTo>
                      <a:pt x="473" y="395"/>
                    </a:lnTo>
                    <a:cubicBezTo>
                      <a:pt x="447" y="418"/>
                      <a:pt x="422" y="440"/>
                      <a:pt x="402" y="458"/>
                    </a:cubicBezTo>
                    <a:lnTo>
                      <a:pt x="236" y="606"/>
                    </a:lnTo>
                    <a:lnTo>
                      <a:pt x="0" y="818"/>
                    </a:lnTo>
                    <a:lnTo>
                      <a:pt x="236" y="614"/>
                    </a:lnTo>
                    <a:lnTo>
                      <a:pt x="402" y="472"/>
                    </a:lnTo>
                    <a:close/>
                  </a:path>
                </a:pathLst>
              </a:custGeom>
              <a:solidFill>
                <a:srgbClr val="63BD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46" name="Freeform 298">
                <a:extLst>
                  <a:ext uri="{FF2B5EF4-FFF2-40B4-BE49-F238E27FC236}">
                    <a16:creationId xmlns:a16="http://schemas.microsoft.com/office/drawing/2014/main" id="{1FB83A4B-7E3C-4A8D-ACA7-15CB4E6AD752}"/>
                  </a:ext>
                </a:extLst>
              </p:cNvPr>
              <p:cNvSpPr>
                <a:spLocks noChangeAspect="1"/>
              </p:cNvSpPr>
              <p:nvPr/>
            </p:nvSpPr>
            <p:spPr bwMode="auto">
              <a:xfrm>
                <a:off x="4984751" y="3706813"/>
                <a:ext cx="776288" cy="320675"/>
              </a:xfrm>
              <a:custGeom>
                <a:avLst/>
                <a:gdLst>
                  <a:gd name="T0" fmla="*/ 1892 w 1892"/>
                  <a:gd name="T1" fmla="*/ 0 h 780"/>
                  <a:gd name="T2" fmla="*/ 1799 w 1892"/>
                  <a:gd name="T3" fmla="*/ 0 h 780"/>
                  <a:gd name="T4" fmla="*/ 1039 w 1892"/>
                  <a:gd name="T5" fmla="*/ 0 h 780"/>
                  <a:gd name="T6" fmla="*/ 946 w 1892"/>
                  <a:gd name="T7" fmla="*/ 0 h 780"/>
                  <a:gd name="T8" fmla="*/ 853 w 1892"/>
                  <a:gd name="T9" fmla="*/ 0 h 780"/>
                  <a:gd name="T10" fmla="*/ 93 w 1892"/>
                  <a:gd name="T11" fmla="*/ 0 h 780"/>
                  <a:gd name="T12" fmla="*/ 0 w 1892"/>
                  <a:gd name="T13" fmla="*/ 0 h 780"/>
                  <a:gd name="T14" fmla="*/ 236 w 1892"/>
                  <a:gd name="T15" fmla="*/ 202 h 780"/>
                  <a:gd name="T16" fmla="*/ 402 w 1892"/>
                  <a:gd name="T17" fmla="*/ 343 h 780"/>
                  <a:gd name="T18" fmla="*/ 473 w 1892"/>
                  <a:gd name="T19" fmla="*/ 403 h 780"/>
                  <a:gd name="T20" fmla="*/ 694 w 1892"/>
                  <a:gd name="T21" fmla="*/ 592 h 780"/>
                  <a:gd name="T22" fmla="*/ 875 w 1892"/>
                  <a:gd name="T23" fmla="*/ 747 h 780"/>
                  <a:gd name="T24" fmla="*/ 1017 w 1892"/>
                  <a:gd name="T25" fmla="*/ 747 h 780"/>
                  <a:gd name="T26" fmla="*/ 1198 w 1892"/>
                  <a:gd name="T27" fmla="*/ 592 h 780"/>
                  <a:gd name="T28" fmla="*/ 1419 w 1892"/>
                  <a:gd name="T29" fmla="*/ 403 h 780"/>
                  <a:gd name="T30" fmla="*/ 1490 w 1892"/>
                  <a:gd name="T31" fmla="*/ 343 h 780"/>
                  <a:gd name="T32" fmla="*/ 1656 w 1892"/>
                  <a:gd name="T33" fmla="*/ 202 h 780"/>
                  <a:gd name="T34" fmla="*/ 1892 w 1892"/>
                  <a:gd name="T35" fmla="*/ 0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92" h="780">
                    <a:moveTo>
                      <a:pt x="1892" y="0"/>
                    </a:moveTo>
                    <a:lnTo>
                      <a:pt x="1799" y="0"/>
                    </a:lnTo>
                    <a:lnTo>
                      <a:pt x="1039" y="0"/>
                    </a:lnTo>
                    <a:lnTo>
                      <a:pt x="946" y="0"/>
                    </a:lnTo>
                    <a:lnTo>
                      <a:pt x="853" y="0"/>
                    </a:lnTo>
                    <a:lnTo>
                      <a:pt x="93" y="0"/>
                    </a:lnTo>
                    <a:lnTo>
                      <a:pt x="0" y="0"/>
                    </a:lnTo>
                    <a:lnTo>
                      <a:pt x="236" y="202"/>
                    </a:lnTo>
                    <a:lnTo>
                      <a:pt x="402" y="343"/>
                    </a:lnTo>
                    <a:cubicBezTo>
                      <a:pt x="422" y="360"/>
                      <a:pt x="447" y="382"/>
                      <a:pt x="473" y="403"/>
                    </a:cubicBezTo>
                    <a:lnTo>
                      <a:pt x="694" y="592"/>
                    </a:lnTo>
                    <a:lnTo>
                      <a:pt x="875" y="747"/>
                    </a:lnTo>
                    <a:cubicBezTo>
                      <a:pt x="914" y="780"/>
                      <a:pt x="978" y="780"/>
                      <a:pt x="1017" y="747"/>
                    </a:cubicBezTo>
                    <a:lnTo>
                      <a:pt x="1198" y="592"/>
                    </a:lnTo>
                    <a:lnTo>
                      <a:pt x="1419" y="403"/>
                    </a:lnTo>
                    <a:cubicBezTo>
                      <a:pt x="1445" y="382"/>
                      <a:pt x="1470" y="360"/>
                      <a:pt x="1490" y="343"/>
                    </a:cubicBezTo>
                    <a:lnTo>
                      <a:pt x="1656" y="202"/>
                    </a:lnTo>
                    <a:lnTo>
                      <a:pt x="1892" y="0"/>
                    </a:lnTo>
                    <a:close/>
                  </a:path>
                </a:pathLst>
              </a:custGeom>
              <a:solidFill>
                <a:srgbClr val="97D3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62" name="Group 761">
              <a:extLst>
                <a:ext uri="{FF2B5EF4-FFF2-40B4-BE49-F238E27FC236}">
                  <a16:creationId xmlns:a16="http://schemas.microsoft.com/office/drawing/2014/main" id="{BCC2F88C-2BD8-4E4C-B878-51E6DACAAC9E}"/>
                </a:ext>
              </a:extLst>
            </p:cNvPr>
            <p:cNvGrpSpPr>
              <a:grpSpLocks noChangeAspect="1"/>
            </p:cNvGrpSpPr>
            <p:nvPr/>
          </p:nvGrpSpPr>
          <p:grpSpPr>
            <a:xfrm>
              <a:off x="6121401" y="2727326"/>
              <a:ext cx="1924050" cy="1497013"/>
              <a:chOff x="6121401" y="2727326"/>
              <a:chExt cx="1924050" cy="1497013"/>
            </a:xfrm>
          </p:grpSpPr>
          <p:sp>
            <p:nvSpPr>
              <p:cNvPr id="455" name="Freeform 307">
                <a:extLst>
                  <a:ext uri="{FF2B5EF4-FFF2-40B4-BE49-F238E27FC236}">
                    <a16:creationId xmlns:a16="http://schemas.microsoft.com/office/drawing/2014/main" id="{706A037E-93E2-4726-BB1B-F2A9CE65648B}"/>
                  </a:ext>
                </a:extLst>
              </p:cNvPr>
              <p:cNvSpPr>
                <a:spLocks/>
              </p:cNvSpPr>
              <p:nvPr/>
            </p:nvSpPr>
            <p:spPr bwMode="auto">
              <a:xfrm>
                <a:off x="6985001" y="2727326"/>
                <a:ext cx="1060450" cy="1497013"/>
              </a:xfrm>
              <a:custGeom>
                <a:avLst/>
                <a:gdLst>
                  <a:gd name="T0" fmla="*/ 2583 w 2583"/>
                  <a:gd name="T1" fmla="*/ 3503 h 3640"/>
                  <a:gd name="T2" fmla="*/ 2446 w 2583"/>
                  <a:gd name="T3" fmla="*/ 3640 h 3640"/>
                  <a:gd name="T4" fmla="*/ 137 w 2583"/>
                  <a:gd name="T5" fmla="*/ 3640 h 3640"/>
                  <a:gd name="T6" fmla="*/ 0 w 2583"/>
                  <a:gd name="T7" fmla="*/ 3503 h 3640"/>
                  <a:gd name="T8" fmla="*/ 0 w 2583"/>
                  <a:gd name="T9" fmla="*/ 137 h 3640"/>
                  <a:gd name="T10" fmla="*/ 137 w 2583"/>
                  <a:gd name="T11" fmla="*/ 0 h 3640"/>
                  <a:gd name="T12" fmla="*/ 2446 w 2583"/>
                  <a:gd name="T13" fmla="*/ 0 h 3640"/>
                  <a:gd name="T14" fmla="*/ 2583 w 2583"/>
                  <a:gd name="T15" fmla="*/ 137 h 3640"/>
                  <a:gd name="T16" fmla="*/ 2583 w 2583"/>
                  <a:gd name="T17" fmla="*/ 3503 h 3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83" h="3640">
                    <a:moveTo>
                      <a:pt x="2583" y="3503"/>
                    </a:moveTo>
                    <a:cubicBezTo>
                      <a:pt x="2583" y="3579"/>
                      <a:pt x="2522" y="3640"/>
                      <a:pt x="2446" y="3640"/>
                    </a:cubicBezTo>
                    <a:lnTo>
                      <a:pt x="137" y="3640"/>
                    </a:lnTo>
                    <a:cubicBezTo>
                      <a:pt x="61" y="3640"/>
                      <a:pt x="0" y="3579"/>
                      <a:pt x="0" y="3503"/>
                    </a:cubicBezTo>
                    <a:lnTo>
                      <a:pt x="0" y="137"/>
                    </a:lnTo>
                    <a:cubicBezTo>
                      <a:pt x="0" y="61"/>
                      <a:pt x="61" y="0"/>
                      <a:pt x="137" y="0"/>
                    </a:cubicBezTo>
                    <a:lnTo>
                      <a:pt x="2446" y="0"/>
                    </a:lnTo>
                    <a:cubicBezTo>
                      <a:pt x="2522" y="0"/>
                      <a:pt x="2583" y="61"/>
                      <a:pt x="2583" y="137"/>
                    </a:cubicBezTo>
                    <a:lnTo>
                      <a:pt x="2583" y="3503"/>
                    </a:ln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56" name="Freeform 308">
                <a:extLst>
                  <a:ext uri="{FF2B5EF4-FFF2-40B4-BE49-F238E27FC236}">
                    <a16:creationId xmlns:a16="http://schemas.microsoft.com/office/drawing/2014/main" id="{5E3155E5-B239-417F-A272-56846D779ED0}"/>
                  </a:ext>
                </a:extLst>
              </p:cNvPr>
              <p:cNvSpPr>
                <a:spLocks/>
              </p:cNvSpPr>
              <p:nvPr/>
            </p:nvSpPr>
            <p:spPr bwMode="auto">
              <a:xfrm>
                <a:off x="6992939" y="2735263"/>
                <a:ext cx="1044575" cy="1479550"/>
              </a:xfrm>
              <a:custGeom>
                <a:avLst/>
                <a:gdLst>
                  <a:gd name="T0" fmla="*/ 116 w 2542"/>
                  <a:gd name="T1" fmla="*/ 3598 h 3598"/>
                  <a:gd name="T2" fmla="*/ 0 w 2542"/>
                  <a:gd name="T3" fmla="*/ 3482 h 3598"/>
                  <a:gd name="T4" fmla="*/ 0 w 2542"/>
                  <a:gd name="T5" fmla="*/ 116 h 3598"/>
                  <a:gd name="T6" fmla="*/ 116 w 2542"/>
                  <a:gd name="T7" fmla="*/ 0 h 3598"/>
                  <a:gd name="T8" fmla="*/ 2425 w 2542"/>
                  <a:gd name="T9" fmla="*/ 0 h 3598"/>
                  <a:gd name="T10" fmla="*/ 2542 w 2542"/>
                  <a:gd name="T11" fmla="*/ 116 h 3598"/>
                  <a:gd name="T12" fmla="*/ 2542 w 2542"/>
                  <a:gd name="T13" fmla="*/ 3482 h 3598"/>
                  <a:gd name="T14" fmla="*/ 2425 w 2542"/>
                  <a:gd name="T15" fmla="*/ 3598 h 3598"/>
                  <a:gd name="T16" fmla="*/ 116 w 2542"/>
                  <a:gd name="T17" fmla="*/ 3598 h 35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42" h="3598">
                    <a:moveTo>
                      <a:pt x="116" y="3598"/>
                    </a:moveTo>
                    <a:cubicBezTo>
                      <a:pt x="52" y="3598"/>
                      <a:pt x="0" y="3546"/>
                      <a:pt x="0" y="3482"/>
                    </a:cubicBezTo>
                    <a:lnTo>
                      <a:pt x="0" y="116"/>
                    </a:lnTo>
                    <a:cubicBezTo>
                      <a:pt x="0" y="52"/>
                      <a:pt x="52" y="0"/>
                      <a:pt x="116" y="0"/>
                    </a:cubicBezTo>
                    <a:lnTo>
                      <a:pt x="2425" y="0"/>
                    </a:lnTo>
                    <a:cubicBezTo>
                      <a:pt x="2489" y="0"/>
                      <a:pt x="2542" y="52"/>
                      <a:pt x="2542" y="116"/>
                    </a:cubicBezTo>
                    <a:lnTo>
                      <a:pt x="2542" y="3482"/>
                    </a:lnTo>
                    <a:cubicBezTo>
                      <a:pt x="2542" y="3546"/>
                      <a:pt x="2489" y="3598"/>
                      <a:pt x="2425" y="3598"/>
                    </a:cubicBezTo>
                    <a:lnTo>
                      <a:pt x="116" y="3598"/>
                    </a:lnTo>
                    <a:close/>
                  </a:path>
                </a:pathLst>
              </a:custGeom>
              <a:solidFill>
                <a:srgbClr val="021E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57" name="Oval 309">
                <a:extLst>
                  <a:ext uri="{FF2B5EF4-FFF2-40B4-BE49-F238E27FC236}">
                    <a16:creationId xmlns:a16="http://schemas.microsoft.com/office/drawing/2014/main" id="{9FA325D0-9206-4ECC-93B2-FCA72172C04B}"/>
                  </a:ext>
                </a:extLst>
              </p:cNvPr>
              <p:cNvSpPr>
                <a:spLocks noChangeArrowheads="1"/>
              </p:cNvSpPr>
              <p:nvPr/>
            </p:nvSpPr>
            <p:spPr bwMode="auto">
              <a:xfrm>
                <a:off x="7505701" y="2784476"/>
                <a:ext cx="19050" cy="19050"/>
              </a:xfrm>
              <a:prstGeom prst="ellipse">
                <a:avLst/>
              </a:pr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58" name="Freeform 310">
                <a:extLst>
                  <a:ext uri="{FF2B5EF4-FFF2-40B4-BE49-F238E27FC236}">
                    <a16:creationId xmlns:a16="http://schemas.microsoft.com/office/drawing/2014/main" id="{ECB0B82C-52FB-41A4-88C3-F279A3AED607}"/>
                  </a:ext>
                </a:extLst>
              </p:cNvPr>
              <p:cNvSpPr>
                <a:spLocks/>
              </p:cNvSpPr>
              <p:nvPr/>
            </p:nvSpPr>
            <p:spPr bwMode="auto">
              <a:xfrm>
                <a:off x="7466014" y="4130676"/>
                <a:ext cx="98425" cy="41275"/>
              </a:xfrm>
              <a:custGeom>
                <a:avLst/>
                <a:gdLst>
                  <a:gd name="T0" fmla="*/ 241 w 241"/>
                  <a:gd name="T1" fmla="*/ 77 h 103"/>
                  <a:gd name="T2" fmla="*/ 215 w 241"/>
                  <a:gd name="T3" fmla="*/ 103 h 103"/>
                  <a:gd name="T4" fmla="*/ 26 w 241"/>
                  <a:gd name="T5" fmla="*/ 103 h 103"/>
                  <a:gd name="T6" fmla="*/ 0 w 241"/>
                  <a:gd name="T7" fmla="*/ 77 h 103"/>
                  <a:gd name="T8" fmla="*/ 0 w 241"/>
                  <a:gd name="T9" fmla="*/ 26 h 103"/>
                  <a:gd name="T10" fmla="*/ 26 w 241"/>
                  <a:gd name="T11" fmla="*/ 0 h 103"/>
                  <a:gd name="T12" fmla="*/ 215 w 241"/>
                  <a:gd name="T13" fmla="*/ 0 h 103"/>
                  <a:gd name="T14" fmla="*/ 241 w 241"/>
                  <a:gd name="T15" fmla="*/ 26 h 103"/>
                  <a:gd name="T16" fmla="*/ 241 w 241"/>
                  <a:gd name="T17" fmla="*/ 77 h 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1" h="103">
                    <a:moveTo>
                      <a:pt x="241" y="77"/>
                    </a:moveTo>
                    <a:cubicBezTo>
                      <a:pt x="241" y="92"/>
                      <a:pt x="230" y="103"/>
                      <a:pt x="215" y="103"/>
                    </a:cubicBezTo>
                    <a:lnTo>
                      <a:pt x="26" y="103"/>
                    </a:lnTo>
                    <a:cubicBezTo>
                      <a:pt x="12" y="103"/>
                      <a:pt x="0" y="92"/>
                      <a:pt x="0" y="77"/>
                    </a:cubicBezTo>
                    <a:lnTo>
                      <a:pt x="0" y="26"/>
                    </a:lnTo>
                    <a:cubicBezTo>
                      <a:pt x="0" y="11"/>
                      <a:pt x="12" y="0"/>
                      <a:pt x="26" y="0"/>
                    </a:cubicBezTo>
                    <a:lnTo>
                      <a:pt x="215" y="0"/>
                    </a:lnTo>
                    <a:cubicBezTo>
                      <a:pt x="230" y="0"/>
                      <a:pt x="241" y="11"/>
                      <a:pt x="241" y="26"/>
                    </a:cubicBezTo>
                    <a:lnTo>
                      <a:pt x="241" y="77"/>
                    </a:ln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59" name="Rectangle 311">
                <a:extLst>
                  <a:ext uri="{FF2B5EF4-FFF2-40B4-BE49-F238E27FC236}">
                    <a16:creationId xmlns:a16="http://schemas.microsoft.com/office/drawing/2014/main" id="{7F36B754-BB29-40FB-A7FC-C8E2F7158FA8}"/>
                  </a:ext>
                </a:extLst>
              </p:cNvPr>
              <p:cNvSpPr>
                <a:spLocks noChangeArrowheads="1"/>
              </p:cNvSpPr>
              <p:nvPr/>
            </p:nvSpPr>
            <p:spPr bwMode="auto">
              <a:xfrm>
                <a:off x="7053264" y="2849563"/>
                <a:ext cx="923925" cy="1233488"/>
              </a:xfrm>
              <a:prstGeom prst="rect">
                <a:avLst/>
              </a:prstGeom>
              <a:solidFill>
                <a:srgbClr val="CFEAF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64" name="Rectangle 316">
                <a:extLst>
                  <a:ext uri="{FF2B5EF4-FFF2-40B4-BE49-F238E27FC236}">
                    <a16:creationId xmlns:a16="http://schemas.microsoft.com/office/drawing/2014/main" id="{26069A33-67FB-4E93-B8B6-92853F4661A7}"/>
                  </a:ext>
                </a:extLst>
              </p:cNvPr>
              <p:cNvSpPr>
                <a:spLocks noChangeArrowheads="1"/>
              </p:cNvSpPr>
              <p:nvPr/>
            </p:nvSpPr>
            <p:spPr bwMode="auto">
              <a:xfrm>
                <a:off x="6121401" y="2849563"/>
                <a:ext cx="922338" cy="1233488"/>
              </a:xfrm>
              <a:prstGeom prst="rect">
                <a:avLst/>
              </a:prstGeom>
              <a:solidFill>
                <a:srgbClr val="CFEAF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65" name="Rectangle 317">
                <a:extLst>
                  <a:ext uri="{FF2B5EF4-FFF2-40B4-BE49-F238E27FC236}">
                    <a16:creationId xmlns:a16="http://schemas.microsoft.com/office/drawing/2014/main" id="{73C6EBDA-63A5-4C4F-B6B3-7E0B4A87EBA5}"/>
                  </a:ext>
                </a:extLst>
              </p:cNvPr>
              <p:cNvSpPr>
                <a:spLocks noChangeArrowheads="1"/>
              </p:cNvSpPr>
              <p:nvPr/>
            </p:nvSpPr>
            <p:spPr bwMode="auto">
              <a:xfrm>
                <a:off x="6964364" y="2849563"/>
                <a:ext cx="79375" cy="1233488"/>
              </a:xfrm>
              <a:prstGeom prst="rect">
                <a:avLst/>
              </a:prstGeom>
              <a:solidFill>
                <a:srgbClr val="A4D8E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66" name="Rectangle 318">
                <a:extLst>
                  <a:ext uri="{FF2B5EF4-FFF2-40B4-BE49-F238E27FC236}">
                    <a16:creationId xmlns:a16="http://schemas.microsoft.com/office/drawing/2014/main" id="{6420D653-89D4-43CB-AA5C-351289893504}"/>
                  </a:ext>
                </a:extLst>
              </p:cNvPr>
              <p:cNvSpPr>
                <a:spLocks noChangeArrowheads="1"/>
              </p:cNvSpPr>
              <p:nvPr/>
            </p:nvSpPr>
            <p:spPr bwMode="auto">
              <a:xfrm>
                <a:off x="6229351" y="2973388"/>
                <a:ext cx="479425" cy="14288"/>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67" name="Rectangle 319">
                <a:extLst>
                  <a:ext uri="{FF2B5EF4-FFF2-40B4-BE49-F238E27FC236}">
                    <a16:creationId xmlns:a16="http://schemas.microsoft.com/office/drawing/2014/main" id="{904D7FB4-4B30-48B8-962E-DF7D46D7DECC}"/>
                  </a:ext>
                </a:extLst>
              </p:cNvPr>
              <p:cNvSpPr>
                <a:spLocks noChangeArrowheads="1"/>
              </p:cNvSpPr>
              <p:nvPr/>
            </p:nvSpPr>
            <p:spPr bwMode="auto">
              <a:xfrm>
                <a:off x="6229351" y="3014663"/>
                <a:ext cx="369888"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68" name="Rectangle 320">
                <a:extLst>
                  <a:ext uri="{FF2B5EF4-FFF2-40B4-BE49-F238E27FC236}">
                    <a16:creationId xmlns:a16="http://schemas.microsoft.com/office/drawing/2014/main" id="{F78210C7-CDA6-4890-965F-9CFC99C47BC0}"/>
                  </a:ext>
                </a:extLst>
              </p:cNvPr>
              <p:cNvSpPr>
                <a:spLocks noChangeArrowheads="1"/>
              </p:cNvSpPr>
              <p:nvPr/>
            </p:nvSpPr>
            <p:spPr bwMode="auto">
              <a:xfrm>
                <a:off x="6262689" y="3132138"/>
                <a:ext cx="665163"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69" name="Rectangle 321">
                <a:extLst>
                  <a:ext uri="{FF2B5EF4-FFF2-40B4-BE49-F238E27FC236}">
                    <a16:creationId xmlns:a16="http://schemas.microsoft.com/office/drawing/2014/main" id="{D3EA0FA5-B4FC-495F-8849-AB95AC28CBD3}"/>
                  </a:ext>
                </a:extLst>
              </p:cNvPr>
              <p:cNvSpPr>
                <a:spLocks noChangeArrowheads="1"/>
              </p:cNvSpPr>
              <p:nvPr/>
            </p:nvSpPr>
            <p:spPr bwMode="auto">
              <a:xfrm>
                <a:off x="6229351" y="3173413"/>
                <a:ext cx="698500"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0" name="Rectangle 322">
                <a:extLst>
                  <a:ext uri="{FF2B5EF4-FFF2-40B4-BE49-F238E27FC236}">
                    <a16:creationId xmlns:a16="http://schemas.microsoft.com/office/drawing/2014/main" id="{32535AED-AF7E-4FE7-B6FE-F0D4D4F7AF58}"/>
                  </a:ext>
                </a:extLst>
              </p:cNvPr>
              <p:cNvSpPr>
                <a:spLocks noChangeArrowheads="1"/>
              </p:cNvSpPr>
              <p:nvPr/>
            </p:nvSpPr>
            <p:spPr bwMode="auto">
              <a:xfrm>
                <a:off x="6229351" y="3214688"/>
                <a:ext cx="698500"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1" name="Rectangle 323">
                <a:extLst>
                  <a:ext uri="{FF2B5EF4-FFF2-40B4-BE49-F238E27FC236}">
                    <a16:creationId xmlns:a16="http://schemas.microsoft.com/office/drawing/2014/main" id="{E16D846B-7D53-4E44-88F4-7E5865A0E128}"/>
                  </a:ext>
                </a:extLst>
              </p:cNvPr>
              <p:cNvSpPr>
                <a:spLocks noChangeArrowheads="1"/>
              </p:cNvSpPr>
              <p:nvPr/>
            </p:nvSpPr>
            <p:spPr bwMode="auto">
              <a:xfrm>
                <a:off x="6229351" y="3255963"/>
                <a:ext cx="301625"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2" name="Rectangle 324">
                <a:extLst>
                  <a:ext uri="{FF2B5EF4-FFF2-40B4-BE49-F238E27FC236}">
                    <a16:creationId xmlns:a16="http://schemas.microsoft.com/office/drawing/2014/main" id="{B0D32B05-E041-4777-89F7-0B3EDA81327C}"/>
                  </a:ext>
                </a:extLst>
              </p:cNvPr>
              <p:cNvSpPr>
                <a:spLocks noChangeArrowheads="1"/>
              </p:cNvSpPr>
              <p:nvPr/>
            </p:nvSpPr>
            <p:spPr bwMode="auto">
              <a:xfrm>
                <a:off x="6461126" y="3336926"/>
                <a:ext cx="32861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3" name="Rectangle 325">
                <a:extLst>
                  <a:ext uri="{FF2B5EF4-FFF2-40B4-BE49-F238E27FC236}">
                    <a16:creationId xmlns:a16="http://schemas.microsoft.com/office/drawing/2014/main" id="{9810EBD4-3490-4BF9-8B82-1E1B0DF6E178}"/>
                  </a:ext>
                </a:extLst>
              </p:cNvPr>
              <p:cNvSpPr>
                <a:spLocks noChangeArrowheads="1"/>
              </p:cNvSpPr>
              <p:nvPr/>
            </p:nvSpPr>
            <p:spPr bwMode="auto">
              <a:xfrm>
                <a:off x="6461126" y="3371851"/>
                <a:ext cx="466725"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4" name="Rectangle 326">
                <a:extLst>
                  <a:ext uri="{FF2B5EF4-FFF2-40B4-BE49-F238E27FC236}">
                    <a16:creationId xmlns:a16="http://schemas.microsoft.com/office/drawing/2014/main" id="{4E7E490C-E737-4169-A2FA-807B36E73435}"/>
                  </a:ext>
                </a:extLst>
              </p:cNvPr>
              <p:cNvSpPr>
                <a:spLocks noChangeArrowheads="1"/>
              </p:cNvSpPr>
              <p:nvPr/>
            </p:nvSpPr>
            <p:spPr bwMode="auto">
              <a:xfrm>
                <a:off x="6461126" y="3413126"/>
                <a:ext cx="466725"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5" name="Rectangle 327">
                <a:extLst>
                  <a:ext uri="{FF2B5EF4-FFF2-40B4-BE49-F238E27FC236}">
                    <a16:creationId xmlns:a16="http://schemas.microsoft.com/office/drawing/2014/main" id="{9546E477-8426-4453-B024-45DA2177BC27}"/>
                  </a:ext>
                </a:extLst>
              </p:cNvPr>
              <p:cNvSpPr>
                <a:spLocks noChangeArrowheads="1"/>
              </p:cNvSpPr>
              <p:nvPr/>
            </p:nvSpPr>
            <p:spPr bwMode="auto">
              <a:xfrm>
                <a:off x="6461126" y="3454401"/>
                <a:ext cx="466725"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6" name="Rectangle 328">
                <a:extLst>
                  <a:ext uri="{FF2B5EF4-FFF2-40B4-BE49-F238E27FC236}">
                    <a16:creationId xmlns:a16="http://schemas.microsoft.com/office/drawing/2014/main" id="{7AA9EE8B-A34F-4AFF-8534-C947D56E8515}"/>
                  </a:ext>
                </a:extLst>
              </p:cNvPr>
              <p:cNvSpPr>
                <a:spLocks noChangeArrowheads="1"/>
              </p:cNvSpPr>
              <p:nvPr/>
            </p:nvSpPr>
            <p:spPr bwMode="auto">
              <a:xfrm>
                <a:off x="6461126" y="3495676"/>
                <a:ext cx="466725"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7" name="Rectangle 329">
                <a:extLst>
                  <a:ext uri="{FF2B5EF4-FFF2-40B4-BE49-F238E27FC236}">
                    <a16:creationId xmlns:a16="http://schemas.microsoft.com/office/drawing/2014/main" id="{B322A0E0-C86D-4E21-8FCB-E8FE3E83222A}"/>
                  </a:ext>
                </a:extLst>
              </p:cNvPr>
              <p:cNvSpPr>
                <a:spLocks noChangeArrowheads="1"/>
              </p:cNvSpPr>
              <p:nvPr/>
            </p:nvSpPr>
            <p:spPr bwMode="auto">
              <a:xfrm>
                <a:off x="6461126" y="3536951"/>
                <a:ext cx="466725"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8" name="Rectangle 330">
                <a:extLst>
                  <a:ext uri="{FF2B5EF4-FFF2-40B4-BE49-F238E27FC236}">
                    <a16:creationId xmlns:a16="http://schemas.microsoft.com/office/drawing/2014/main" id="{0A157631-091C-4AD8-A78C-DF06D720FD51}"/>
                  </a:ext>
                </a:extLst>
              </p:cNvPr>
              <p:cNvSpPr>
                <a:spLocks noChangeArrowheads="1"/>
              </p:cNvSpPr>
              <p:nvPr/>
            </p:nvSpPr>
            <p:spPr bwMode="auto">
              <a:xfrm>
                <a:off x="6461126" y="3576638"/>
                <a:ext cx="4667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79" name="Rectangle 331">
                <a:extLst>
                  <a:ext uri="{FF2B5EF4-FFF2-40B4-BE49-F238E27FC236}">
                    <a16:creationId xmlns:a16="http://schemas.microsoft.com/office/drawing/2014/main" id="{19556320-F175-474A-A292-F8B0EF1ABDAB}"/>
                  </a:ext>
                </a:extLst>
              </p:cNvPr>
              <p:cNvSpPr>
                <a:spLocks noChangeArrowheads="1"/>
              </p:cNvSpPr>
              <p:nvPr/>
            </p:nvSpPr>
            <p:spPr bwMode="auto">
              <a:xfrm>
                <a:off x="6461126" y="3611563"/>
                <a:ext cx="4667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0" name="Rectangle 332">
                <a:extLst>
                  <a:ext uri="{FF2B5EF4-FFF2-40B4-BE49-F238E27FC236}">
                    <a16:creationId xmlns:a16="http://schemas.microsoft.com/office/drawing/2014/main" id="{87CE5FB6-DEF0-4A5C-8FD3-39FC78F0848D}"/>
                  </a:ext>
                </a:extLst>
              </p:cNvPr>
              <p:cNvSpPr>
                <a:spLocks noChangeArrowheads="1"/>
              </p:cNvSpPr>
              <p:nvPr/>
            </p:nvSpPr>
            <p:spPr bwMode="auto">
              <a:xfrm>
                <a:off x="6461126" y="3652838"/>
                <a:ext cx="38417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1" name="Rectangle 333">
                <a:extLst>
                  <a:ext uri="{FF2B5EF4-FFF2-40B4-BE49-F238E27FC236}">
                    <a16:creationId xmlns:a16="http://schemas.microsoft.com/office/drawing/2014/main" id="{5DE1B141-E206-43D7-81AE-E6037A45EDFF}"/>
                  </a:ext>
                </a:extLst>
              </p:cNvPr>
              <p:cNvSpPr>
                <a:spLocks noChangeArrowheads="1"/>
              </p:cNvSpPr>
              <p:nvPr/>
            </p:nvSpPr>
            <p:spPr bwMode="auto">
              <a:xfrm>
                <a:off x="6461126" y="3735388"/>
                <a:ext cx="466725"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2" name="Rectangle 334">
                <a:extLst>
                  <a:ext uri="{FF2B5EF4-FFF2-40B4-BE49-F238E27FC236}">
                    <a16:creationId xmlns:a16="http://schemas.microsoft.com/office/drawing/2014/main" id="{85CF46FE-AD18-4672-955B-314D6CC33A74}"/>
                  </a:ext>
                </a:extLst>
              </p:cNvPr>
              <p:cNvSpPr>
                <a:spLocks noChangeArrowheads="1"/>
              </p:cNvSpPr>
              <p:nvPr/>
            </p:nvSpPr>
            <p:spPr bwMode="auto">
              <a:xfrm>
                <a:off x="6461126" y="3776663"/>
                <a:ext cx="466725"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3" name="Rectangle 335">
                <a:extLst>
                  <a:ext uri="{FF2B5EF4-FFF2-40B4-BE49-F238E27FC236}">
                    <a16:creationId xmlns:a16="http://schemas.microsoft.com/office/drawing/2014/main" id="{143DDCA6-C0F6-497F-A422-81BB43FD4580}"/>
                  </a:ext>
                </a:extLst>
              </p:cNvPr>
              <p:cNvSpPr>
                <a:spLocks noChangeArrowheads="1"/>
              </p:cNvSpPr>
              <p:nvPr/>
            </p:nvSpPr>
            <p:spPr bwMode="auto">
              <a:xfrm>
                <a:off x="6461126" y="3816351"/>
                <a:ext cx="4667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4" name="Rectangle 336">
                <a:extLst>
                  <a:ext uri="{FF2B5EF4-FFF2-40B4-BE49-F238E27FC236}">
                    <a16:creationId xmlns:a16="http://schemas.microsoft.com/office/drawing/2014/main" id="{98F8F991-C62E-4682-ABC3-D6A2279C9E49}"/>
                  </a:ext>
                </a:extLst>
              </p:cNvPr>
              <p:cNvSpPr>
                <a:spLocks noChangeArrowheads="1"/>
              </p:cNvSpPr>
              <p:nvPr/>
            </p:nvSpPr>
            <p:spPr bwMode="auto">
              <a:xfrm>
                <a:off x="6461126" y="3851276"/>
                <a:ext cx="4667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5" name="Rectangle 337">
                <a:extLst>
                  <a:ext uri="{FF2B5EF4-FFF2-40B4-BE49-F238E27FC236}">
                    <a16:creationId xmlns:a16="http://schemas.microsoft.com/office/drawing/2014/main" id="{A3545965-3A3F-4102-BE2F-00F238B7E5F5}"/>
                  </a:ext>
                </a:extLst>
              </p:cNvPr>
              <p:cNvSpPr>
                <a:spLocks noChangeArrowheads="1"/>
              </p:cNvSpPr>
              <p:nvPr/>
            </p:nvSpPr>
            <p:spPr bwMode="auto">
              <a:xfrm>
                <a:off x="6461126" y="3892551"/>
                <a:ext cx="4667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6" name="Rectangle 338">
                <a:extLst>
                  <a:ext uri="{FF2B5EF4-FFF2-40B4-BE49-F238E27FC236}">
                    <a16:creationId xmlns:a16="http://schemas.microsoft.com/office/drawing/2014/main" id="{AE6E77C1-114A-4967-BF01-56FA001250F8}"/>
                  </a:ext>
                </a:extLst>
              </p:cNvPr>
              <p:cNvSpPr>
                <a:spLocks noChangeArrowheads="1"/>
              </p:cNvSpPr>
              <p:nvPr/>
            </p:nvSpPr>
            <p:spPr bwMode="auto">
              <a:xfrm>
                <a:off x="6461126" y="3933826"/>
                <a:ext cx="4667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7" name="Rectangle 339">
                <a:extLst>
                  <a:ext uri="{FF2B5EF4-FFF2-40B4-BE49-F238E27FC236}">
                    <a16:creationId xmlns:a16="http://schemas.microsoft.com/office/drawing/2014/main" id="{BA187488-BA45-4D87-A29C-8FF30A0276EF}"/>
                  </a:ext>
                </a:extLst>
              </p:cNvPr>
              <p:cNvSpPr>
                <a:spLocks noChangeArrowheads="1"/>
              </p:cNvSpPr>
              <p:nvPr/>
            </p:nvSpPr>
            <p:spPr bwMode="auto">
              <a:xfrm>
                <a:off x="6461126" y="3975101"/>
                <a:ext cx="280988"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8" name="Rectangle 340">
                <a:extLst>
                  <a:ext uri="{FF2B5EF4-FFF2-40B4-BE49-F238E27FC236}">
                    <a16:creationId xmlns:a16="http://schemas.microsoft.com/office/drawing/2014/main" id="{39FB0296-B316-4D17-8BF7-29F77A03D0D4}"/>
                  </a:ext>
                </a:extLst>
              </p:cNvPr>
              <p:cNvSpPr>
                <a:spLocks noChangeArrowheads="1"/>
              </p:cNvSpPr>
              <p:nvPr/>
            </p:nvSpPr>
            <p:spPr bwMode="auto">
              <a:xfrm>
                <a:off x="6235701" y="3735388"/>
                <a:ext cx="171450"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89" name="Rectangle 341">
                <a:extLst>
                  <a:ext uri="{FF2B5EF4-FFF2-40B4-BE49-F238E27FC236}">
                    <a16:creationId xmlns:a16="http://schemas.microsoft.com/office/drawing/2014/main" id="{06D6E23C-9094-4C7E-884E-932C63F94A0C}"/>
                  </a:ext>
                </a:extLst>
              </p:cNvPr>
              <p:cNvSpPr>
                <a:spLocks noChangeArrowheads="1"/>
              </p:cNvSpPr>
              <p:nvPr/>
            </p:nvSpPr>
            <p:spPr bwMode="auto">
              <a:xfrm>
                <a:off x="6235701" y="3776663"/>
                <a:ext cx="76200"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0" name="Rectangle 342">
                <a:extLst>
                  <a:ext uri="{FF2B5EF4-FFF2-40B4-BE49-F238E27FC236}">
                    <a16:creationId xmlns:a16="http://schemas.microsoft.com/office/drawing/2014/main" id="{BEC5228F-594B-4D7A-80AD-0F047875E895}"/>
                  </a:ext>
                </a:extLst>
              </p:cNvPr>
              <p:cNvSpPr>
                <a:spLocks noChangeArrowheads="1"/>
              </p:cNvSpPr>
              <p:nvPr/>
            </p:nvSpPr>
            <p:spPr bwMode="auto">
              <a:xfrm>
                <a:off x="7153276" y="3495676"/>
                <a:ext cx="369888" cy="12700"/>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1" name="Rectangle 343">
                <a:extLst>
                  <a:ext uri="{FF2B5EF4-FFF2-40B4-BE49-F238E27FC236}">
                    <a16:creationId xmlns:a16="http://schemas.microsoft.com/office/drawing/2014/main" id="{66704D77-FFB6-4F3F-A678-C52DD599706B}"/>
                  </a:ext>
                </a:extLst>
              </p:cNvPr>
              <p:cNvSpPr>
                <a:spLocks noChangeArrowheads="1"/>
              </p:cNvSpPr>
              <p:nvPr/>
            </p:nvSpPr>
            <p:spPr bwMode="auto">
              <a:xfrm>
                <a:off x="7153276" y="3536951"/>
                <a:ext cx="533400"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2" name="Rectangle 344">
                <a:extLst>
                  <a:ext uri="{FF2B5EF4-FFF2-40B4-BE49-F238E27FC236}">
                    <a16:creationId xmlns:a16="http://schemas.microsoft.com/office/drawing/2014/main" id="{6B89DB08-D556-4A7C-8359-8D8494D55343}"/>
                  </a:ext>
                </a:extLst>
              </p:cNvPr>
              <p:cNvSpPr>
                <a:spLocks noChangeArrowheads="1"/>
              </p:cNvSpPr>
              <p:nvPr/>
            </p:nvSpPr>
            <p:spPr bwMode="auto">
              <a:xfrm>
                <a:off x="7153276" y="3576638"/>
                <a:ext cx="23971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3" name="Rectangle 345">
                <a:extLst>
                  <a:ext uri="{FF2B5EF4-FFF2-40B4-BE49-F238E27FC236}">
                    <a16:creationId xmlns:a16="http://schemas.microsoft.com/office/drawing/2014/main" id="{A73AD906-DB68-4D97-8CFD-90E5EECB1170}"/>
                  </a:ext>
                </a:extLst>
              </p:cNvPr>
              <p:cNvSpPr>
                <a:spLocks noChangeArrowheads="1"/>
              </p:cNvSpPr>
              <p:nvPr/>
            </p:nvSpPr>
            <p:spPr bwMode="auto">
              <a:xfrm>
                <a:off x="7385051" y="3659188"/>
                <a:ext cx="295275" cy="14288"/>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4" name="Rectangle 346">
                <a:extLst>
                  <a:ext uri="{FF2B5EF4-FFF2-40B4-BE49-F238E27FC236}">
                    <a16:creationId xmlns:a16="http://schemas.microsoft.com/office/drawing/2014/main" id="{FEBFD51B-EC3F-481E-9A27-E3DB2B9A3D54}"/>
                  </a:ext>
                </a:extLst>
              </p:cNvPr>
              <p:cNvSpPr>
                <a:spLocks noChangeArrowheads="1"/>
              </p:cNvSpPr>
              <p:nvPr/>
            </p:nvSpPr>
            <p:spPr bwMode="auto">
              <a:xfrm>
                <a:off x="7385051" y="3694113"/>
                <a:ext cx="4667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5" name="Rectangle 347">
                <a:extLst>
                  <a:ext uri="{FF2B5EF4-FFF2-40B4-BE49-F238E27FC236}">
                    <a16:creationId xmlns:a16="http://schemas.microsoft.com/office/drawing/2014/main" id="{8AF33728-B778-4EE1-A6FA-4CAF198F853A}"/>
                  </a:ext>
                </a:extLst>
              </p:cNvPr>
              <p:cNvSpPr>
                <a:spLocks noChangeArrowheads="1"/>
              </p:cNvSpPr>
              <p:nvPr/>
            </p:nvSpPr>
            <p:spPr bwMode="auto">
              <a:xfrm>
                <a:off x="7385051" y="3735388"/>
                <a:ext cx="466725"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6" name="Rectangle 348">
                <a:extLst>
                  <a:ext uri="{FF2B5EF4-FFF2-40B4-BE49-F238E27FC236}">
                    <a16:creationId xmlns:a16="http://schemas.microsoft.com/office/drawing/2014/main" id="{6925FBFC-927F-4C75-8A93-16EDE3477374}"/>
                  </a:ext>
                </a:extLst>
              </p:cNvPr>
              <p:cNvSpPr>
                <a:spLocks noChangeArrowheads="1"/>
              </p:cNvSpPr>
              <p:nvPr/>
            </p:nvSpPr>
            <p:spPr bwMode="auto">
              <a:xfrm>
                <a:off x="7385051" y="3776663"/>
                <a:ext cx="357188"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7" name="Rectangle 349">
                <a:extLst>
                  <a:ext uri="{FF2B5EF4-FFF2-40B4-BE49-F238E27FC236}">
                    <a16:creationId xmlns:a16="http://schemas.microsoft.com/office/drawing/2014/main" id="{6A14F3CB-9490-4B39-B8E2-AB054F185918}"/>
                  </a:ext>
                </a:extLst>
              </p:cNvPr>
              <p:cNvSpPr>
                <a:spLocks noChangeArrowheads="1"/>
              </p:cNvSpPr>
              <p:nvPr/>
            </p:nvSpPr>
            <p:spPr bwMode="auto">
              <a:xfrm>
                <a:off x="7385051" y="3857626"/>
                <a:ext cx="295275" cy="14288"/>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8" name="Rectangle 350">
                <a:extLst>
                  <a:ext uri="{FF2B5EF4-FFF2-40B4-BE49-F238E27FC236}">
                    <a16:creationId xmlns:a16="http://schemas.microsoft.com/office/drawing/2014/main" id="{C4474B60-27D2-4722-9B39-2A15BB3AC101}"/>
                  </a:ext>
                </a:extLst>
              </p:cNvPr>
              <p:cNvSpPr>
                <a:spLocks noChangeArrowheads="1"/>
              </p:cNvSpPr>
              <p:nvPr/>
            </p:nvSpPr>
            <p:spPr bwMode="auto">
              <a:xfrm>
                <a:off x="7385051" y="3892551"/>
                <a:ext cx="4667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99" name="Rectangle 351">
                <a:extLst>
                  <a:ext uri="{FF2B5EF4-FFF2-40B4-BE49-F238E27FC236}">
                    <a16:creationId xmlns:a16="http://schemas.microsoft.com/office/drawing/2014/main" id="{BDE72FDD-94EB-45A5-AE50-A0273D0B9A82}"/>
                  </a:ext>
                </a:extLst>
              </p:cNvPr>
              <p:cNvSpPr>
                <a:spLocks noChangeArrowheads="1"/>
              </p:cNvSpPr>
              <p:nvPr/>
            </p:nvSpPr>
            <p:spPr bwMode="auto">
              <a:xfrm>
                <a:off x="7385051" y="3933826"/>
                <a:ext cx="4667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00" name="Rectangle 352">
                <a:extLst>
                  <a:ext uri="{FF2B5EF4-FFF2-40B4-BE49-F238E27FC236}">
                    <a16:creationId xmlns:a16="http://schemas.microsoft.com/office/drawing/2014/main" id="{5D110548-D2F5-42C2-8152-82AFF1B1B9DE}"/>
                  </a:ext>
                </a:extLst>
              </p:cNvPr>
              <p:cNvSpPr>
                <a:spLocks noChangeArrowheads="1"/>
              </p:cNvSpPr>
              <p:nvPr/>
            </p:nvSpPr>
            <p:spPr bwMode="auto">
              <a:xfrm>
                <a:off x="7385051" y="3975101"/>
                <a:ext cx="158750"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01" name="Rectangle 353">
                <a:extLst>
                  <a:ext uri="{FF2B5EF4-FFF2-40B4-BE49-F238E27FC236}">
                    <a16:creationId xmlns:a16="http://schemas.microsoft.com/office/drawing/2014/main" id="{0F437A08-ED5A-4514-971C-997C95FC29B0}"/>
                  </a:ext>
                </a:extLst>
              </p:cNvPr>
              <p:cNvSpPr>
                <a:spLocks noChangeArrowheads="1"/>
              </p:cNvSpPr>
              <p:nvPr/>
            </p:nvSpPr>
            <p:spPr bwMode="auto">
              <a:xfrm>
                <a:off x="7146926" y="3667126"/>
                <a:ext cx="190500" cy="136525"/>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02" name="Rectangle 354">
                <a:extLst>
                  <a:ext uri="{FF2B5EF4-FFF2-40B4-BE49-F238E27FC236}">
                    <a16:creationId xmlns:a16="http://schemas.microsoft.com/office/drawing/2014/main" id="{7D229C83-806C-4617-BB66-4865B9701EDF}"/>
                  </a:ext>
                </a:extLst>
              </p:cNvPr>
              <p:cNvSpPr>
                <a:spLocks noChangeArrowheads="1"/>
              </p:cNvSpPr>
              <p:nvPr/>
            </p:nvSpPr>
            <p:spPr bwMode="auto">
              <a:xfrm>
                <a:off x="7146926" y="3857626"/>
                <a:ext cx="190500" cy="1444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03" name="Rectangle 355">
                <a:extLst>
                  <a:ext uri="{FF2B5EF4-FFF2-40B4-BE49-F238E27FC236}">
                    <a16:creationId xmlns:a16="http://schemas.microsoft.com/office/drawing/2014/main" id="{C6B6DCB4-65F4-483C-8EE5-9B7A7805A074}"/>
                  </a:ext>
                </a:extLst>
              </p:cNvPr>
              <p:cNvSpPr>
                <a:spLocks noChangeArrowheads="1"/>
              </p:cNvSpPr>
              <p:nvPr/>
            </p:nvSpPr>
            <p:spPr bwMode="auto">
              <a:xfrm>
                <a:off x="6223001" y="3344863"/>
                <a:ext cx="196850" cy="3349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08" name="Rectangle 360">
                <a:extLst>
                  <a:ext uri="{FF2B5EF4-FFF2-40B4-BE49-F238E27FC236}">
                    <a16:creationId xmlns:a16="http://schemas.microsoft.com/office/drawing/2014/main" id="{9FD14F7D-6B18-4C98-B8B2-C77CB5F61956}"/>
                  </a:ext>
                </a:extLst>
              </p:cNvPr>
              <p:cNvSpPr>
                <a:spLocks noChangeArrowheads="1"/>
              </p:cNvSpPr>
              <p:nvPr/>
            </p:nvSpPr>
            <p:spPr bwMode="auto">
              <a:xfrm>
                <a:off x="7151689" y="2981326"/>
                <a:ext cx="712788" cy="363538"/>
              </a:xfrm>
              <a:prstGeom prst="rect">
                <a:avLst/>
              </a:prstGeom>
              <a:solidFill>
                <a:srgbClr val="FB612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09" name="Freeform 361">
                <a:extLst>
                  <a:ext uri="{FF2B5EF4-FFF2-40B4-BE49-F238E27FC236}">
                    <a16:creationId xmlns:a16="http://schemas.microsoft.com/office/drawing/2014/main" id="{CA1CD187-5319-4A06-8718-460971D78B07}"/>
                  </a:ext>
                </a:extLst>
              </p:cNvPr>
              <p:cNvSpPr>
                <a:spLocks/>
              </p:cNvSpPr>
              <p:nvPr/>
            </p:nvSpPr>
            <p:spPr bwMode="auto">
              <a:xfrm>
                <a:off x="7454901" y="3111501"/>
                <a:ext cx="88900" cy="103188"/>
              </a:xfrm>
              <a:custGeom>
                <a:avLst/>
                <a:gdLst>
                  <a:gd name="T0" fmla="*/ 218 w 218"/>
                  <a:gd name="T1" fmla="*/ 126 h 252"/>
                  <a:gd name="T2" fmla="*/ 109 w 218"/>
                  <a:gd name="T3" fmla="*/ 189 h 252"/>
                  <a:gd name="T4" fmla="*/ 0 w 218"/>
                  <a:gd name="T5" fmla="*/ 252 h 252"/>
                  <a:gd name="T6" fmla="*/ 0 w 218"/>
                  <a:gd name="T7" fmla="*/ 126 h 252"/>
                  <a:gd name="T8" fmla="*/ 0 w 218"/>
                  <a:gd name="T9" fmla="*/ 0 h 252"/>
                  <a:gd name="T10" fmla="*/ 109 w 218"/>
                  <a:gd name="T11" fmla="*/ 63 h 252"/>
                  <a:gd name="T12" fmla="*/ 218 w 218"/>
                  <a:gd name="T13" fmla="*/ 126 h 252"/>
                </a:gdLst>
                <a:ahLst/>
                <a:cxnLst>
                  <a:cxn ang="0">
                    <a:pos x="T0" y="T1"/>
                  </a:cxn>
                  <a:cxn ang="0">
                    <a:pos x="T2" y="T3"/>
                  </a:cxn>
                  <a:cxn ang="0">
                    <a:pos x="T4" y="T5"/>
                  </a:cxn>
                  <a:cxn ang="0">
                    <a:pos x="T6" y="T7"/>
                  </a:cxn>
                  <a:cxn ang="0">
                    <a:pos x="T8" y="T9"/>
                  </a:cxn>
                  <a:cxn ang="0">
                    <a:pos x="T10" y="T11"/>
                  </a:cxn>
                  <a:cxn ang="0">
                    <a:pos x="T12" y="T13"/>
                  </a:cxn>
                </a:cxnLst>
                <a:rect l="0" t="0" r="r" b="b"/>
                <a:pathLst>
                  <a:path w="218" h="252">
                    <a:moveTo>
                      <a:pt x="218" y="126"/>
                    </a:moveTo>
                    <a:lnTo>
                      <a:pt x="109" y="189"/>
                    </a:lnTo>
                    <a:lnTo>
                      <a:pt x="0" y="252"/>
                    </a:lnTo>
                    <a:lnTo>
                      <a:pt x="0" y="126"/>
                    </a:lnTo>
                    <a:lnTo>
                      <a:pt x="0" y="0"/>
                    </a:lnTo>
                    <a:lnTo>
                      <a:pt x="109" y="63"/>
                    </a:lnTo>
                    <a:lnTo>
                      <a:pt x="218" y="1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10" name="Rectangle 362">
                <a:extLst>
                  <a:ext uri="{FF2B5EF4-FFF2-40B4-BE49-F238E27FC236}">
                    <a16:creationId xmlns:a16="http://schemas.microsoft.com/office/drawing/2014/main" id="{2B113023-FEB7-4C3A-AE35-0DC66D151A38}"/>
                  </a:ext>
                </a:extLst>
              </p:cNvPr>
              <p:cNvSpPr>
                <a:spLocks noChangeArrowheads="1"/>
              </p:cNvSpPr>
              <p:nvPr/>
            </p:nvSpPr>
            <p:spPr bwMode="auto">
              <a:xfrm>
                <a:off x="7235826" y="3392488"/>
                <a:ext cx="49213"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11" name="Rectangle 363">
                <a:extLst>
                  <a:ext uri="{FF2B5EF4-FFF2-40B4-BE49-F238E27FC236}">
                    <a16:creationId xmlns:a16="http://schemas.microsoft.com/office/drawing/2014/main" id="{0EA9EF4B-6855-4A6D-A5EE-D9FC0F157A27}"/>
                  </a:ext>
                </a:extLst>
              </p:cNvPr>
              <p:cNvSpPr>
                <a:spLocks noChangeArrowheads="1"/>
              </p:cNvSpPr>
              <p:nvPr/>
            </p:nvSpPr>
            <p:spPr bwMode="auto">
              <a:xfrm>
                <a:off x="7332664" y="3392488"/>
                <a:ext cx="479425"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12" name="Rectangle 364">
                <a:extLst>
                  <a:ext uri="{FF2B5EF4-FFF2-40B4-BE49-F238E27FC236}">
                    <a16:creationId xmlns:a16="http://schemas.microsoft.com/office/drawing/2014/main" id="{89E12ECF-5162-483E-A2B7-1F6852194848}"/>
                  </a:ext>
                </a:extLst>
              </p:cNvPr>
              <p:cNvSpPr>
                <a:spLocks noChangeArrowheads="1"/>
              </p:cNvSpPr>
              <p:nvPr/>
            </p:nvSpPr>
            <p:spPr bwMode="auto">
              <a:xfrm>
                <a:off x="7831139" y="3392488"/>
                <a:ext cx="3175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13" name="Rectangle 365">
                <a:extLst>
                  <a:ext uri="{FF2B5EF4-FFF2-40B4-BE49-F238E27FC236}">
                    <a16:creationId xmlns:a16="http://schemas.microsoft.com/office/drawing/2014/main" id="{69B547DE-DB2F-4E28-A72D-6E5E141679D8}"/>
                  </a:ext>
                </a:extLst>
              </p:cNvPr>
              <p:cNvSpPr>
                <a:spLocks noChangeArrowheads="1"/>
              </p:cNvSpPr>
              <p:nvPr/>
            </p:nvSpPr>
            <p:spPr bwMode="auto">
              <a:xfrm>
                <a:off x="7150101" y="3378201"/>
                <a:ext cx="14288" cy="42863"/>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14" name="Rectangle 366">
                <a:extLst>
                  <a:ext uri="{FF2B5EF4-FFF2-40B4-BE49-F238E27FC236}">
                    <a16:creationId xmlns:a16="http://schemas.microsoft.com/office/drawing/2014/main" id="{D3AB17CC-DE58-4D5E-A5E9-BA9EFF88E3DC}"/>
                  </a:ext>
                </a:extLst>
              </p:cNvPr>
              <p:cNvSpPr>
                <a:spLocks noChangeArrowheads="1"/>
              </p:cNvSpPr>
              <p:nvPr/>
            </p:nvSpPr>
            <p:spPr bwMode="auto">
              <a:xfrm>
                <a:off x="7185026" y="3378201"/>
                <a:ext cx="14288" cy="42863"/>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15" name="Freeform 367">
                <a:extLst>
                  <a:ext uri="{FF2B5EF4-FFF2-40B4-BE49-F238E27FC236}">
                    <a16:creationId xmlns:a16="http://schemas.microsoft.com/office/drawing/2014/main" id="{7971515A-CFFA-4FF2-9F46-04DB027B3D57}"/>
                  </a:ext>
                </a:extLst>
              </p:cNvPr>
              <p:cNvSpPr>
                <a:spLocks noEditPoints="1"/>
              </p:cNvSpPr>
              <p:nvPr/>
            </p:nvSpPr>
            <p:spPr bwMode="auto">
              <a:xfrm>
                <a:off x="7281864" y="3367088"/>
                <a:ext cx="65088" cy="65088"/>
              </a:xfrm>
              <a:custGeom>
                <a:avLst/>
                <a:gdLst>
                  <a:gd name="T0" fmla="*/ 79 w 158"/>
                  <a:gd name="T1" fmla="*/ 36 h 157"/>
                  <a:gd name="T2" fmla="*/ 37 w 158"/>
                  <a:gd name="T3" fmla="*/ 78 h 157"/>
                  <a:gd name="T4" fmla="*/ 79 w 158"/>
                  <a:gd name="T5" fmla="*/ 120 h 157"/>
                  <a:gd name="T6" fmla="*/ 121 w 158"/>
                  <a:gd name="T7" fmla="*/ 78 h 157"/>
                  <a:gd name="T8" fmla="*/ 79 w 158"/>
                  <a:gd name="T9" fmla="*/ 36 h 157"/>
                  <a:gd name="T10" fmla="*/ 79 w 158"/>
                  <a:gd name="T11" fmla="*/ 157 h 157"/>
                  <a:gd name="T12" fmla="*/ 0 w 158"/>
                  <a:gd name="T13" fmla="*/ 78 h 157"/>
                  <a:gd name="T14" fmla="*/ 79 w 158"/>
                  <a:gd name="T15" fmla="*/ 0 h 157"/>
                  <a:gd name="T16" fmla="*/ 158 w 158"/>
                  <a:gd name="T17" fmla="*/ 78 h 157"/>
                  <a:gd name="T18" fmla="*/ 79 w 158"/>
                  <a:gd name="T19"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8" h="157">
                    <a:moveTo>
                      <a:pt x="79" y="36"/>
                    </a:moveTo>
                    <a:cubicBezTo>
                      <a:pt x="56" y="36"/>
                      <a:pt x="37" y="55"/>
                      <a:pt x="37" y="78"/>
                    </a:cubicBezTo>
                    <a:cubicBezTo>
                      <a:pt x="37" y="102"/>
                      <a:pt x="56" y="120"/>
                      <a:pt x="79" y="120"/>
                    </a:cubicBezTo>
                    <a:cubicBezTo>
                      <a:pt x="102" y="120"/>
                      <a:pt x="121" y="102"/>
                      <a:pt x="121" y="78"/>
                    </a:cubicBezTo>
                    <a:cubicBezTo>
                      <a:pt x="121" y="55"/>
                      <a:pt x="102" y="36"/>
                      <a:pt x="79" y="36"/>
                    </a:cubicBezTo>
                    <a:close/>
                    <a:moveTo>
                      <a:pt x="79" y="157"/>
                    </a:moveTo>
                    <a:cubicBezTo>
                      <a:pt x="36" y="157"/>
                      <a:pt x="0" y="122"/>
                      <a:pt x="0" y="78"/>
                    </a:cubicBezTo>
                    <a:cubicBezTo>
                      <a:pt x="0" y="35"/>
                      <a:pt x="36" y="0"/>
                      <a:pt x="79" y="0"/>
                    </a:cubicBezTo>
                    <a:cubicBezTo>
                      <a:pt x="122" y="0"/>
                      <a:pt x="158" y="35"/>
                      <a:pt x="158" y="78"/>
                    </a:cubicBezTo>
                    <a:cubicBezTo>
                      <a:pt x="158" y="122"/>
                      <a:pt x="122" y="157"/>
                      <a:pt x="79" y="157"/>
                    </a:cubicBez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64" name="Group 763">
              <a:extLst>
                <a:ext uri="{FF2B5EF4-FFF2-40B4-BE49-F238E27FC236}">
                  <a16:creationId xmlns:a16="http://schemas.microsoft.com/office/drawing/2014/main" id="{F9DA2662-BA39-470B-A7CB-A22101294792}"/>
                </a:ext>
              </a:extLst>
            </p:cNvPr>
            <p:cNvGrpSpPr>
              <a:grpSpLocks noChangeAspect="1"/>
            </p:cNvGrpSpPr>
            <p:nvPr/>
          </p:nvGrpSpPr>
          <p:grpSpPr>
            <a:xfrm>
              <a:off x="8120064" y="2730501"/>
              <a:ext cx="598488" cy="600075"/>
              <a:chOff x="8120064" y="2730501"/>
              <a:chExt cx="598488" cy="600075"/>
            </a:xfrm>
          </p:grpSpPr>
          <p:sp>
            <p:nvSpPr>
              <p:cNvPr id="525" name="Freeform 377">
                <a:extLst>
                  <a:ext uri="{FF2B5EF4-FFF2-40B4-BE49-F238E27FC236}">
                    <a16:creationId xmlns:a16="http://schemas.microsoft.com/office/drawing/2014/main" id="{4197428E-55D0-4DBA-B147-3BA83A7E4E0A}"/>
                  </a:ext>
                </a:extLst>
              </p:cNvPr>
              <p:cNvSpPr>
                <a:spLocks noEditPoints="1"/>
              </p:cNvSpPr>
              <p:nvPr/>
            </p:nvSpPr>
            <p:spPr bwMode="auto">
              <a:xfrm>
                <a:off x="8120064" y="2730501"/>
                <a:ext cx="598488" cy="600075"/>
              </a:xfrm>
              <a:custGeom>
                <a:avLst/>
                <a:gdLst>
                  <a:gd name="T0" fmla="*/ 269 w 1460"/>
                  <a:gd name="T1" fmla="*/ 269 h 1460"/>
                  <a:gd name="T2" fmla="*/ 810 w 1460"/>
                  <a:gd name="T3" fmla="*/ 269 h 1460"/>
                  <a:gd name="T4" fmla="*/ 269 w 1460"/>
                  <a:gd name="T5" fmla="*/ 810 h 1460"/>
                  <a:gd name="T6" fmla="*/ 269 w 1460"/>
                  <a:gd name="T7" fmla="*/ 269 h 1460"/>
                  <a:gd name="T8" fmla="*/ 0 w 1460"/>
                  <a:gd name="T9" fmla="*/ 0 h 1460"/>
                  <a:gd name="T10" fmla="*/ 0 w 1460"/>
                  <a:gd name="T11" fmla="*/ 1460 h 1460"/>
                  <a:gd name="T12" fmla="*/ 1460 w 1460"/>
                  <a:gd name="T13" fmla="*/ 0 h 1460"/>
                  <a:gd name="T14" fmla="*/ 0 w 1460"/>
                  <a:gd name="T15" fmla="*/ 0 h 146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60" h="1460">
                    <a:moveTo>
                      <a:pt x="269" y="269"/>
                    </a:moveTo>
                    <a:lnTo>
                      <a:pt x="810" y="269"/>
                    </a:lnTo>
                    <a:lnTo>
                      <a:pt x="269" y="810"/>
                    </a:lnTo>
                    <a:lnTo>
                      <a:pt x="269" y="269"/>
                    </a:lnTo>
                    <a:close/>
                    <a:moveTo>
                      <a:pt x="0" y="0"/>
                    </a:moveTo>
                    <a:lnTo>
                      <a:pt x="0" y="1460"/>
                    </a:lnTo>
                    <a:lnTo>
                      <a:pt x="1460" y="0"/>
                    </a:lnTo>
                    <a:lnTo>
                      <a:pt x="0" y="0"/>
                    </a:lnTo>
                    <a:close/>
                  </a:path>
                </a:pathLst>
              </a:custGeom>
              <a:solidFill>
                <a:srgbClr val="FFC4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26" name="Freeform 378">
                <a:extLst>
                  <a:ext uri="{FF2B5EF4-FFF2-40B4-BE49-F238E27FC236}">
                    <a16:creationId xmlns:a16="http://schemas.microsoft.com/office/drawing/2014/main" id="{1DC9FB71-7374-41C9-A0C5-0E1D65AC8CBB}"/>
                  </a:ext>
                </a:extLst>
              </p:cNvPr>
              <p:cNvSpPr>
                <a:spLocks/>
              </p:cNvSpPr>
              <p:nvPr/>
            </p:nvSpPr>
            <p:spPr bwMode="auto">
              <a:xfrm>
                <a:off x="8156576" y="2730501"/>
                <a:ext cx="0" cy="49213"/>
              </a:xfrm>
              <a:custGeom>
                <a:avLst/>
                <a:gdLst>
                  <a:gd name="T0" fmla="*/ 0 h 119"/>
                  <a:gd name="T1" fmla="*/ 119 h 119"/>
                  <a:gd name="T2" fmla="*/ 0 h 119"/>
                </a:gdLst>
                <a:ahLst/>
                <a:cxnLst>
                  <a:cxn ang="0">
                    <a:pos x="0" y="T0"/>
                  </a:cxn>
                  <a:cxn ang="0">
                    <a:pos x="0" y="T1"/>
                  </a:cxn>
                  <a:cxn ang="0">
                    <a:pos x="0" y="T2"/>
                  </a:cxn>
                </a:cxnLst>
                <a:rect l="0" t="0" r="r" b="b"/>
                <a:pathLst>
                  <a:path h="119">
                    <a:moveTo>
                      <a:pt x="0" y="0"/>
                    </a:moveTo>
                    <a:lnTo>
                      <a:pt x="0" y="11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27" name="Rectangle 379">
                <a:extLst>
                  <a:ext uri="{FF2B5EF4-FFF2-40B4-BE49-F238E27FC236}">
                    <a16:creationId xmlns:a16="http://schemas.microsoft.com/office/drawing/2014/main" id="{3DBE5DBA-771A-48CC-9DC5-E7C2DE0F84F5}"/>
                  </a:ext>
                </a:extLst>
              </p:cNvPr>
              <p:cNvSpPr>
                <a:spLocks noChangeArrowheads="1"/>
              </p:cNvSpPr>
              <p:nvPr/>
            </p:nvSpPr>
            <p:spPr bwMode="auto">
              <a:xfrm>
                <a:off x="8148639" y="2730501"/>
                <a:ext cx="15875" cy="49213"/>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28" name="Freeform 380">
                <a:extLst>
                  <a:ext uri="{FF2B5EF4-FFF2-40B4-BE49-F238E27FC236}">
                    <a16:creationId xmlns:a16="http://schemas.microsoft.com/office/drawing/2014/main" id="{CE3E736C-88F1-4089-82A6-48F9E15D43BA}"/>
                  </a:ext>
                </a:extLst>
              </p:cNvPr>
              <p:cNvSpPr>
                <a:spLocks/>
              </p:cNvSpPr>
              <p:nvPr/>
            </p:nvSpPr>
            <p:spPr bwMode="auto">
              <a:xfrm>
                <a:off x="8204201" y="2730501"/>
                <a:ext cx="0" cy="28575"/>
              </a:xfrm>
              <a:custGeom>
                <a:avLst/>
                <a:gdLst>
                  <a:gd name="T0" fmla="*/ 0 h 69"/>
                  <a:gd name="T1" fmla="*/ 69 h 69"/>
                  <a:gd name="T2" fmla="*/ 0 h 69"/>
                </a:gdLst>
                <a:ahLst/>
                <a:cxnLst>
                  <a:cxn ang="0">
                    <a:pos x="0" y="T0"/>
                  </a:cxn>
                  <a:cxn ang="0">
                    <a:pos x="0" y="T1"/>
                  </a:cxn>
                  <a:cxn ang="0">
                    <a:pos x="0" y="T2"/>
                  </a:cxn>
                </a:cxnLst>
                <a:rect l="0" t="0" r="r" b="b"/>
                <a:pathLst>
                  <a:path h="69">
                    <a:moveTo>
                      <a:pt x="0" y="0"/>
                    </a:moveTo>
                    <a:lnTo>
                      <a:pt x="0" y="6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29" name="Rectangle 381">
                <a:extLst>
                  <a:ext uri="{FF2B5EF4-FFF2-40B4-BE49-F238E27FC236}">
                    <a16:creationId xmlns:a16="http://schemas.microsoft.com/office/drawing/2014/main" id="{1F8ADF46-D8C4-4856-B4EF-6A94EA33B252}"/>
                  </a:ext>
                </a:extLst>
              </p:cNvPr>
              <p:cNvSpPr>
                <a:spLocks noChangeArrowheads="1"/>
              </p:cNvSpPr>
              <p:nvPr/>
            </p:nvSpPr>
            <p:spPr bwMode="auto">
              <a:xfrm>
                <a:off x="8196264" y="2730501"/>
                <a:ext cx="15875" cy="285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0" name="Freeform 382">
                <a:extLst>
                  <a:ext uri="{FF2B5EF4-FFF2-40B4-BE49-F238E27FC236}">
                    <a16:creationId xmlns:a16="http://schemas.microsoft.com/office/drawing/2014/main" id="{A095CC5C-E3F0-435E-80DC-420F53081223}"/>
                  </a:ext>
                </a:extLst>
              </p:cNvPr>
              <p:cNvSpPr>
                <a:spLocks/>
              </p:cNvSpPr>
              <p:nvPr/>
            </p:nvSpPr>
            <p:spPr bwMode="auto">
              <a:xfrm>
                <a:off x="8251826" y="2730501"/>
                <a:ext cx="0" cy="49213"/>
              </a:xfrm>
              <a:custGeom>
                <a:avLst/>
                <a:gdLst>
                  <a:gd name="T0" fmla="*/ 0 h 119"/>
                  <a:gd name="T1" fmla="*/ 119 h 119"/>
                  <a:gd name="T2" fmla="*/ 0 h 119"/>
                </a:gdLst>
                <a:ahLst/>
                <a:cxnLst>
                  <a:cxn ang="0">
                    <a:pos x="0" y="T0"/>
                  </a:cxn>
                  <a:cxn ang="0">
                    <a:pos x="0" y="T1"/>
                  </a:cxn>
                  <a:cxn ang="0">
                    <a:pos x="0" y="T2"/>
                  </a:cxn>
                </a:cxnLst>
                <a:rect l="0" t="0" r="r" b="b"/>
                <a:pathLst>
                  <a:path h="119">
                    <a:moveTo>
                      <a:pt x="0" y="0"/>
                    </a:moveTo>
                    <a:lnTo>
                      <a:pt x="0" y="11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1" name="Rectangle 383">
                <a:extLst>
                  <a:ext uri="{FF2B5EF4-FFF2-40B4-BE49-F238E27FC236}">
                    <a16:creationId xmlns:a16="http://schemas.microsoft.com/office/drawing/2014/main" id="{2DD8E2AB-D835-44F6-85C5-8CFBBA5B4AEA}"/>
                  </a:ext>
                </a:extLst>
              </p:cNvPr>
              <p:cNvSpPr>
                <a:spLocks noChangeArrowheads="1"/>
              </p:cNvSpPr>
              <p:nvPr/>
            </p:nvSpPr>
            <p:spPr bwMode="auto">
              <a:xfrm>
                <a:off x="8243889" y="2730501"/>
                <a:ext cx="15875" cy="49213"/>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2" name="Freeform 384">
                <a:extLst>
                  <a:ext uri="{FF2B5EF4-FFF2-40B4-BE49-F238E27FC236}">
                    <a16:creationId xmlns:a16="http://schemas.microsoft.com/office/drawing/2014/main" id="{C1F35412-F563-422C-A0E6-ECE41BE1B50B}"/>
                  </a:ext>
                </a:extLst>
              </p:cNvPr>
              <p:cNvSpPr>
                <a:spLocks/>
              </p:cNvSpPr>
              <p:nvPr/>
            </p:nvSpPr>
            <p:spPr bwMode="auto">
              <a:xfrm>
                <a:off x="8299451" y="2730501"/>
                <a:ext cx="0" cy="28575"/>
              </a:xfrm>
              <a:custGeom>
                <a:avLst/>
                <a:gdLst>
                  <a:gd name="T0" fmla="*/ 0 h 69"/>
                  <a:gd name="T1" fmla="*/ 69 h 69"/>
                  <a:gd name="T2" fmla="*/ 0 h 69"/>
                </a:gdLst>
                <a:ahLst/>
                <a:cxnLst>
                  <a:cxn ang="0">
                    <a:pos x="0" y="T0"/>
                  </a:cxn>
                  <a:cxn ang="0">
                    <a:pos x="0" y="T1"/>
                  </a:cxn>
                  <a:cxn ang="0">
                    <a:pos x="0" y="T2"/>
                  </a:cxn>
                </a:cxnLst>
                <a:rect l="0" t="0" r="r" b="b"/>
                <a:pathLst>
                  <a:path h="69">
                    <a:moveTo>
                      <a:pt x="0" y="0"/>
                    </a:moveTo>
                    <a:lnTo>
                      <a:pt x="0" y="6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3" name="Rectangle 385">
                <a:extLst>
                  <a:ext uri="{FF2B5EF4-FFF2-40B4-BE49-F238E27FC236}">
                    <a16:creationId xmlns:a16="http://schemas.microsoft.com/office/drawing/2014/main" id="{7B085642-C8EA-478B-A361-1490E82C1F32}"/>
                  </a:ext>
                </a:extLst>
              </p:cNvPr>
              <p:cNvSpPr>
                <a:spLocks noChangeArrowheads="1"/>
              </p:cNvSpPr>
              <p:nvPr/>
            </p:nvSpPr>
            <p:spPr bwMode="auto">
              <a:xfrm>
                <a:off x="8291514" y="2730501"/>
                <a:ext cx="15875" cy="285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4" name="Freeform 386">
                <a:extLst>
                  <a:ext uri="{FF2B5EF4-FFF2-40B4-BE49-F238E27FC236}">
                    <a16:creationId xmlns:a16="http://schemas.microsoft.com/office/drawing/2014/main" id="{A4A573FD-89B0-446A-A827-5F3E5E1EEC1E}"/>
                  </a:ext>
                </a:extLst>
              </p:cNvPr>
              <p:cNvSpPr>
                <a:spLocks/>
              </p:cNvSpPr>
              <p:nvPr/>
            </p:nvSpPr>
            <p:spPr bwMode="auto">
              <a:xfrm>
                <a:off x="8347076" y="2730501"/>
                <a:ext cx="0" cy="49213"/>
              </a:xfrm>
              <a:custGeom>
                <a:avLst/>
                <a:gdLst>
                  <a:gd name="T0" fmla="*/ 0 h 119"/>
                  <a:gd name="T1" fmla="*/ 119 h 119"/>
                  <a:gd name="T2" fmla="*/ 0 h 119"/>
                </a:gdLst>
                <a:ahLst/>
                <a:cxnLst>
                  <a:cxn ang="0">
                    <a:pos x="0" y="T0"/>
                  </a:cxn>
                  <a:cxn ang="0">
                    <a:pos x="0" y="T1"/>
                  </a:cxn>
                  <a:cxn ang="0">
                    <a:pos x="0" y="T2"/>
                  </a:cxn>
                </a:cxnLst>
                <a:rect l="0" t="0" r="r" b="b"/>
                <a:pathLst>
                  <a:path h="119">
                    <a:moveTo>
                      <a:pt x="0" y="0"/>
                    </a:moveTo>
                    <a:lnTo>
                      <a:pt x="0" y="11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5" name="Rectangle 387">
                <a:extLst>
                  <a:ext uri="{FF2B5EF4-FFF2-40B4-BE49-F238E27FC236}">
                    <a16:creationId xmlns:a16="http://schemas.microsoft.com/office/drawing/2014/main" id="{6FFBCC08-ACB3-48B5-AF3D-AB7465C16AED}"/>
                  </a:ext>
                </a:extLst>
              </p:cNvPr>
              <p:cNvSpPr>
                <a:spLocks noChangeArrowheads="1"/>
              </p:cNvSpPr>
              <p:nvPr/>
            </p:nvSpPr>
            <p:spPr bwMode="auto">
              <a:xfrm>
                <a:off x="8339139" y="2730501"/>
                <a:ext cx="15875" cy="49213"/>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6" name="Freeform 388">
                <a:extLst>
                  <a:ext uri="{FF2B5EF4-FFF2-40B4-BE49-F238E27FC236}">
                    <a16:creationId xmlns:a16="http://schemas.microsoft.com/office/drawing/2014/main" id="{C0FCFDEE-B219-4C33-AB4D-FE984918A859}"/>
                  </a:ext>
                </a:extLst>
              </p:cNvPr>
              <p:cNvSpPr>
                <a:spLocks/>
              </p:cNvSpPr>
              <p:nvPr/>
            </p:nvSpPr>
            <p:spPr bwMode="auto">
              <a:xfrm>
                <a:off x="8394701" y="2730501"/>
                <a:ext cx="0" cy="28575"/>
              </a:xfrm>
              <a:custGeom>
                <a:avLst/>
                <a:gdLst>
                  <a:gd name="T0" fmla="*/ 0 h 69"/>
                  <a:gd name="T1" fmla="*/ 69 h 69"/>
                  <a:gd name="T2" fmla="*/ 0 h 69"/>
                </a:gdLst>
                <a:ahLst/>
                <a:cxnLst>
                  <a:cxn ang="0">
                    <a:pos x="0" y="T0"/>
                  </a:cxn>
                  <a:cxn ang="0">
                    <a:pos x="0" y="T1"/>
                  </a:cxn>
                  <a:cxn ang="0">
                    <a:pos x="0" y="T2"/>
                  </a:cxn>
                </a:cxnLst>
                <a:rect l="0" t="0" r="r" b="b"/>
                <a:pathLst>
                  <a:path h="69">
                    <a:moveTo>
                      <a:pt x="0" y="0"/>
                    </a:moveTo>
                    <a:lnTo>
                      <a:pt x="0" y="6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7" name="Rectangle 389">
                <a:extLst>
                  <a:ext uri="{FF2B5EF4-FFF2-40B4-BE49-F238E27FC236}">
                    <a16:creationId xmlns:a16="http://schemas.microsoft.com/office/drawing/2014/main" id="{7129C903-C309-4178-8444-36658068D5DB}"/>
                  </a:ext>
                </a:extLst>
              </p:cNvPr>
              <p:cNvSpPr>
                <a:spLocks noChangeArrowheads="1"/>
              </p:cNvSpPr>
              <p:nvPr/>
            </p:nvSpPr>
            <p:spPr bwMode="auto">
              <a:xfrm>
                <a:off x="8386764" y="2730501"/>
                <a:ext cx="15875" cy="285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8" name="Freeform 390">
                <a:extLst>
                  <a:ext uri="{FF2B5EF4-FFF2-40B4-BE49-F238E27FC236}">
                    <a16:creationId xmlns:a16="http://schemas.microsoft.com/office/drawing/2014/main" id="{7268A9E1-7EB0-49AC-A59F-D36EE6E1BE4B}"/>
                  </a:ext>
                </a:extLst>
              </p:cNvPr>
              <p:cNvSpPr>
                <a:spLocks/>
              </p:cNvSpPr>
              <p:nvPr/>
            </p:nvSpPr>
            <p:spPr bwMode="auto">
              <a:xfrm>
                <a:off x="8442326" y="2730501"/>
                <a:ext cx="0" cy="49213"/>
              </a:xfrm>
              <a:custGeom>
                <a:avLst/>
                <a:gdLst>
                  <a:gd name="T0" fmla="*/ 0 h 119"/>
                  <a:gd name="T1" fmla="*/ 119 h 119"/>
                  <a:gd name="T2" fmla="*/ 0 h 119"/>
                </a:gdLst>
                <a:ahLst/>
                <a:cxnLst>
                  <a:cxn ang="0">
                    <a:pos x="0" y="T0"/>
                  </a:cxn>
                  <a:cxn ang="0">
                    <a:pos x="0" y="T1"/>
                  </a:cxn>
                  <a:cxn ang="0">
                    <a:pos x="0" y="T2"/>
                  </a:cxn>
                </a:cxnLst>
                <a:rect l="0" t="0" r="r" b="b"/>
                <a:pathLst>
                  <a:path h="119">
                    <a:moveTo>
                      <a:pt x="0" y="0"/>
                    </a:moveTo>
                    <a:lnTo>
                      <a:pt x="0" y="11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39" name="Rectangle 391">
                <a:extLst>
                  <a:ext uri="{FF2B5EF4-FFF2-40B4-BE49-F238E27FC236}">
                    <a16:creationId xmlns:a16="http://schemas.microsoft.com/office/drawing/2014/main" id="{1E98C06F-9A21-4C7B-A460-EE2813C29AD6}"/>
                  </a:ext>
                </a:extLst>
              </p:cNvPr>
              <p:cNvSpPr>
                <a:spLocks noChangeArrowheads="1"/>
              </p:cNvSpPr>
              <p:nvPr/>
            </p:nvSpPr>
            <p:spPr bwMode="auto">
              <a:xfrm>
                <a:off x="8434389" y="2730501"/>
                <a:ext cx="15875" cy="49213"/>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40" name="Freeform 392">
                <a:extLst>
                  <a:ext uri="{FF2B5EF4-FFF2-40B4-BE49-F238E27FC236}">
                    <a16:creationId xmlns:a16="http://schemas.microsoft.com/office/drawing/2014/main" id="{B64C8AC1-15CE-45DC-9D82-1908A92FAD91}"/>
                  </a:ext>
                </a:extLst>
              </p:cNvPr>
              <p:cNvSpPr>
                <a:spLocks/>
              </p:cNvSpPr>
              <p:nvPr/>
            </p:nvSpPr>
            <p:spPr bwMode="auto">
              <a:xfrm>
                <a:off x="8489951" y="2730501"/>
                <a:ext cx="0" cy="28575"/>
              </a:xfrm>
              <a:custGeom>
                <a:avLst/>
                <a:gdLst>
                  <a:gd name="T0" fmla="*/ 0 h 69"/>
                  <a:gd name="T1" fmla="*/ 69 h 69"/>
                  <a:gd name="T2" fmla="*/ 0 h 69"/>
                </a:gdLst>
                <a:ahLst/>
                <a:cxnLst>
                  <a:cxn ang="0">
                    <a:pos x="0" y="T0"/>
                  </a:cxn>
                  <a:cxn ang="0">
                    <a:pos x="0" y="T1"/>
                  </a:cxn>
                  <a:cxn ang="0">
                    <a:pos x="0" y="T2"/>
                  </a:cxn>
                </a:cxnLst>
                <a:rect l="0" t="0" r="r" b="b"/>
                <a:pathLst>
                  <a:path h="69">
                    <a:moveTo>
                      <a:pt x="0" y="0"/>
                    </a:moveTo>
                    <a:lnTo>
                      <a:pt x="0" y="6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41" name="Rectangle 393">
                <a:extLst>
                  <a:ext uri="{FF2B5EF4-FFF2-40B4-BE49-F238E27FC236}">
                    <a16:creationId xmlns:a16="http://schemas.microsoft.com/office/drawing/2014/main" id="{4E202D16-C8FA-43B2-91E7-431CA1FB8901}"/>
                  </a:ext>
                </a:extLst>
              </p:cNvPr>
              <p:cNvSpPr>
                <a:spLocks noChangeArrowheads="1"/>
              </p:cNvSpPr>
              <p:nvPr/>
            </p:nvSpPr>
            <p:spPr bwMode="auto">
              <a:xfrm>
                <a:off x="8483601" y="2730501"/>
                <a:ext cx="14288" cy="285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42" name="Freeform 394">
                <a:extLst>
                  <a:ext uri="{FF2B5EF4-FFF2-40B4-BE49-F238E27FC236}">
                    <a16:creationId xmlns:a16="http://schemas.microsoft.com/office/drawing/2014/main" id="{9F67CAA1-70FC-4738-998C-DD6F250AF113}"/>
                  </a:ext>
                </a:extLst>
              </p:cNvPr>
              <p:cNvSpPr>
                <a:spLocks/>
              </p:cNvSpPr>
              <p:nvPr/>
            </p:nvSpPr>
            <p:spPr bwMode="auto">
              <a:xfrm>
                <a:off x="8537576" y="2730501"/>
                <a:ext cx="0" cy="49213"/>
              </a:xfrm>
              <a:custGeom>
                <a:avLst/>
                <a:gdLst>
                  <a:gd name="T0" fmla="*/ 0 h 119"/>
                  <a:gd name="T1" fmla="*/ 119 h 119"/>
                  <a:gd name="T2" fmla="*/ 0 h 119"/>
                </a:gdLst>
                <a:ahLst/>
                <a:cxnLst>
                  <a:cxn ang="0">
                    <a:pos x="0" y="T0"/>
                  </a:cxn>
                  <a:cxn ang="0">
                    <a:pos x="0" y="T1"/>
                  </a:cxn>
                  <a:cxn ang="0">
                    <a:pos x="0" y="T2"/>
                  </a:cxn>
                </a:cxnLst>
                <a:rect l="0" t="0" r="r" b="b"/>
                <a:pathLst>
                  <a:path h="119">
                    <a:moveTo>
                      <a:pt x="0" y="0"/>
                    </a:moveTo>
                    <a:lnTo>
                      <a:pt x="0" y="11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43" name="Rectangle 395">
                <a:extLst>
                  <a:ext uri="{FF2B5EF4-FFF2-40B4-BE49-F238E27FC236}">
                    <a16:creationId xmlns:a16="http://schemas.microsoft.com/office/drawing/2014/main" id="{F8DC9BAD-3969-411C-9B6D-3D589ED442BB}"/>
                  </a:ext>
                </a:extLst>
              </p:cNvPr>
              <p:cNvSpPr>
                <a:spLocks noChangeArrowheads="1"/>
              </p:cNvSpPr>
              <p:nvPr/>
            </p:nvSpPr>
            <p:spPr bwMode="auto">
              <a:xfrm>
                <a:off x="8531226" y="2730501"/>
                <a:ext cx="14288" cy="49213"/>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44" name="Freeform 396">
                <a:extLst>
                  <a:ext uri="{FF2B5EF4-FFF2-40B4-BE49-F238E27FC236}">
                    <a16:creationId xmlns:a16="http://schemas.microsoft.com/office/drawing/2014/main" id="{CD2C700C-45D1-4AB0-AE7B-A31E6510AEF6}"/>
                  </a:ext>
                </a:extLst>
              </p:cNvPr>
              <p:cNvSpPr>
                <a:spLocks/>
              </p:cNvSpPr>
              <p:nvPr/>
            </p:nvSpPr>
            <p:spPr bwMode="auto">
              <a:xfrm>
                <a:off x="8585201" y="2730501"/>
                <a:ext cx="0" cy="28575"/>
              </a:xfrm>
              <a:custGeom>
                <a:avLst/>
                <a:gdLst>
                  <a:gd name="T0" fmla="*/ 0 h 69"/>
                  <a:gd name="T1" fmla="*/ 69 h 69"/>
                  <a:gd name="T2" fmla="*/ 0 h 69"/>
                </a:gdLst>
                <a:ahLst/>
                <a:cxnLst>
                  <a:cxn ang="0">
                    <a:pos x="0" y="T0"/>
                  </a:cxn>
                  <a:cxn ang="0">
                    <a:pos x="0" y="T1"/>
                  </a:cxn>
                  <a:cxn ang="0">
                    <a:pos x="0" y="T2"/>
                  </a:cxn>
                </a:cxnLst>
                <a:rect l="0" t="0" r="r" b="b"/>
                <a:pathLst>
                  <a:path h="69">
                    <a:moveTo>
                      <a:pt x="0" y="0"/>
                    </a:moveTo>
                    <a:lnTo>
                      <a:pt x="0" y="6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45" name="Rectangle 397">
                <a:extLst>
                  <a:ext uri="{FF2B5EF4-FFF2-40B4-BE49-F238E27FC236}">
                    <a16:creationId xmlns:a16="http://schemas.microsoft.com/office/drawing/2014/main" id="{2A590DF7-2489-4C43-B2EC-19CF77788879}"/>
                  </a:ext>
                </a:extLst>
              </p:cNvPr>
              <p:cNvSpPr>
                <a:spLocks noChangeArrowheads="1"/>
              </p:cNvSpPr>
              <p:nvPr/>
            </p:nvSpPr>
            <p:spPr bwMode="auto">
              <a:xfrm>
                <a:off x="8578851" y="2730501"/>
                <a:ext cx="14288" cy="285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46" name="Freeform 398">
                <a:extLst>
                  <a:ext uri="{FF2B5EF4-FFF2-40B4-BE49-F238E27FC236}">
                    <a16:creationId xmlns:a16="http://schemas.microsoft.com/office/drawing/2014/main" id="{80BF4E73-E821-4009-B681-BB688C8F711D}"/>
                  </a:ext>
                </a:extLst>
              </p:cNvPr>
              <p:cNvSpPr>
                <a:spLocks/>
              </p:cNvSpPr>
              <p:nvPr/>
            </p:nvSpPr>
            <p:spPr bwMode="auto">
              <a:xfrm>
                <a:off x="8632826" y="2730501"/>
                <a:ext cx="0" cy="49213"/>
              </a:xfrm>
              <a:custGeom>
                <a:avLst/>
                <a:gdLst>
                  <a:gd name="T0" fmla="*/ 0 h 119"/>
                  <a:gd name="T1" fmla="*/ 119 h 119"/>
                  <a:gd name="T2" fmla="*/ 0 h 119"/>
                </a:gdLst>
                <a:ahLst/>
                <a:cxnLst>
                  <a:cxn ang="0">
                    <a:pos x="0" y="T0"/>
                  </a:cxn>
                  <a:cxn ang="0">
                    <a:pos x="0" y="T1"/>
                  </a:cxn>
                  <a:cxn ang="0">
                    <a:pos x="0" y="T2"/>
                  </a:cxn>
                </a:cxnLst>
                <a:rect l="0" t="0" r="r" b="b"/>
                <a:pathLst>
                  <a:path h="119">
                    <a:moveTo>
                      <a:pt x="0" y="0"/>
                    </a:moveTo>
                    <a:lnTo>
                      <a:pt x="0" y="119"/>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47" name="Rectangle 399">
                <a:extLst>
                  <a:ext uri="{FF2B5EF4-FFF2-40B4-BE49-F238E27FC236}">
                    <a16:creationId xmlns:a16="http://schemas.microsoft.com/office/drawing/2014/main" id="{A3BB4674-23CF-4B5B-8B1B-FB828654E2F0}"/>
                  </a:ext>
                </a:extLst>
              </p:cNvPr>
              <p:cNvSpPr>
                <a:spLocks noChangeArrowheads="1"/>
              </p:cNvSpPr>
              <p:nvPr/>
            </p:nvSpPr>
            <p:spPr bwMode="auto">
              <a:xfrm>
                <a:off x="8626476" y="2730501"/>
                <a:ext cx="14288" cy="49213"/>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59" name="Group 758">
              <a:extLst>
                <a:ext uri="{FF2B5EF4-FFF2-40B4-BE49-F238E27FC236}">
                  <a16:creationId xmlns:a16="http://schemas.microsoft.com/office/drawing/2014/main" id="{6BF159DE-6F08-4810-A483-4E087E4ECDFD}"/>
                </a:ext>
              </a:extLst>
            </p:cNvPr>
            <p:cNvGrpSpPr>
              <a:grpSpLocks noChangeAspect="1"/>
            </p:cNvGrpSpPr>
            <p:nvPr/>
          </p:nvGrpSpPr>
          <p:grpSpPr>
            <a:xfrm>
              <a:off x="5303839" y="3071813"/>
              <a:ext cx="568325" cy="989013"/>
              <a:chOff x="5303839" y="3071813"/>
              <a:chExt cx="568325" cy="989013"/>
            </a:xfrm>
          </p:grpSpPr>
          <p:sp>
            <p:nvSpPr>
              <p:cNvPr id="548" name="Freeform 400">
                <a:extLst>
                  <a:ext uri="{FF2B5EF4-FFF2-40B4-BE49-F238E27FC236}">
                    <a16:creationId xmlns:a16="http://schemas.microsoft.com/office/drawing/2014/main" id="{82EC3E48-2750-4692-B309-55A92C0E613B}"/>
                  </a:ext>
                </a:extLst>
              </p:cNvPr>
              <p:cNvSpPr>
                <a:spLocks noEditPoints="1"/>
              </p:cNvSpPr>
              <p:nvPr/>
            </p:nvSpPr>
            <p:spPr bwMode="auto">
              <a:xfrm>
                <a:off x="5303839" y="3071813"/>
                <a:ext cx="568325" cy="542925"/>
              </a:xfrm>
              <a:custGeom>
                <a:avLst/>
                <a:gdLst>
                  <a:gd name="T0" fmla="*/ 725 w 1384"/>
                  <a:gd name="T1" fmla="*/ 1196 h 1320"/>
                  <a:gd name="T2" fmla="*/ 345 w 1384"/>
                  <a:gd name="T3" fmla="*/ 1039 h 1320"/>
                  <a:gd name="T4" fmla="*/ 344 w 1384"/>
                  <a:gd name="T5" fmla="*/ 281 h 1320"/>
                  <a:gd name="T6" fmla="*/ 723 w 1384"/>
                  <a:gd name="T7" fmla="*/ 124 h 1320"/>
                  <a:gd name="T8" fmla="*/ 1103 w 1384"/>
                  <a:gd name="T9" fmla="*/ 280 h 1320"/>
                  <a:gd name="T10" fmla="*/ 1260 w 1384"/>
                  <a:gd name="T11" fmla="*/ 660 h 1320"/>
                  <a:gd name="T12" fmla="*/ 1104 w 1384"/>
                  <a:gd name="T13" fmla="*/ 1040 h 1320"/>
                  <a:gd name="T14" fmla="*/ 725 w 1384"/>
                  <a:gd name="T15" fmla="*/ 1196 h 1320"/>
                  <a:gd name="T16" fmla="*/ 1383 w 1384"/>
                  <a:gd name="T17" fmla="*/ 660 h 1320"/>
                  <a:gd name="T18" fmla="*/ 1190 w 1384"/>
                  <a:gd name="T19" fmla="*/ 193 h 1320"/>
                  <a:gd name="T20" fmla="*/ 723 w 1384"/>
                  <a:gd name="T21" fmla="*/ 0 h 1320"/>
                  <a:gd name="T22" fmla="*/ 257 w 1384"/>
                  <a:gd name="T23" fmla="*/ 194 h 1320"/>
                  <a:gd name="T24" fmla="*/ 257 w 1384"/>
                  <a:gd name="T25" fmla="*/ 1127 h 1320"/>
                  <a:gd name="T26" fmla="*/ 725 w 1384"/>
                  <a:gd name="T27" fmla="*/ 1320 h 1320"/>
                  <a:gd name="T28" fmla="*/ 1191 w 1384"/>
                  <a:gd name="T29" fmla="*/ 1127 h 1320"/>
                  <a:gd name="T30" fmla="*/ 1383 w 1384"/>
                  <a:gd name="T31" fmla="*/ 660 h 1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84" h="1320">
                    <a:moveTo>
                      <a:pt x="725" y="1196"/>
                    </a:moveTo>
                    <a:cubicBezTo>
                      <a:pt x="581" y="1197"/>
                      <a:pt x="446" y="1141"/>
                      <a:pt x="345" y="1039"/>
                    </a:cubicBezTo>
                    <a:cubicBezTo>
                      <a:pt x="135" y="830"/>
                      <a:pt x="135" y="490"/>
                      <a:pt x="344" y="281"/>
                    </a:cubicBezTo>
                    <a:cubicBezTo>
                      <a:pt x="445" y="180"/>
                      <a:pt x="580" y="124"/>
                      <a:pt x="723" y="124"/>
                    </a:cubicBezTo>
                    <a:cubicBezTo>
                      <a:pt x="867" y="124"/>
                      <a:pt x="1002" y="179"/>
                      <a:pt x="1103" y="280"/>
                    </a:cubicBezTo>
                    <a:cubicBezTo>
                      <a:pt x="1205" y="382"/>
                      <a:pt x="1260" y="516"/>
                      <a:pt x="1260" y="660"/>
                    </a:cubicBezTo>
                    <a:cubicBezTo>
                      <a:pt x="1260" y="803"/>
                      <a:pt x="1205" y="938"/>
                      <a:pt x="1104" y="1040"/>
                    </a:cubicBezTo>
                    <a:cubicBezTo>
                      <a:pt x="1003" y="1140"/>
                      <a:pt x="868" y="1196"/>
                      <a:pt x="725" y="1196"/>
                    </a:cubicBezTo>
                    <a:close/>
                    <a:moveTo>
                      <a:pt x="1383" y="660"/>
                    </a:moveTo>
                    <a:cubicBezTo>
                      <a:pt x="1383" y="483"/>
                      <a:pt x="1315" y="318"/>
                      <a:pt x="1190" y="193"/>
                    </a:cubicBezTo>
                    <a:cubicBezTo>
                      <a:pt x="1066" y="69"/>
                      <a:pt x="899" y="0"/>
                      <a:pt x="723" y="0"/>
                    </a:cubicBezTo>
                    <a:cubicBezTo>
                      <a:pt x="547" y="1"/>
                      <a:pt x="381" y="69"/>
                      <a:pt x="257" y="194"/>
                    </a:cubicBezTo>
                    <a:cubicBezTo>
                      <a:pt x="0" y="451"/>
                      <a:pt x="0" y="870"/>
                      <a:pt x="257" y="1127"/>
                    </a:cubicBezTo>
                    <a:cubicBezTo>
                      <a:pt x="382" y="1251"/>
                      <a:pt x="549" y="1320"/>
                      <a:pt x="725" y="1320"/>
                    </a:cubicBezTo>
                    <a:cubicBezTo>
                      <a:pt x="902" y="1319"/>
                      <a:pt x="1067" y="1251"/>
                      <a:pt x="1191" y="1127"/>
                    </a:cubicBezTo>
                    <a:cubicBezTo>
                      <a:pt x="1315" y="1002"/>
                      <a:pt x="1384" y="836"/>
                      <a:pt x="1383" y="660"/>
                    </a:cubicBez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49" name="Freeform 401">
                <a:extLst>
                  <a:ext uri="{FF2B5EF4-FFF2-40B4-BE49-F238E27FC236}">
                    <a16:creationId xmlns:a16="http://schemas.microsoft.com/office/drawing/2014/main" id="{96341722-A917-469F-9D3B-A43AF5171002}"/>
                  </a:ext>
                </a:extLst>
              </p:cNvPr>
              <p:cNvSpPr>
                <a:spLocks/>
              </p:cNvSpPr>
              <p:nvPr/>
            </p:nvSpPr>
            <p:spPr bwMode="auto">
              <a:xfrm>
                <a:off x="5565776" y="3575051"/>
                <a:ext cx="69850" cy="114300"/>
              </a:xfrm>
              <a:custGeom>
                <a:avLst/>
                <a:gdLst>
                  <a:gd name="T0" fmla="*/ 169 w 171"/>
                  <a:gd name="T1" fmla="*/ 209 h 278"/>
                  <a:gd name="T2" fmla="*/ 171 w 171"/>
                  <a:gd name="T3" fmla="*/ 59 h 278"/>
                  <a:gd name="T4" fmla="*/ 147 w 171"/>
                  <a:gd name="T5" fmla="*/ 0 h 278"/>
                  <a:gd name="T6" fmla="*/ 88 w 171"/>
                  <a:gd name="T7" fmla="*/ 3 h 278"/>
                  <a:gd name="T8" fmla="*/ 27 w 171"/>
                  <a:gd name="T9" fmla="*/ 0 h 278"/>
                  <a:gd name="T10" fmla="*/ 3 w 171"/>
                  <a:gd name="T11" fmla="*/ 59 h 278"/>
                  <a:gd name="T12" fmla="*/ 1 w 171"/>
                  <a:gd name="T13" fmla="*/ 210 h 278"/>
                  <a:gd name="T14" fmla="*/ 85 w 171"/>
                  <a:gd name="T15" fmla="*/ 277 h 278"/>
                  <a:gd name="T16" fmla="*/ 85 w 171"/>
                  <a:gd name="T17" fmla="*/ 277 h 278"/>
                  <a:gd name="T18" fmla="*/ 169 w 171"/>
                  <a:gd name="T19" fmla="*/ 209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278">
                    <a:moveTo>
                      <a:pt x="169" y="209"/>
                    </a:moveTo>
                    <a:cubicBezTo>
                      <a:pt x="170" y="159"/>
                      <a:pt x="171" y="109"/>
                      <a:pt x="171" y="59"/>
                    </a:cubicBezTo>
                    <a:cubicBezTo>
                      <a:pt x="171" y="36"/>
                      <a:pt x="162" y="14"/>
                      <a:pt x="147" y="0"/>
                    </a:cubicBezTo>
                    <a:cubicBezTo>
                      <a:pt x="128" y="2"/>
                      <a:pt x="108" y="3"/>
                      <a:pt x="88" y="3"/>
                    </a:cubicBezTo>
                    <a:cubicBezTo>
                      <a:pt x="68" y="3"/>
                      <a:pt x="47" y="2"/>
                      <a:pt x="27" y="0"/>
                    </a:cubicBezTo>
                    <a:cubicBezTo>
                      <a:pt x="12" y="14"/>
                      <a:pt x="3" y="36"/>
                      <a:pt x="3" y="59"/>
                    </a:cubicBezTo>
                    <a:cubicBezTo>
                      <a:pt x="2" y="109"/>
                      <a:pt x="1" y="159"/>
                      <a:pt x="1" y="210"/>
                    </a:cubicBezTo>
                    <a:cubicBezTo>
                      <a:pt x="0" y="258"/>
                      <a:pt x="37" y="278"/>
                      <a:pt x="85" y="277"/>
                    </a:cubicBezTo>
                    <a:lnTo>
                      <a:pt x="85" y="277"/>
                    </a:lnTo>
                    <a:cubicBezTo>
                      <a:pt x="133" y="277"/>
                      <a:pt x="170" y="257"/>
                      <a:pt x="169" y="209"/>
                    </a:cubicBez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50" name="Rectangle 402">
                <a:extLst>
                  <a:ext uri="{FF2B5EF4-FFF2-40B4-BE49-F238E27FC236}">
                    <a16:creationId xmlns:a16="http://schemas.microsoft.com/office/drawing/2014/main" id="{6AA31749-E76E-4E39-AA4B-192C55762BEF}"/>
                  </a:ext>
                </a:extLst>
              </p:cNvPr>
              <p:cNvSpPr>
                <a:spLocks noChangeArrowheads="1"/>
              </p:cNvSpPr>
              <p:nvPr/>
            </p:nvSpPr>
            <p:spPr bwMode="auto">
              <a:xfrm>
                <a:off x="5545139" y="3657601"/>
                <a:ext cx="111125" cy="346075"/>
              </a:xfrm>
              <a:prstGeom prst="rect">
                <a:avLst/>
              </a:prstGeom>
              <a:solidFill>
                <a:srgbClr val="FFC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51" name="Rectangle 403">
                <a:extLst>
                  <a:ext uri="{FF2B5EF4-FFF2-40B4-BE49-F238E27FC236}">
                    <a16:creationId xmlns:a16="http://schemas.microsoft.com/office/drawing/2014/main" id="{2B6D7FA6-89EA-42C7-AC7A-C3601F5D355C}"/>
                  </a:ext>
                </a:extLst>
              </p:cNvPr>
              <p:cNvSpPr>
                <a:spLocks noChangeArrowheads="1"/>
              </p:cNvSpPr>
              <p:nvPr/>
            </p:nvSpPr>
            <p:spPr bwMode="auto">
              <a:xfrm>
                <a:off x="5600701" y="3657601"/>
                <a:ext cx="46038" cy="346075"/>
              </a:xfrm>
              <a:prstGeom prst="rect">
                <a:avLst/>
              </a:prstGeom>
              <a:solidFill>
                <a:srgbClr val="FFAA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52" name="Rectangle 404">
                <a:extLst>
                  <a:ext uri="{FF2B5EF4-FFF2-40B4-BE49-F238E27FC236}">
                    <a16:creationId xmlns:a16="http://schemas.microsoft.com/office/drawing/2014/main" id="{7773086C-7A12-4BF3-A4EE-03C11A7A6519}"/>
                  </a:ext>
                </a:extLst>
              </p:cNvPr>
              <p:cNvSpPr>
                <a:spLocks noChangeArrowheads="1"/>
              </p:cNvSpPr>
              <p:nvPr/>
            </p:nvSpPr>
            <p:spPr bwMode="auto">
              <a:xfrm>
                <a:off x="5545139" y="3657601"/>
                <a:ext cx="111125" cy="269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53" name="Freeform 405">
                <a:extLst>
                  <a:ext uri="{FF2B5EF4-FFF2-40B4-BE49-F238E27FC236}">
                    <a16:creationId xmlns:a16="http://schemas.microsoft.com/office/drawing/2014/main" id="{B623F88A-FEA9-43A4-90D4-C01247EB4139}"/>
                  </a:ext>
                </a:extLst>
              </p:cNvPr>
              <p:cNvSpPr>
                <a:spLocks/>
              </p:cNvSpPr>
              <p:nvPr/>
            </p:nvSpPr>
            <p:spPr bwMode="auto">
              <a:xfrm>
                <a:off x="5545139" y="4003676"/>
                <a:ext cx="111125" cy="57150"/>
              </a:xfrm>
              <a:custGeom>
                <a:avLst/>
                <a:gdLst>
                  <a:gd name="T0" fmla="*/ 270 w 270"/>
                  <a:gd name="T1" fmla="*/ 64 h 139"/>
                  <a:gd name="T2" fmla="*/ 0 w 270"/>
                  <a:gd name="T3" fmla="*/ 64 h 139"/>
                  <a:gd name="T4" fmla="*/ 0 w 270"/>
                  <a:gd name="T5" fmla="*/ 0 h 139"/>
                  <a:gd name="T6" fmla="*/ 270 w 270"/>
                  <a:gd name="T7" fmla="*/ 0 h 139"/>
                  <a:gd name="T8" fmla="*/ 270 w 270"/>
                  <a:gd name="T9" fmla="*/ 64 h 139"/>
                </a:gdLst>
                <a:ahLst/>
                <a:cxnLst>
                  <a:cxn ang="0">
                    <a:pos x="T0" y="T1"/>
                  </a:cxn>
                  <a:cxn ang="0">
                    <a:pos x="T2" y="T3"/>
                  </a:cxn>
                  <a:cxn ang="0">
                    <a:pos x="T4" y="T5"/>
                  </a:cxn>
                  <a:cxn ang="0">
                    <a:pos x="T6" y="T7"/>
                  </a:cxn>
                  <a:cxn ang="0">
                    <a:pos x="T8" y="T9"/>
                  </a:cxn>
                </a:cxnLst>
                <a:rect l="0" t="0" r="r" b="b"/>
                <a:pathLst>
                  <a:path w="270" h="139">
                    <a:moveTo>
                      <a:pt x="270" y="64"/>
                    </a:moveTo>
                    <a:cubicBezTo>
                      <a:pt x="195" y="139"/>
                      <a:pt x="75" y="139"/>
                      <a:pt x="0" y="64"/>
                    </a:cubicBezTo>
                    <a:cubicBezTo>
                      <a:pt x="0" y="43"/>
                      <a:pt x="0" y="21"/>
                      <a:pt x="0" y="0"/>
                    </a:cubicBezTo>
                    <a:cubicBezTo>
                      <a:pt x="90" y="0"/>
                      <a:pt x="180" y="0"/>
                      <a:pt x="270" y="0"/>
                    </a:cubicBezTo>
                    <a:cubicBezTo>
                      <a:pt x="270" y="21"/>
                      <a:pt x="270" y="43"/>
                      <a:pt x="270" y="6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54" name="Rectangle 407">
                <a:extLst>
                  <a:ext uri="{FF2B5EF4-FFF2-40B4-BE49-F238E27FC236}">
                    <a16:creationId xmlns:a16="http://schemas.microsoft.com/office/drawing/2014/main" id="{DB2F4226-E481-4583-8DEE-0AF84B65CAD1}"/>
                  </a:ext>
                </a:extLst>
              </p:cNvPr>
              <p:cNvSpPr>
                <a:spLocks noChangeArrowheads="1"/>
              </p:cNvSpPr>
              <p:nvPr/>
            </p:nvSpPr>
            <p:spPr bwMode="auto">
              <a:xfrm>
                <a:off x="5597526" y="4006851"/>
                <a:ext cx="47625" cy="22225"/>
              </a:xfrm>
              <a:prstGeom prst="rect">
                <a:avLst/>
              </a:prstGeom>
              <a:solidFill>
                <a:srgbClr val="CFEAF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61" name="Group 760">
              <a:extLst>
                <a:ext uri="{FF2B5EF4-FFF2-40B4-BE49-F238E27FC236}">
                  <a16:creationId xmlns:a16="http://schemas.microsoft.com/office/drawing/2014/main" id="{9C706B67-2275-42A9-B3D8-158BADE36B44}"/>
                </a:ext>
              </a:extLst>
            </p:cNvPr>
            <p:cNvGrpSpPr>
              <a:grpSpLocks noChangeAspect="1"/>
            </p:cNvGrpSpPr>
            <p:nvPr/>
          </p:nvGrpSpPr>
          <p:grpSpPr>
            <a:xfrm>
              <a:off x="6496051" y="2390776"/>
              <a:ext cx="687388" cy="625475"/>
              <a:chOff x="6496051" y="2390776"/>
              <a:chExt cx="687388" cy="625475"/>
            </a:xfrm>
          </p:grpSpPr>
          <p:sp>
            <p:nvSpPr>
              <p:cNvPr id="454" name="Freeform 306">
                <a:extLst>
                  <a:ext uri="{FF2B5EF4-FFF2-40B4-BE49-F238E27FC236}">
                    <a16:creationId xmlns:a16="http://schemas.microsoft.com/office/drawing/2014/main" id="{DAA773E2-2F64-4EA7-9205-656FF8D2C25A}"/>
                  </a:ext>
                </a:extLst>
              </p:cNvPr>
              <p:cNvSpPr>
                <a:spLocks/>
              </p:cNvSpPr>
              <p:nvPr/>
            </p:nvSpPr>
            <p:spPr bwMode="auto">
              <a:xfrm>
                <a:off x="6496051" y="2390776"/>
                <a:ext cx="687388" cy="414338"/>
              </a:xfrm>
              <a:custGeom>
                <a:avLst/>
                <a:gdLst>
                  <a:gd name="T0" fmla="*/ 137 w 1674"/>
                  <a:gd name="T1" fmla="*/ 725 h 1007"/>
                  <a:gd name="T2" fmla="*/ 135 w 1674"/>
                  <a:gd name="T3" fmla="*/ 688 h 1007"/>
                  <a:gd name="T4" fmla="*/ 444 w 1674"/>
                  <a:gd name="T5" fmla="*/ 379 h 1007"/>
                  <a:gd name="T6" fmla="*/ 527 w 1674"/>
                  <a:gd name="T7" fmla="*/ 391 h 1007"/>
                  <a:gd name="T8" fmla="*/ 976 w 1674"/>
                  <a:gd name="T9" fmla="*/ 0 h 1007"/>
                  <a:gd name="T10" fmla="*/ 1429 w 1674"/>
                  <a:gd name="T11" fmla="*/ 453 h 1007"/>
                  <a:gd name="T12" fmla="*/ 1429 w 1674"/>
                  <a:gd name="T13" fmla="*/ 456 h 1007"/>
                  <a:gd name="T14" fmla="*/ 1674 w 1674"/>
                  <a:gd name="T15" fmla="*/ 731 h 1007"/>
                  <a:gd name="T16" fmla="*/ 1397 w 1674"/>
                  <a:gd name="T17" fmla="*/ 1007 h 1007"/>
                  <a:gd name="T18" fmla="*/ 932 w 1674"/>
                  <a:gd name="T19" fmla="*/ 1007 h 1007"/>
                  <a:gd name="T20" fmla="*/ 796 w 1674"/>
                  <a:gd name="T21" fmla="*/ 1007 h 1007"/>
                  <a:gd name="T22" fmla="*/ 674 w 1674"/>
                  <a:gd name="T23" fmla="*/ 1007 h 1007"/>
                  <a:gd name="T24" fmla="*/ 403 w 1674"/>
                  <a:gd name="T25" fmla="*/ 1007 h 1007"/>
                  <a:gd name="T26" fmla="*/ 154 w 1674"/>
                  <a:gd name="T27" fmla="*/ 1007 h 1007"/>
                  <a:gd name="T28" fmla="*/ 154 w 1674"/>
                  <a:gd name="T29" fmla="*/ 1007 h 1007"/>
                  <a:gd name="T30" fmla="*/ 142 w 1674"/>
                  <a:gd name="T31" fmla="*/ 1007 h 1007"/>
                  <a:gd name="T32" fmla="*/ 0 w 1674"/>
                  <a:gd name="T33" fmla="*/ 866 h 1007"/>
                  <a:gd name="T34" fmla="*/ 137 w 1674"/>
                  <a:gd name="T35" fmla="*/ 725 h 10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674" h="1007">
                    <a:moveTo>
                      <a:pt x="137" y="725"/>
                    </a:moveTo>
                    <a:cubicBezTo>
                      <a:pt x="136" y="713"/>
                      <a:pt x="135" y="701"/>
                      <a:pt x="135" y="688"/>
                    </a:cubicBezTo>
                    <a:cubicBezTo>
                      <a:pt x="135" y="518"/>
                      <a:pt x="273" y="379"/>
                      <a:pt x="444" y="379"/>
                    </a:cubicBezTo>
                    <a:cubicBezTo>
                      <a:pt x="473" y="379"/>
                      <a:pt x="501" y="384"/>
                      <a:pt x="527" y="391"/>
                    </a:cubicBezTo>
                    <a:cubicBezTo>
                      <a:pt x="557" y="170"/>
                      <a:pt x="747" y="0"/>
                      <a:pt x="976" y="0"/>
                    </a:cubicBezTo>
                    <a:cubicBezTo>
                      <a:pt x="1226" y="0"/>
                      <a:pt x="1429" y="203"/>
                      <a:pt x="1429" y="453"/>
                    </a:cubicBezTo>
                    <a:lnTo>
                      <a:pt x="1429" y="456"/>
                    </a:lnTo>
                    <a:cubicBezTo>
                      <a:pt x="1567" y="472"/>
                      <a:pt x="1674" y="589"/>
                      <a:pt x="1674" y="731"/>
                    </a:cubicBezTo>
                    <a:cubicBezTo>
                      <a:pt x="1674" y="883"/>
                      <a:pt x="1550" y="1007"/>
                      <a:pt x="1397" y="1007"/>
                    </a:cubicBezTo>
                    <a:lnTo>
                      <a:pt x="932" y="1007"/>
                    </a:lnTo>
                    <a:lnTo>
                      <a:pt x="796" y="1007"/>
                    </a:lnTo>
                    <a:lnTo>
                      <a:pt x="674" y="1007"/>
                    </a:lnTo>
                    <a:lnTo>
                      <a:pt x="403" y="1007"/>
                    </a:lnTo>
                    <a:lnTo>
                      <a:pt x="154" y="1007"/>
                    </a:lnTo>
                    <a:cubicBezTo>
                      <a:pt x="154" y="1007"/>
                      <a:pt x="154" y="1007"/>
                      <a:pt x="154" y="1007"/>
                    </a:cubicBezTo>
                    <a:cubicBezTo>
                      <a:pt x="150" y="1007"/>
                      <a:pt x="146" y="1007"/>
                      <a:pt x="142" y="1007"/>
                    </a:cubicBezTo>
                    <a:cubicBezTo>
                      <a:pt x="64" y="1007"/>
                      <a:pt x="0" y="944"/>
                      <a:pt x="0" y="866"/>
                    </a:cubicBezTo>
                    <a:cubicBezTo>
                      <a:pt x="0" y="789"/>
                      <a:pt x="61" y="727"/>
                      <a:pt x="137" y="72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6" name="Freeform 439">
                <a:extLst>
                  <a:ext uri="{FF2B5EF4-FFF2-40B4-BE49-F238E27FC236}">
                    <a16:creationId xmlns:a16="http://schemas.microsoft.com/office/drawing/2014/main" id="{B328061F-80D9-42AA-A05D-B4609F86D2F4}"/>
                  </a:ext>
                </a:extLst>
              </p:cNvPr>
              <p:cNvSpPr>
                <a:spLocks/>
              </p:cNvSpPr>
              <p:nvPr/>
            </p:nvSpPr>
            <p:spPr bwMode="auto">
              <a:xfrm>
                <a:off x="6708776" y="2668588"/>
                <a:ext cx="125413" cy="74613"/>
              </a:xfrm>
              <a:custGeom>
                <a:avLst/>
                <a:gdLst>
                  <a:gd name="T0" fmla="*/ 26 w 307"/>
                  <a:gd name="T1" fmla="*/ 179 h 179"/>
                  <a:gd name="T2" fmla="*/ 0 w 307"/>
                  <a:gd name="T3" fmla="*/ 153 h 179"/>
                  <a:gd name="T4" fmla="*/ 154 w 307"/>
                  <a:gd name="T5" fmla="*/ 0 h 179"/>
                  <a:gd name="T6" fmla="*/ 307 w 307"/>
                  <a:gd name="T7" fmla="*/ 153 h 179"/>
                  <a:gd name="T8" fmla="*/ 281 w 307"/>
                  <a:gd name="T9" fmla="*/ 179 h 179"/>
                  <a:gd name="T10" fmla="*/ 154 w 307"/>
                  <a:gd name="T11" fmla="*/ 52 h 179"/>
                  <a:gd name="T12" fmla="*/ 26 w 307"/>
                  <a:gd name="T13" fmla="*/ 179 h 179"/>
                </a:gdLst>
                <a:ahLst/>
                <a:cxnLst>
                  <a:cxn ang="0">
                    <a:pos x="T0" y="T1"/>
                  </a:cxn>
                  <a:cxn ang="0">
                    <a:pos x="T2" y="T3"/>
                  </a:cxn>
                  <a:cxn ang="0">
                    <a:pos x="T4" y="T5"/>
                  </a:cxn>
                  <a:cxn ang="0">
                    <a:pos x="T6" y="T7"/>
                  </a:cxn>
                  <a:cxn ang="0">
                    <a:pos x="T8" y="T9"/>
                  </a:cxn>
                  <a:cxn ang="0">
                    <a:pos x="T10" y="T11"/>
                  </a:cxn>
                  <a:cxn ang="0">
                    <a:pos x="T12" y="T13"/>
                  </a:cxn>
                </a:cxnLst>
                <a:rect l="0" t="0" r="r" b="b"/>
                <a:pathLst>
                  <a:path w="307" h="179">
                    <a:moveTo>
                      <a:pt x="26" y="179"/>
                    </a:moveTo>
                    <a:lnTo>
                      <a:pt x="0" y="153"/>
                    </a:lnTo>
                    <a:lnTo>
                      <a:pt x="154" y="0"/>
                    </a:lnTo>
                    <a:lnTo>
                      <a:pt x="307" y="153"/>
                    </a:lnTo>
                    <a:lnTo>
                      <a:pt x="281" y="179"/>
                    </a:lnTo>
                    <a:lnTo>
                      <a:pt x="154" y="52"/>
                    </a:lnTo>
                    <a:lnTo>
                      <a:pt x="26" y="17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7" name="Rectangle 440">
                <a:extLst>
                  <a:ext uri="{FF2B5EF4-FFF2-40B4-BE49-F238E27FC236}">
                    <a16:creationId xmlns:a16="http://schemas.microsoft.com/office/drawing/2014/main" id="{019C0B54-AD2F-4140-9C4B-C6FC1DF40146}"/>
                  </a:ext>
                </a:extLst>
              </p:cNvPr>
              <p:cNvSpPr>
                <a:spLocks noChangeArrowheads="1"/>
              </p:cNvSpPr>
              <p:nvPr/>
            </p:nvSpPr>
            <p:spPr bwMode="auto">
              <a:xfrm>
                <a:off x="6762751" y="2686051"/>
                <a:ext cx="15875" cy="3190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8" name="Freeform 441">
                <a:extLst>
                  <a:ext uri="{FF2B5EF4-FFF2-40B4-BE49-F238E27FC236}">
                    <a16:creationId xmlns:a16="http://schemas.microsoft.com/office/drawing/2014/main" id="{5659F1CE-CE09-4C22-8D40-2D4D999324A4}"/>
                  </a:ext>
                </a:extLst>
              </p:cNvPr>
              <p:cNvSpPr>
                <a:spLocks/>
              </p:cNvSpPr>
              <p:nvPr/>
            </p:nvSpPr>
            <p:spPr bwMode="auto">
              <a:xfrm>
                <a:off x="6818314" y="2941638"/>
                <a:ext cx="125413" cy="74613"/>
              </a:xfrm>
              <a:custGeom>
                <a:avLst/>
                <a:gdLst>
                  <a:gd name="T0" fmla="*/ 154 w 307"/>
                  <a:gd name="T1" fmla="*/ 179 h 179"/>
                  <a:gd name="T2" fmla="*/ 0 w 307"/>
                  <a:gd name="T3" fmla="*/ 26 h 179"/>
                  <a:gd name="T4" fmla="*/ 26 w 307"/>
                  <a:gd name="T5" fmla="*/ 0 h 179"/>
                  <a:gd name="T6" fmla="*/ 154 w 307"/>
                  <a:gd name="T7" fmla="*/ 127 h 179"/>
                  <a:gd name="T8" fmla="*/ 282 w 307"/>
                  <a:gd name="T9" fmla="*/ 0 h 179"/>
                  <a:gd name="T10" fmla="*/ 307 w 307"/>
                  <a:gd name="T11" fmla="*/ 26 h 179"/>
                  <a:gd name="T12" fmla="*/ 154 w 307"/>
                  <a:gd name="T13" fmla="*/ 179 h 179"/>
                </a:gdLst>
                <a:ahLst/>
                <a:cxnLst>
                  <a:cxn ang="0">
                    <a:pos x="T0" y="T1"/>
                  </a:cxn>
                  <a:cxn ang="0">
                    <a:pos x="T2" y="T3"/>
                  </a:cxn>
                  <a:cxn ang="0">
                    <a:pos x="T4" y="T5"/>
                  </a:cxn>
                  <a:cxn ang="0">
                    <a:pos x="T6" y="T7"/>
                  </a:cxn>
                  <a:cxn ang="0">
                    <a:pos x="T8" y="T9"/>
                  </a:cxn>
                  <a:cxn ang="0">
                    <a:pos x="T10" y="T11"/>
                  </a:cxn>
                  <a:cxn ang="0">
                    <a:pos x="T12" y="T13"/>
                  </a:cxn>
                </a:cxnLst>
                <a:rect l="0" t="0" r="r" b="b"/>
                <a:pathLst>
                  <a:path w="307" h="179">
                    <a:moveTo>
                      <a:pt x="154" y="179"/>
                    </a:moveTo>
                    <a:lnTo>
                      <a:pt x="0" y="26"/>
                    </a:lnTo>
                    <a:lnTo>
                      <a:pt x="26" y="0"/>
                    </a:lnTo>
                    <a:lnTo>
                      <a:pt x="154" y="127"/>
                    </a:lnTo>
                    <a:lnTo>
                      <a:pt x="282" y="0"/>
                    </a:lnTo>
                    <a:lnTo>
                      <a:pt x="307" y="26"/>
                    </a:lnTo>
                    <a:lnTo>
                      <a:pt x="154" y="179"/>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9" name="Rectangle 442">
                <a:extLst>
                  <a:ext uri="{FF2B5EF4-FFF2-40B4-BE49-F238E27FC236}">
                    <a16:creationId xmlns:a16="http://schemas.microsoft.com/office/drawing/2014/main" id="{37359E6D-F681-4E69-A693-88C5211F9A63}"/>
                  </a:ext>
                </a:extLst>
              </p:cNvPr>
              <p:cNvSpPr>
                <a:spLocks noChangeArrowheads="1"/>
              </p:cNvSpPr>
              <p:nvPr/>
            </p:nvSpPr>
            <p:spPr bwMode="auto">
              <a:xfrm>
                <a:off x="6873876" y="2679701"/>
                <a:ext cx="14288" cy="3190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56" name="Group 755">
              <a:extLst>
                <a:ext uri="{FF2B5EF4-FFF2-40B4-BE49-F238E27FC236}">
                  <a16:creationId xmlns:a16="http://schemas.microsoft.com/office/drawing/2014/main" id="{1F5E1917-8CE0-4CA9-9050-002A8565B14F}"/>
                </a:ext>
              </a:extLst>
            </p:cNvPr>
            <p:cNvGrpSpPr>
              <a:grpSpLocks noChangeAspect="1"/>
            </p:cNvGrpSpPr>
            <p:nvPr/>
          </p:nvGrpSpPr>
          <p:grpSpPr>
            <a:xfrm>
              <a:off x="8583614" y="2801938"/>
              <a:ext cx="630238" cy="939800"/>
              <a:chOff x="8583614" y="2801938"/>
              <a:chExt cx="630238" cy="939800"/>
            </a:xfrm>
          </p:grpSpPr>
          <p:sp>
            <p:nvSpPr>
              <p:cNvPr id="155" name="Freeform 408">
                <a:extLst>
                  <a:ext uri="{FF2B5EF4-FFF2-40B4-BE49-F238E27FC236}">
                    <a16:creationId xmlns:a16="http://schemas.microsoft.com/office/drawing/2014/main" id="{6DD6B405-FD48-4FA8-96E8-879BEAD6A40C}"/>
                  </a:ext>
                </a:extLst>
              </p:cNvPr>
              <p:cNvSpPr>
                <a:spLocks/>
              </p:cNvSpPr>
              <p:nvPr/>
            </p:nvSpPr>
            <p:spPr bwMode="auto">
              <a:xfrm>
                <a:off x="8589964" y="2801938"/>
                <a:ext cx="623888" cy="939800"/>
              </a:xfrm>
              <a:custGeom>
                <a:avLst/>
                <a:gdLst>
                  <a:gd name="T0" fmla="*/ 372 w 1521"/>
                  <a:gd name="T1" fmla="*/ 0 h 2282"/>
                  <a:gd name="T2" fmla="*/ 1521 w 1521"/>
                  <a:gd name="T3" fmla="*/ 0 h 2282"/>
                  <a:gd name="T4" fmla="*/ 1521 w 1521"/>
                  <a:gd name="T5" fmla="*/ 2282 h 2282"/>
                  <a:gd name="T6" fmla="*/ 0 w 1521"/>
                  <a:gd name="T7" fmla="*/ 2282 h 2282"/>
                  <a:gd name="T8" fmla="*/ 0 w 1521"/>
                  <a:gd name="T9" fmla="*/ 373 h 2282"/>
                  <a:gd name="T10" fmla="*/ 372 w 1521"/>
                  <a:gd name="T11" fmla="*/ 0 h 2282"/>
                </a:gdLst>
                <a:ahLst/>
                <a:cxnLst>
                  <a:cxn ang="0">
                    <a:pos x="T0" y="T1"/>
                  </a:cxn>
                  <a:cxn ang="0">
                    <a:pos x="T2" y="T3"/>
                  </a:cxn>
                  <a:cxn ang="0">
                    <a:pos x="T4" y="T5"/>
                  </a:cxn>
                  <a:cxn ang="0">
                    <a:pos x="T6" y="T7"/>
                  </a:cxn>
                  <a:cxn ang="0">
                    <a:pos x="T8" y="T9"/>
                  </a:cxn>
                  <a:cxn ang="0">
                    <a:pos x="T10" y="T11"/>
                  </a:cxn>
                </a:cxnLst>
                <a:rect l="0" t="0" r="r" b="b"/>
                <a:pathLst>
                  <a:path w="1521" h="2282">
                    <a:moveTo>
                      <a:pt x="372" y="0"/>
                    </a:moveTo>
                    <a:lnTo>
                      <a:pt x="1521" y="0"/>
                    </a:lnTo>
                    <a:lnTo>
                      <a:pt x="1521" y="2282"/>
                    </a:lnTo>
                    <a:lnTo>
                      <a:pt x="0" y="2282"/>
                    </a:lnTo>
                    <a:lnTo>
                      <a:pt x="0" y="373"/>
                    </a:lnTo>
                    <a:lnTo>
                      <a:pt x="372" y="0"/>
                    </a:lnTo>
                    <a:close/>
                  </a:path>
                </a:pathLst>
              </a:custGeom>
              <a:solidFill>
                <a:srgbClr val="97D3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56" name="Rectangle 409">
                <a:extLst>
                  <a:ext uri="{FF2B5EF4-FFF2-40B4-BE49-F238E27FC236}">
                    <a16:creationId xmlns:a16="http://schemas.microsoft.com/office/drawing/2014/main" id="{5213D82C-6BAC-406B-A941-536188A61312}"/>
                  </a:ext>
                </a:extLst>
              </p:cNvPr>
              <p:cNvSpPr>
                <a:spLocks noChangeArrowheads="1"/>
              </p:cNvSpPr>
              <p:nvPr/>
            </p:nvSpPr>
            <p:spPr bwMode="auto">
              <a:xfrm>
                <a:off x="8783639" y="3171826"/>
                <a:ext cx="14288" cy="125413"/>
              </a:xfrm>
              <a:prstGeom prst="rect">
                <a:avLst/>
              </a:prstGeom>
              <a:solidFill>
                <a:srgbClr val="4AA7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57" name="Rectangle 410">
                <a:extLst>
                  <a:ext uri="{FF2B5EF4-FFF2-40B4-BE49-F238E27FC236}">
                    <a16:creationId xmlns:a16="http://schemas.microsoft.com/office/drawing/2014/main" id="{E9E3DA48-96A0-4EEA-AAC8-888517B99B6D}"/>
                  </a:ext>
                </a:extLst>
              </p:cNvPr>
              <p:cNvSpPr>
                <a:spLocks noChangeArrowheads="1"/>
              </p:cNvSpPr>
              <p:nvPr/>
            </p:nvSpPr>
            <p:spPr bwMode="auto">
              <a:xfrm>
                <a:off x="8728076" y="3217863"/>
                <a:ext cx="15875" cy="777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58" name="Rectangle 411">
                <a:extLst>
                  <a:ext uri="{FF2B5EF4-FFF2-40B4-BE49-F238E27FC236}">
                    <a16:creationId xmlns:a16="http://schemas.microsoft.com/office/drawing/2014/main" id="{B897AEEC-CF0D-49C3-84E3-BD548EC0F4EA}"/>
                  </a:ext>
                </a:extLst>
              </p:cNvPr>
              <p:cNvSpPr>
                <a:spLocks noChangeArrowheads="1"/>
              </p:cNvSpPr>
              <p:nvPr/>
            </p:nvSpPr>
            <p:spPr bwMode="auto">
              <a:xfrm>
                <a:off x="8674101" y="3254376"/>
                <a:ext cx="15875" cy="4286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59" name="Rectangle 412">
                <a:extLst>
                  <a:ext uri="{FF2B5EF4-FFF2-40B4-BE49-F238E27FC236}">
                    <a16:creationId xmlns:a16="http://schemas.microsoft.com/office/drawing/2014/main" id="{90B1FB2C-EBED-4F6C-B105-478FD5EB77ED}"/>
                  </a:ext>
                </a:extLst>
              </p:cNvPr>
              <p:cNvSpPr>
                <a:spLocks noChangeArrowheads="1"/>
              </p:cNvSpPr>
              <p:nvPr/>
            </p:nvSpPr>
            <p:spPr bwMode="auto">
              <a:xfrm>
                <a:off x="8783639" y="3317876"/>
                <a:ext cx="14288" cy="2381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0" name="Rectangle 413">
                <a:extLst>
                  <a:ext uri="{FF2B5EF4-FFF2-40B4-BE49-F238E27FC236}">
                    <a16:creationId xmlns:a16="http://schemas.microsoft.com/office/drawing/2014/main" id="{4EDDEC1F-4099-446B-BC73-172C59D507D9}"/>
                  </a:ext>
                </a:extLst>
              </p:cNvPr>
              <p:cNvSpPr>
                <a:spLocks noChangeArrowheads="1"/>
              </p:cNvSpPr>
              <p:nvPr/>
            </p:nvSpPr>
            <p:spPr bwMode="auto">
              <a:xfrm>
                <a:off x="8728076" y="3317876"/>
                <a:ext cx="15875" cy="2381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1" name="Rectangle 414">
                <a:extLst>
                  <a:ext uri="{FF2B5EF4-FFF2-40B4-BE49-F238E27FC236}">
                    <a16:creationId xmlns:a16="http://schemas.microsoft.com/office/drawing/2014/main" id="{A73CB3E4-1016-4CAC-A46A-3FBD90B65970}"/>
                  </a:ext>
                </a:extLst>
              </p:cNvPr>
              <p:cNvSpPr>
                <a:spLocks noChangeArrowheads="1"/>
              </p:cNvSpPr>
              <p:nvPr/>
            </p:nvSpPr>
            <p:spPr bwMode="auto">
              <a:xfrm>
                <a:off x="8674101" y="3317876"/>
                <a:ext cx="15875" cy="2381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2" name="Rectangle 415">
                <a:extLst>
                  <a:ext uri="{FF2B5EF4-FFF2-40B4-BE49-F238E27FC236}">
                    <a16:creationId xmlns:a16="http://schemas.microsoft.com/office/drawing/2014/main" id="{453282E0-C446-4AE1-A144-6867E031A1DF}"/>
                  </a:ext>
                </a:extLst>
              </p:cNvPr>
              <p:cNvSpPr>
                <a:spLocks noChangeArrowheads="1"/>
              </p:cNvSpPr>
              <p:nvPr/>
            </p:nvSpPr>
            <p:spPr bwMode="auto">
              <a:xfrm>
                <a:off x="8945564" y="3138488"/>
                <a:ext cx="15875" cy="158750"/>
              </a:xfrm>
              <a:prstGeom prst="rect">
                <a:avLst/>
              </a:prstGeom>
              <a:solidFill>
                <a:srgbClr val="4AA7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3" name="Rectangle 416">
                <a:extLst>
                  <a:ext uri="{FF2B5EF4-FFF2-40B4-BE49-F238E27FC236}">
                    <a16:creationId xmlns:a16="http://schemas.microsoft.com/office/drawing/2014/main" id="{2C34A19D-471D-4849-9F09-955C0FAFB86F}"/>
                  </a:ext>
                </a:extLst>
              </p:cNvPr>
              <p:cNvSpPr>
                <a:spLocks noChangeArrowheads="1"/>
              </p:cNvSpPr>
              <p:nvPr/>
            </p:nvSpPr>
            <p:spPr bwMode="auto">
              <a:xfrm>
                <a:off x="8891589" y="3255963"/>
                <a:ext cx="15875" cy="412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4" name="Rectangle 417">
                <a:extLst>
                  <a:ext uri="{FF2B5EF4-FFF2-40B4-BE49-F238E27FC236}">
                    <a16:creationId xmlns:a16="http://schemas.microsoft.com/office/drawing/2014/main" id="{B8266C25-3D07-435A-A9F7-31FD8052E00C}"/>
                  </a:ext>
                </a:extLst>
              </p:cNvPr>
              <p:cNvSpPr>
                <a:spLocks noChangeArrowheads="1"/>
              </p:cNvSpPr>
              <p:nvPr/>
            </p:nvSpPr>
            <p:spPr bwMode="auto">
              <a:xfrm>
                <a:off x="8837614" y="3219451"/>
                <a:ext cx="14288" cy="77788"/>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5" name="Rectangle 418">
                <a:extLst>
                  <a:ext uri="{FF2B5EF4-FFF2-40B4-BE49-F238E27FC236}">
                    <a16:creationId xmlns:a16="http://schemas.microsoft.com/office/drawing/2014/main" id="{6BDA629D-F4AB-4C41-97C9-65390940C6B0}"/>
                  </a:ext>
                </a:extLst>
              </p:cNvPr>
              <p:cNvSpPr>
                <a:spLocks noChangeArrowheads="1"/>
              </p:cNvSpPr>
              <p:nvPr/>
            </p:nvSpPr>
            <p:spPr bwMode="auto">
              <a:xfrm>
                <a:off x="8945564" y="3317876"/>
                <a:ext cx="15875" cy="2381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6" name="Rectangle 419">
                <a:extLst>
                  <a:ext uri="{FF2B5EF4-FFF2-40B4-BE49-F238E27FC236}">
                    <a16:creationId xmlns:a16="http://schemas.microsoft.com/office/drawing/2014/main" id="{33D504E0-CEBC-48B1-81C2-DA9D5B5F0535}"/>
                  </a:ext>
                </a:extLst>
              </p:cNvPr>
              <p:cNvSpPr>
                <a:spLocks noChangeArrowheads="1"/>
              </p:cNvSpPr>
              <p:nvPr/>
            </p:nvSpPr>
            <p:spPr bwMode="auto">
              <a:xfrm>
                <a:off x="8891589" y="3317876"/>
                <a:ext cx="15875" cy="2381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7" name="Rectangle 420">
                <a:extLst>
                  <a:ext uri="{FF2B5EF4-FFF2-40B4-BE49-F238E27FC236}">
                    <a16:creationId xmlns:a16="http://schemas.microsoft.com/office/drawing/2014/main" id="{03A1C65A-A27A-4A63-9D4A-7C60E3FFA963}"/>
                  </a:ext>
                </a:extLst>
              </p:cNvPr>
              <p:cNvSpPr>
                <a:spLocks noChangeArrowheads="1"/>
              </p:cNvSpPr>
              <p:nvPr/>
            </p:nvSpPr>
            <p:spPr bwMode="auto">
              <a:xfrm>
                <a:off x="8837614" y="3317876"/>
                <a:ext cx="14288" cy="2381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8" name="Rectangle 421">
                <a:extLst>
                  <a:ext uri="{FF2B5EF4-FFF2-40B4-BE49-F238E27FC236}">
                    <a16:creationId xmlns:a16="http://schemas.microsoft.com/office/drawing/2014/main" id="{84F9BB22-78F0-486B-B583-E2D3539C204C}"/>
                  </a:ext>
                </a:extLst>
              </p:cNvPr>
              <p:cNvSpPr>
                <a:spLocks noChangeArrowheads="1"/>
              </p:cNvSpPr>
              <p:nvPr/>
            </p:nvSpPr>
            <p:spPr bwMode="auto">
              <a:xfrm>
                <a:off x="9109076" y="3171826"/>
                <a:ext cx="15875" cy="125413"/>
              </a:xfrm>
              <a:prstGeom prst="rect">
                <a:avLst/>
              </a:prstGeom>
              <a:solidFill>
                <a:srgbClr val="4AA7D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69" name="Rectangle 422">
                <a:extLst>
                  <a:ext uri="{FF2B5EF4-FFF2-40B4-BE49-F238E27FC236}">
                    <a16:creationId xmlns:a16="http://schemas.microsoft.com/office/drawing/2014/main" id="{012993C1-341E-4818-91D6-5E90DB7FA8AC}"/>
                  </a:ext>
                </a:extLst>
              </p:cNvPr>
              <p:cNvSpPr>
                <a:spLocks noChangeArrowheads="1"/>
              </p:cNvSpPr>
              <p:nvPr/>
            </p:nvSpPr>
            <p:spPr bwMode="auto">
              <a:xfrm>
                <a:off x="9055101" y="3208338"/>
                <a:ext cx="14288" cy="873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0" name="Rectangle 423">
                <a:extLst>
                  <a:ext uri="{FF2B5EF4-FFF2-40B4-BE49-F238E27FC236}">
                    <a16:creationId xmlns:a16="http://schemas.microsoft.com/office/drawing/2014/main" id="{AABF076A-CB87-4F94-9D03-A0405D9546EB}"/>
                  </a:ext>
                </a:extLst>
              </p:cNvPr>
              <p:cNvSpPr>
                <a:spLocks noChangeArrowheads="1"/>
              </p:cNvSpPr>
              <p:nvPr/>
            </p:nvSpPr>
            <p:spPr bwMode="auto">
              <a:xfrm>
                <a:off x="9001126" y="3168651"/>
                <a:ext cx="14288" cy="128588"/>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1" name="Rectangle 424">
                <a:extLst>
                  <a:ext uri="{FF2B5EF4-FFF2-40B4-BE49-F238E27FC236}">
                    <a16:creationId xmlns:a16="http://schemas.microsoft.com/office/drawing/2014/main" id="{A16B032E-AE59-415E-B8C2-39BBA8BA7284}"/>
                  </a:ext>
                </a:extLst>
              </p:cNvPr>
              <p:cNvSpPr>
                <a:spLocks noChangeArrowheads="1"/>
              </p:cNvSpPr>
              <p:nvPr/>
            </p:nvSpPr>
            <p:spPr bwMode="auto">
              <a:xfrm>
                <a:off x="9109076" y="3317876"/>
                <a:ext cx="15875" cy="2381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2" name="Rectangle 425">
                <a:extLst>
                  <a:ext uri="{FF2B5EF4-FFF2-40B4-BE49-F238E27FC236}">
                    <a16:creationId xmlns:a16="http://schemas.microsoft.com/office/drawing/2014/main" id="{CB5C506E-2209-4761-9C3E-E780B9948BD9}"/>
                  </a:ext>
                </a:extLst>
              </p:cNvPr>
              <p:cNvSpPr>
                <a:spLocks noChangeArrowheads="1"/>
              </p:cNvSpPr>
              <p:nvPr/>
            </p:nvSpPr>
            <p:spPr bwMode="auto">
              <a:xfrm>
                <a:off x="9055101" y="3317876"/>
                <a:ext cx="14288" cy="2381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3" name="Rectangle 426">
                <a:extLst>
                  <a:ext uri="{FF2B5EF4-FFF2-40B4-BE49-F238E27FC236}">
                    <a16:creationId xmlns:a16="http://schemas.microsoft.com/office/drawing/2014/main" id="{439B99D9-24B8-4991-99D3-6101BADE0C06}"/>
                  </a:ext>
                </a:extLst>
              </p:cNvPr>
              <p:cNvSpPr>
                <a:spLocks noChangeArrowheads="1"/>
              </p:cNvSpPr>
              <p:nvPr/>
            </p:nvSpPr>
            <p:spPr bwMode="auto">
              <a:xfrm>
                <a:off x="9001126" y="3317876"/>
                <a:ext cx="14288" cy="23813"/>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4" name="Rectangle 427">
                <a:extLst>
                  <a:ext uri="{FF2B5EF4-FFF2-40B4-BE49-F238E27FC236}">
                    <a16:creationId xmlns:a16="http://schemas.microsoft.com/office/drawing/2014/main" id="{BEE88DB5-0040-4CA4-9084-C351C7CD7A14}"/>
                  </a:ext>
                </a:extLst>
              </p:cNvPr>
              <p:cNvSpPr>
                <a:spLocks noChangeArrowheads="1"/>
              </p:cNvSpPr>
              <p:nvPr/>
            </p:nvSpPr>
            <p:spPr bwMode="auto">
              <a:xfrm>
                <a:off x="8656639" y="3073401"/>
                <a:ext cx="409575" cy="14288"/>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5" name="Rectangle 428">
                <a:extLst>
                  <a:ext uri="{FF2B5EF4-FFF2-40B4-BE49-F238E27FC236}">
                    <a16:creationId xmlns:a16="http://schemas.microsoft.com/office/drawing/2014/main" id="{8B969B31-6D55-4933-877A-B63A040EF54D}"/>
                  </a:ext>
                </a:extLst>
              </p:cNvPr>
              <p:cNvSpPr>
                <a:spLocks noChangeArrowheads="1"/>
              </p:cNvSpPr>
              <p:nvPr/>
            </p:nvSpPr>
            <p:spPr bwMode="auto">
              <a:xfrm>
                <a:off x="8656639" y="3032126"/>
                <a:ext cx="211138" cy="15875"/>
              </a:xfrm>
              <a:prstGeom prst="rect">
                <a:avLst/>
              </a:prstGeom>
              <a:solidFill>
                <a:srgbClr val="136FB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6" name="Freeform 429">
                <a:extLst>
                  <a:ext uri="{FF2B5EF4-FFF2-40B4-BE49-F238E27FC236}">
                    <a16:creationId xmlns:a16="http://schemas.microsoft.com/office/drawing/2014/main" id="{55909A71-DD80-4C23-BC5F-CCA2C86A3C04}"/>
                  </a:ext>
                </a:extLst>
              </p:cNvPr>
              <p:cNvSpPr>
                <a:spLocks/>
              </p:cNvSpPr>
              <p:nvPr/>
            </p:nvSpPr>
            <p:spPr bwMode="auto">
              <a:xfrm>
                <a:off x="8661401" y="3408363"/>
                <a:ext cx="61913" cy="63500"/>
              </a:xfrm>
              <a:custGeom>
                <a:avLst/>
                <a:gdLst>
                  <a:gd name="T0" fmla="*/ 154 w 154"/>
                  <a:gd name="T1" fmla="*/ 153 h 153"/>
                  <a:gd name="T2" fmla="*/ 0 w 154"/>
                  <a:gd name="T3" fmla="*/ 153 h 153"/>
                  <a:gd name="T4" fmla="*/ 154 w 154"/>
                  <a:gd name="T5" fmla="*/ 0 h 153"/>
                  <a:gd name="T6" fmla="*/ 154 w 154"/>
                  <a:gd name="T7" fmla="*/ 153 h 153"/>
                </a:gdLst>
                <a:ahLst/>
                <a:cxnLst>
                  <a:cxn ang="0">
                    <a:pos x="T0" y="T1"/>
                  </a:cxn>
                  <a:cxn ang="0">
                    <a:pos x="T2" y="T3"/>
                  </a:cxn>
                  <a:cxn ang="0">
                    <a:pos x="T4" y="T5"/>
                  </a:cxn>
                  <a:cxn ang="0">
                    <a:pos x="T6" y="T7"/>
                  </a:cxn>
                </a:cxnLst>
                <a:rect l="0" t="0" r="r" b="b"/>
                <a:pathLst>
                  <a:path w="154" h="153">
                    <a:moveTo>
                      <a:pt x="154" y="153"/>
                    </a:moveTo>
                    <a:lnTo>
                      <a:pt x="0" y="153"/>
                    </a:lnTo>
                    <a:cubicBezTo>
                      <a:pt x="0" y="69"/>
                      <a:pt x="69" y="0"/>
                      <a:pt x="154" y="0"/>
                    </a:cubicBezTo>
                    <a:lnTo>
                      <a:pt x="154" y="153"/>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7" name="Freeform 430">
                <a:extLst>
                  <a:ext uri="{FF2B5EF4-FFF2-40B4-BE49-F238E27FC236}">
                    <a16:creationId xmlns:a16="http://schemas.microsoft.com/office/drawing/2014/main" id="{05B07931-AB99-4B83-B635-90329F68F3A1}"/>
                  </a:ext>
                </a:extLst>
              </p:cNvPr>
              <p:cNvSpPr>
                <a:spLocks/>
              </p:cNvSpPr>
              <p:nvPr/>
            </p:nvSpPr>
            <p:spPr bwMode="auto">
              <a:xfrm>
                <a:off x="8661401" y="3408363"/>
                <a:ext cx="125413" cy="127000"/>
              </a:xfrm>
              <a:custGeom>
                <a:avLst/>
                <a:gdLst>
                  <a:gd name="T0" fmla="*/ 154 w 307"/>
                  <a:gd name="T1" fmla="*/ 153 h 307"/>
                  <a:gd name="T2" fmla="*/ 154 w 307"/>
                  <a:gd name="T3" fmla="*/ 0 h 307"/>
                  <a:gd name="T4" fmla="*/ 307 w 307"/>
                  <a:gd name="T5" fmla="*/ 153 h 307"/>
                  <a:gd name="T6" fmla="*/ 154 w 307"/>
                  <a:gd name="T7" fmla="*/ 307 h 307"/>
                  <a:gd name="T8" fmla="*/ 0 w 307"/>
                  <a:gd name="T9" fmla="*/ 153 h 307"/>
                  <a:gd name="T10" fmla="*/ 154 w 307"/>
                  <a:gd name="T11" fmla="*/ 153 h 307"/>
                </a:gdLst>
                <a:ahLst/>
                <a:cxnLst>
                  <a:cxn ang="0">
                    <a:pos x="T0" y="T1"/>
                  </a:cxn>
                  <a:cxn ang="0">
                    <a:pos x="T2" y="T3"/>
                  </a:cxn>
                  <a:cxn ang="0">
                    <a:pos x="T4" y="T5"/>
                  </a:cxn>
                  <a:cxn ang="0">
                    <a:pos x="T6" y="T7"/>
                  </a:cxn>
                  <a:cxn ang="0">
                    <a:pos x="T8" y="T9"/>
                  </a:cxn>
                  <a:cxn ang="0">
                    <a:pos x="T10" y="T11"/>
                  </a:cxn>
                </a:cxnLst>
                <a:rect l="0" t="0" r="r" b="b"/>
                <a:pathLst>
                  <a:path w="307" h="307">
                    <a:moveTo>
                      <a:pt x="154" y="153"/>
                    </a:moveTo>
                    <a:lnTo>
                      <a:pt x="154" y="0"/>
                    </a:lnTo>
                    <a:cubicBezTo>
                      <a:pt x="239" y="0"/>
                      <a:pt x="307" y="69"/>
                      <a:pt x="307" y="153"/>
                    </a:cubicBezTo>
                    <a:cubicBezTo>
                      <a:pt x="307" y="238"/>
                      <a:pt x="239" y="307"/>
                      <a:pt x="154" y="307"/>
                    </a:cubicBezTo>
                    <a:cubicBezTo>
                      <a:pt x="69" y="307"/>
                      <a:pt x="0" y="238"/>
                      <a:pt x="0" y="153"/>
                    </a:cubicBezTo>
                    <a:lnTo>
                      <a:pt x="154" y="153"/>
                    </a:lnTo>
                    <a:close/>
                  </a:path>
                </a:pathLst>
              </a:custGeom>
              <a:solidFill>
                <a:srgbClr val="4AA7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8" name="Freeform 431">
                <a:extLst>
                  <a:ext uri="{FF2B5EF4-FFF2-40B4-BE49-F238E27FC236}">
                    <a16:creationId xmlns:a16="http://schemas.microsoft.com/office/drawing/2014/main" id="{037B16C3-7530-4876-AFC4-459601FC40F7}"/>
                  </a:ext>
                </a:extLst>
              </p:cNvPr>
              <p:cNvSpPr>
                <a:spLocks/>
              </p:cNvSpPr>
              <p:nvPr/>
            </p:nvSpPr>
            <p:spPr bwMode="auto">
              <a:xfrm>
                <a:off x="8723314" y="3408363"/>
                <a:ext cx="38100" cy="63500"/>
              </a:xfrm>
              <a:custGeom>
                <a:avLst/>
                <a:gdLst>
                  <a:gd name="T0" fmla="*/ 0 w 90"/>
                  <a:gd name="T1" fmla="*/ 153 h 153"/>
                  <a:gd name="T2" fmla="*/ 90 w 90"/>
                  <a:gd name="T3" fmla="*/ 29 h 153"/>
                  <a:gd name="T4" fmla="*/ 0 w 90"/>
                  <a:gd name="T5" fmla="*/ 0 h 153"/>
                  <a:gd name="T6" fmla="*/ 0 w 90"/>
                  <a:gd name="T7" fmla="*/ 153 h 153"/>
                </a:gdLst>
                <a:ahLst/>
                <a:cxnLst>
                  <a:cxn ang="0">
                    <a:pos x="T0" y="T1"/>
                  </a:cxn>
                  <a:cxn ang="0">
                    <a:pos x="T2" y="T3"/>
                  </a:cxn>
                  <a:cxn ang="0">
                    <a:pos x="T4" y="T5"/>
                  </a:cxn>
                  <a:cxn ang="0">
                    <a:pos x="T6" y="T7"/>
                  </a:cxn>
                </a:cxnLst>
                <a:rect l="0" t="0" r="r" b="b"/>
                <a:pathLst>
                  <a:path w="90" h="153">
                    <a:moveTo>
                      <a:pt x="0" y="153"/>
                    </a:moveTo>
                    <a:lnTo>
                      <a:pt x="90" y="29"/>
                    </a:lnTo>
                    <a:cubicBezTo>
                      <a:pt x="63" y="10"/>
                      <a:pt x="34" y="0"/>
                      <a:pt x="0" y="0"/>
                    </a:cubicBezTo>
                    <a:lnTo>
                      <a:pt x="0" y="1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79" name="Freeform 432">
                <a:extLst>
                  <a:ext uri="{FF2B5EF4-FFF2-40B4-BE49-F238E27FC236}">
                    <a16:creationId xmlns:a16="http://schemas.microsoft.com/office/drawing/2014/main" id="{FD136BC1-98F9-480E-9DD8-465461EE3F46}"/>
                  </a:ext>
                </a:extLst>
              </p:cNvPr>
              <p:cNvSpPr>
                <a:spLocks/>
              </p:cNvSpPr>
              <p:nvPr/>
            </p:nvSpPr>
            <p:spPr bwMode="auto">
              <a:xfrm>
                <a:off x="8978901" y="3408363"/>
                <a:ext cx="69850" cy="84138"/>
              </a:xfrm>
              <a:custGeom>
                <a:avLst/>
                <a:gdLst>
                  <a:gd name="T0" fmla="*/ 172 w 172"/>
                  <a:gd name="T1" fmla="*/ 153 h 201"/>
                  <a:gd name="T2" fmla="*/ 27 w 172"/>
                  <a:gd name="T3" fmla="*/ 201 h 201"/>
                  <a:gd name="T4" fmla="*/ 125 w 172"/>
                  <a:gd name="T5" fmla="*/ 8 h 201"/>
                  <a:gd name="T6" fmla="*/ 172 w 172"/>
                  <a:gd name="T7" fmla="*/ 0 h 201"/>
                  <a:gd name="T8" fmla="*/ 172 w 172"/>
                  <a:gd name="T9" fmla="*/ 153 h 201"/>
                </a:gdLst>
                <a:ahLst/>
                <a:cxnLst>
                  <a:cxn ang="0">
                    <a:pos x="T0" y="T1"/>
                  </a:cxn>
                  <a:cxn ang="0">
                    <a:pos x="T2" y="T3"/>
                  </a:cxn>
                  <a:cxn ang="0">
                    <a:pos x="T4" y="T5"/>
                  </a:cxn>
                  <a:cxn ang="0">
                    <a:pos x="T6" y="T7"/>
                  </a:cxn>
                  <a:cxn ang="0">
                    <a:pos x="T8" y="T9"/>
                  </a:cxn>
                </a:cxnLst>
                <a:rect l="0" t="0" r="r" b="b"/>
                <a:pathLst>
                  <a:path w="172" h="201">
                    <a:moveTo>
                      <a:pt x="172" y="153"/>
                    </a:moveTo>
                    <a:lnTo>
                      <a:pt x="27" y="201"/>
                    </a:lnTo>
                    <a:cubicBezTo>
                      <a:pt x="0" y="120"/>
                      <a:pt x="44" y="34"/>
                      <a:pt x="125" y="8"/>
                    </a:cubicBezTo>
                    <a:cubicBezTo>
                      <a:pt x="141" y="2"/>
                      <a:pt x="155" y="0"/>
                      <a:pt x="172" y="0"/>
                    </a:cubicBezTo>
                    <a:lnTo>
                      <a:pt x="172" y="15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0" name="Freeform 433">
                <a:extLst>
                  <a:ext uri="{FF2B5EF4-FFF2-40B4-BE49-F238E27FC236}">
                    <a16:creationId xmlns:a16="http://schemas.microsoft.com/office/drawing/2014/main" id="{0F58A0D7-CCEF-4775-B65E-88125B65DF8D}"/>
                  </a:ext>
                </a:extLst>
              </p:cNvPr>
              <p:cNvSpPr>
                <a:spLocks/>
              </p:cNvSpPr>
              <p:nvPr/>
            </p:nvSpPr>
            <p:spPr bwMode="auto">
              <a:xfrm>
                <a:off x="8988426" y="3408363"/>
                <a:ext cx="123825" cy="127000"/>
              </a:xfrm>
              <a:custGeom>
                <a:avLst/>
                <a:gdLst>
                  <a:gd name="T0" fmla="*/ 145 w 299"/>
                  <a:gd name="T1" fmla="*/ 153 h 307"/>
                  <a:gd name="T2" fmla="*/ 145 w 299"/>
                  <a:gd name="T3" fmla="*/ 0 h 307"/>
                  <a:gd name="T4" fmla="*/ 299 w 299"/>
                  <a:gd name="T5" fmla="*/ 153 h 307"/>
                  <a:gd name="T6" fmla="*/ 145 w 299"/>
                  <a:gd name="T7" fmla="*/ 307 h 307"/>
                  <a:gd name="T8" fmla="*/ 0 w 299"/>
                  <a:gd name="T9" fmla="*/ 201 h 307"/>
                  <a:gd name="T10" fmla="*/ 145 w 299"/>
                  <a:gd name="T11" fmla="*/ 153 h 307"/>
                </a:gdLst>
                <a:ahLst/>
                <a:cxnLst>
                  <a:cxn ang="0">
                    <a:pos x="T0" y="T1"/>
                  </a:cxn>
                  <a:cxn ang="0">
                    <a:pos x="T2" y="T3"/>
                  </a:cxn>
                  <a:cxn ang="0">
                    <a:pos x="T4" y="T5"/>
                  </a:cxn>
                  <a:cxn ang="0">
                    <a:pos x="T6" y="T7"/>
                  </a:cxn>
                  <a:cxn ang="0">
                    <a:pos x="T8" y="T9"/>
                  </a:cxn>
                  <a:cxn ang="0">
                    <a:pos x="T10" y="T11"/>
                  </a:cxn>
                </a:cxnLst>
                <a:rect l="0" t="0" r="r" b="b"/>
                <a:pathLst>
                  <a:path w="299" h="307">
                    <a:moveTo>
                      <a:pt x="145" y="153"/>
                    </a:moveTo>
                    <a:lnTo>
                      <a:pt x="145" y="0"/>
                    </a:lnTo>
                    <a:cubicBezTo>
                      <a:pt x="230" y="0"/>
                      <a:pt x="299" y="69"/>
                      <a:pt x="299" y="153"/>
                    </a:cubicBezTo>
                    <a:cubicBezTo>
                      <a:pt x="299" y="238"/>
                      <a:pt x="230" y="307"/>
                      <a:pt x="145" y="307"/>
                    </a:cubicBezTo>
                    <a:cubicBezTo>
                      <a:pt x="78" y="307"/>
                      <a:pt x="21" y="265"/>
                      <a:pt x="0" y="201"/>
                    </a:cubicBezTo>
                    <a:lnTo>
                      <a:pt x="145" y="153"/>
                    </a:lnTo>
                    <a:close/>
                  </a:path>
                </a:pathLst>
              </a:custGeom>
              <a:solidFill>
                <a:srgbClr val="4AA7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1" name="Freeform 434">
                <a:extLst>
                  <a:ext uri="{FF2B5EF4-FFF2-40B4-BE49-F238E27FC236}">
                    <a16:creationId xmlns:a16="http://schemas.microsoft.com/office/drawing/2014/main" id="{D2F1CFE8-2A29-4F1E-97E0-F7676FE35E0B}"/>
                  </a:ext>
                </a:extLst>
              </p:cNvPr>
              <p:cNvSpPr>
                <a:spLocks/>
              </p:cNvSpPr>
              <p:nvPr/>
            </p:nvSpPr>
            <p:spPr bwMode="auto">
              <a:xfrm>
                <a:off x="9048751" y="3408363"/>
                <a:ext cx="50800" cy="63500"/>
              </a:xfrm>
              <a:custGeom>
                <a:avLst/>
                <a:gdLst>
                  <a:gd name="T0" fmla="*/ 0 w 124"/>
                  <a:gd name="T1" fmla="*/ 153 h 153"/>
                  <a:gd name="T2" fmla="*/ 124 w 124"/>
                  <a:gd name="T3" fmla="*/ 63 h 153"/>
                  <a:gd name="T4" fmla="*/ 0 w 124"/>
                  <a:gd name="T5" fmla="*/ 0 h 153"/>
                  <a:gd name="T6" fmla="*/ 0 w 124"/>
                  <a:gd name="T7" fmla="*/ 153 h 153"/>
                </a:gdLst>
                <a:ahLst/>
                <a:cxnLst>
                  <a:cxn ang="0">
                    <a:pos x="T0" y="T1"/>
                  </a:cxn>
                  <a:cxn ang="0">
                    <a:pos x="T2" y="T3"/>
                  </a:cxn>
                  <a:cxn ang="0">
                    <a:pos x="T4" y="T5"/>
                  </a:cxn>
                  <a:cxn ang="0">
                    <a:pos x="T6" y="T7"/>
                  </a:cxn>
                </a:cxnLst>
                <a:rect l="0" t="0" r="r" b="b"/>
                <a:pathLst>
                  <a:path w="124" h="153">
                    <a:moveTo>
                      <a:pt x="0" y="153"/>
                    </a:moveTo>
                    <a:lnTo>
                      <a:pt x="124" y="63"/>
                    </a:lnTo>
                    <a:cubicBezTo>
                      <a:pt x="95" y="22"/>
                      <a:pt x="51" y="0"/>
                      <a:pt x="0" y="0"/>
                    </a:cubicBezTo>
                    <a:lnTo>
                      <a:pt x="0" y="153"/>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2" name="Freeform 435">
                <a:extLst>
                  <a:ext uri="{FF2B5EF4-FFF2-40B4-BE49-F238E27FC236}">
                    <a16:creationId xmlns:a16="http://schemas.microsoft.com/office/drawing/2014/main" id="{722A8F59-7A80-4F99-8BCB-D4F00D7A43C7}"/>
                  </a:ext>
                </a:extLst>
              </p:cNvPr>
              <p:cNvSpPr>
                <a:spLocks/>
              </p:cNvSpPr>
              <p:nvPr/>
            </p:nvSpPr>
            <p:spPr bwMode="auto">
              <a:xfrm>
                <a:off x="8848726" y="3411538"/>
                <a:ext cx="38100" cy="65088"/>
              </a:xfrm>
              <a:custGeom>
                <a:avLst/>
                <a:gdLst>
                  <a:gd name="T0" fmla="*/ 93 w 93"/>
                  <a:gd name="T1" fmla="*/ 159 h 159"/>
                  <a:gd name="T2" fmla="*/ 0 w 93"/>
                  <a:gd name="T3" fmla="*/ 30 h 159"/>
                  <a:gd name="T4" fmla="*/ 93 w 93"/>
                  <a:gd name="T5" fmla="*/ 0 h 159"/>
                  <a:gd name="T6" fmla="*/ 93 w 93"/>
                  <a:gd name="T7" fmla="*/ 159 h 159"/>
                </a:gdLst>
                <a:ahLst/>
                <a:cxnLst>
                  <a:cxn ang="0">
                    <a:pos x="T0" y="T1"/>
                  </a:cxn>
                  <a:cxn ang="0">
                    <a:pos x="T2" y="T3"/>
                  </a:cxn>
                  <a:cxn ang="0">
                    <a:pos x="T4" y="T5"/>
                  </a:cxn>
                  <a:cxn ang="0">
                    <a:pos x="T6" y="T7"/>
                  </a:cxn>
                </a:cxnLst>
                <a:rect l="0" t="0" r="r" b="b"/>
                <a:pathLst>
                  <a:path w="93" h="159">
                    <a:moveTo>
                      <a:pt x="93" y="159"/>
                    </a:moveTo>
                    <a:lnTo>
                      <a:pt x="0" y="30"/>
                    </a:lnTo>
                    <a:cubicBezTo>
                      <a:pt x="28" y="10"/>
                      <a:pt x="58" y="0"/>
                      <a:pt x="93" y="0"/>
                    </a:cubicBezTo>
                    <a:lnTo>
                      <a:pt x="93" y="159"/>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3" name="Freeform 436">
                <a:extLst>
                  <a:ext uri="{FF2B5EF4-FFF2-40B4-BE49-F238E27FC236}">
                    <a16:creationId xmlns:a16="http://schemas.microsoft.com/office/drawing/2014/main" id="{A94BD1B0-72C9-408D-AD67-FD9ACD10F47A}"/>
                  </a:ext>
                </a:extLst>
              </p:cNvPr>
              <p:cNvSpPr>
                <a:spLocks/>
              </p:cNvSpPr>
              <p:nvPr/>
            </p:nvSpPr>
            <p:spPr bwMode="auto">
              <a:xfrm>
                <a:off x="8821739" y="3411538"/>
                <a:ext cx="130175" cy="130175"/>
              </a:xfrm>
              <a:custGeom>
                <a:avLst/>
                <a:gdLst>
                  <a:gd name="T0" fmla="*/ 159 w 317"/>
                  <a:gd name="T1" fmla="*/ 159 h 317"/>
                  <a:gd name="T2" fmla="*/ 159 w 317"/>
                  <a:gd name="T3" fmla="*/ 0 h 317"/>
                  <a:gd name="T4" fmla="*/ 317 w 317"/>
                  <a:gd name="T5" fmla="*/ 159 h 317"/>
                  <a:gd name="T6" fmla="*/ 159 w 317"/>
                  <a:gd name="T7" fmla="*/ 317 h 317"/>
                  <a:gd name="T8" fmla="*/ 0 w 317"/>
                  <a:gd name="T9" fmla="*/ 159 h 317"/>
                  <a:gd name="T10" fmla="*/ 66 w 317"/>
                  <a:gd name="T11" fmla="*/ 30 h 317"/>
                  <a:gd name="T12" fmla="*/ 159 w 317"/>
                  <a:gd name="T13" fmla="*/ 159 h 317"/>
                </a:gdLst>
                <a:ahLst/>
                <a:cxnLst>
                  <a:cxn ang="0">
                    <a:pos x="T0" y="T1"/>
                  </a:cxn>
                  <a:cxn ang="0">
                    <a:pos x="T2" y="T3"/>
                  </a:cxn>
                  <a:cxn ang="0">
                    <a:pos x="T4" y="T5"/>
                  </a:cxn>
                  <a:cxn ang="0">
                    <a:pos x="T6" y="T7"/>
                  </a:cxn>
                  <a:cxn ang="0">
                    <a:pos x="T8" y="T9"/>
                  </a:cxn>
                  <a:cxn ang="0">
                    <a:pos x="T10" y="T11"/>
                  </a:cxn>
                  <a:cxn ang="0">
                    <a:pos x="T12" y="T13"/>
                  </a:cxn>
                </a:cxnLst>
                <a:rect l="0" t="0" r="r" b="b"/>
                <a:pathLst>
                  <a:path w="317" h="317">
                    <a:moveTo>
                      <a:pt x="159" y="159"/>
                    </a:moveTo>
                    <a:lnTo>
                      <a:pt x="159" y="0"/>
                    </a:lnTo>
                    <a:cubicBezTo>
                      <a:pt x="246" y="0"/>
                      <a:pt x="317" y="71"/>
                      <a:pt x="317" y="159"/>
                    </a:cubicBezTo>
                    <a:cubicBezTo>
                      <a:pt x="317" y="246"/>
                      <a:pt x="246" y="317"/>
                      <a:pt x="159" y="317"/>
                    </a:cubicBezTo>
                    <a:cubicBezTo>
                      <a:pt x="71" y="317"/>
                      <a:pt x="0" y="246"/>
                      <a:pt x="0" y="159"/>
                    </a:cubicBezTo>
                    <a:cubicBezTo>
                      <a:pt x="0" y="106"/>
                      <a:pt x="23" y="61"/>
                      <a:pt x="66" y="30"/>
                    </a:cubicBezTo>
                    <a:lnTo>
                      <a:pt x="159" y="159"/>
                    </a:lnTo>
                    <a:close/>
                  </a:path>
                </a:pathLst>
              </a:custGeom>
              <a:solidFill>
                <a:srgbClr val="4AA7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4" name="Freeform 437">
                <a:extLst>
                  <a:ext uri="{FF2B5EF4-FFF2-40B4-BE49-F238E27FC236}">
                    <a16:creationId xmlns:a16="http://schemas.microsoft.com/office/drawing/2014/main" id="{4558ABF8-267A-4744-B42F-DB62A9907499}"/>
                  </a:ext>
                </a:extLst>
              </p:cNvPr>
              <p:cNvSpPr>
                <a:spLocks/>
              </p:cNvSpPr>
              <p:nvPr/>
            </p:nvSpPr>
            <p:spPr bwMode="auto">
              <a:xfrm>
                <a:off x="8886826" y="3411538"/>
                <a:ext cx="73025" cy="85725"/>
              </a:xfrm>
              <a:custGeom>
                <a:avLst/>
                <a:gdLst>
                  <a:gd name="T0" fmla="*/ 0 w 177"/>
                  <a:gd name="T1" fmla="*/ 159 h 208"/>
                  <a:gd name="T2" fmla="*/ 150 w 177"/>
                  <a:gd name="T3" fmla="*/ 208 h 208"/>
                  <a:gd name="T4" fmla="*/ 48 w 177"/>
                  <a:gd name="T5" fmla="*/ 8 h 208"/>
                  <a:gd name="T6" fmla="*/ 0 w 177"/>
                  <a:gd name="T7" fmla="*/ 0 h 208"/>
                  <a:gd name="T8" fmla="*/ 0 w 177"/>
                  <a:gd name="T9" fmla="*/ 159 h 208"/>
                </a:gdLst>
                <a:ahLst/>
                <a:cxnLst>
                  <a:cxn ang="0">
                    <a:pos x="T0" y="T1"/>
                  </a:cxn>
                  <a:cxn ang="0">
                    <a:pos x="T2" y="T3"/>
                  </a:cxn>
                  <a:cxn ang="0">
                    <a:pos x="T4" y="T5"/>
                  </a:cxn>
                  <a:cxn ang="0">
                    <a:pos x="T6" y="T7"/>
                  </a:cxn>
                  <a:cxn ang="0">
                    <a:pos x="T8" y="T9"/>
                  </a:cxn>
                </a:cxnLst>
                <a:rect l="0" t="0" r="r" b="b"/>
                <a:pathLst>
                  <a:path w="177" h="208">
                    <a:moveTo>
                      <a:pt x="0" y="159"/>
                    </a:moveTo>
                    <a:lnTo>
                      <a:pt x="150" y="208"/>
                    </a:lnTo>
                    <a:cubicBezTo>
                      <a:pt x="177" y="124"/>
                      <a:pt x="132" y="35"/>
                      <a:pt x="48" y="8"/>
                    </a:cubicBezTo>
                    <a:cubicBezTo>
                      <a:pt x="32" y="3"/>
                      <a:pt x="17" y="0"/>
                      <a:pt x="0" y="0"/>
                    </a:cubicBezTo>
                    <a:lnTo>
                      <a:pt x="0" y="15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85" name="Freeform 438">
                <a:extLst>
                  <a:ext uri="{FF2B5EF4-FFF2-40B4-BE49-F238E27FC236}">
                    <a16:creationId xmlns:a16="http://schemas.microsoft.com/office/drawing/2014/main" id="{0701812F-7922-4796-8C85-925BC779D6DF}"/>
                  </a:ext>
                </a:extLst>
              </p:cNvPr>
              <p:cNvSpPr>
                <a:spLocks/>
              </p:cNvSpPr>
              <p:nvPr/>
            </p:nvSpPr>
            <p:spPr bwMode="auto">
              <a:xfrm>
                <a:off x="8583614" y="2801938"/>
                <a:ext cx="158750" cy="160338"/>
              </a:xfrm>
              <a:custGeom>
                <a:avLst/>
                <a:gdLst>
                  <a:gd name="T0" fmla="*/ 388 w 388"/>
                  <a:gd name="T1" fmla="*/ 388 h 388"/>
                  <a:gd name="T2" fmla="*/ 0 w 388"/>
                  <a:gd name="T3" fmla="*/ 388 h 388"/>
                  <a:gd name="T4" fmla="*/ 388 w 388"/>
                  <a:gd name="T5" fmla="*/ 0 h 388"/>
                  <a:gd name="T6" fmla="*/ 388 w 388"/>
                  <a:gd name="T7" fmla="*/ 388 h 388"/>
                </a:gdLst>
                <a:ahLst/>
                <a:cxnLst>
                  <a:cxn ang="0">
                    <a:pos x="T0" y="T1"/>
                  </a:cxn>
                  <a:cxn ang="0">
                    <a:pos x="T2" y="T3"/>
                  </a:cxn>
                  <a:cxn ang="0">
                    <a:pos x="T4" y="T5"/>
                  </a:cxn>
                  <a:cxn ang="0">
                    <a:pos x="T6" y="T7"/>
                  </a:cxn>
                </a:cxnLst>
                <a:rect l="0" t="0" r="r" b="b"/>
                <a:pathLst>
                  <a:path w="388" h="388">
                    <a:moveTo>
                      <a:pt x="388" y="388"/>
                    </a:moveTo>
                    <a:lnTo>
                      <a:pt x="0" y="388"/>
                    </a:lnTo>
                    <a:lnTo>
                      <a:pt x="388" y="0"/>
                    </a:lnTo>
                    <a:lnTo>
                      <a:pt x="388" y="38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92" name="Oval 445">
                <a:extLst>
                  <a:ext uri="{FF2B5EF4-FFF2-40B4-BE49-F238E27FC236}">
                    <a16:creationId xmlns:a16="http://schemas.microsoft.com/office/drawing/2014/main" id="{EBF4619E-2714-4EB5-9DD8-45EC59893A3D}"/>
                  </a:ext>
                </a:extLst>
              </p:cNvPr>
              <p:cNvSpPr>
                <a:spLocks noChangeArrowheads="1"/>
              </p:cNvSpPr>
              <p:nvPr/>
            </p:nvSpPr>
            <p:spPr bwMode="auto">
              <a:xfrm>
                <a:off x="8599489" y="3424238"/>
                <a:ext cx="12700" cy="12700"/>
              </a:xfrm>
              <a:prstGeom prst="ellipse">
                <a:avLst/>
              </a:prstGeom>
              <a:solidFill>
                <a:srgbClr val="021E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93" name="Oval 446">
                <a:extLst>
                  <a:ext uri="{FF2B5EF4-FFF2-40B4-BE49-F238E27FC236}">
                    <a16:creationId xmlns:a16="http://schemas.microsoft.com/office/drawing/2014/main" id="{A4547899-6F10-4EA7-9430-B0E8597074F0}"/>
                  </a:ext>
                </a:extLst>
              </p:cNvPr>
              <p:cNvSpPr>
                <a:spLocks noChangeArrowheads="1"/>
              </p:cNvSpPr>
              <p:nvPr/>
            </p:nvSpPr>
            <p:spPr bwMode="auto">
              <a:xfrm>
                <a:off x="8653464" y="3403601"/>
                <a:ext cx="9525" cy="9525"/>
              </a:xfrm>
              <a:prstGeom prst="ellipse">
                <a:avLst/>
              </a:prstGeom>
              <a:solidFill>
                <a:srgbClr val="021E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94" name="Freeform 447">
                <a:extLst>
                  <a:ext uri="{FF2B5EF4-FFF2-40B4-BE49-F238E27FC236}">
                    <a16:creationId xmlns:a16="http://schemas.microsoft.com/office/drawing/2014/main" id="{82386BB0-7AF2-4133-83AC-72C17A411CF8}"/>
                  </a:ext>
                </a:extLst>
              </p:cNvPr>
              <p:cNvSpPr>
                <a:spLocks/>
              </p:cNvSpPr>
              <p:nvPr/>
            </p:nvSpPr>
            <p:spPr bwMode="auto">
              <a:xfrm>
                <a:off x="8632826" y="3427413"/>
                <a:ext cx="50800" cy="6350"/>
              </a:xfrm>
              <a:custGeom>
                <a:avLst/>
                <a:gdLst>
                  <a:gd name="T0" fmla="*/ 124 w 124"/>
                  <a:gd name="T1" fmla="*/ 8 h 15"/>
                  <a:gd name="T2" fmla="*/ 117 w 124"/>
                  <a:gd name="T3" fmla="*/ 15 h 15"/>
                  <a:gd name="T4" fmla="*/ 8 w 124"/>
                  <a:gd name="T5" fmla="*/ 15 h 15"/>
                  <a:gd name="T6" fmla="*/ 0 w 124"/>
                  <a:gd name="T7" fmla="*/ 8 h 15"/>
                  <a:gd name="T8" fmla="*/ 8 w 124"/>
                  <a:gd name="T9" fmla="*/ 0 h 15"/>
                  <a:gd name="T10" fmla="*/ 117 w 124"/>
                  <a:gd name="T11" fmla="*/ 0 h 15"/>
                  <a:gd name="T12" fmla="*/ 124 w 124"/>
                  <a:gd name="T13" fmla="*/ 8 h 15"/>
                </a:gdLst>
                <a:ahLst/>
                <a:cxnLst>
                  <a:cxn ang="0">
                    <a:pos x="T0" y="T1"/>
                  </a:cxn>
                  <a:cxn ang="0">
                    <a:pos x="T2" y="T3"/>
                  </a:cxn>
                  <a:cxn ang="0">
                    <a:pos x="T4" y="T5"/>
                  </a:cxn>
                  <a:cxn ang="0">
                    <a:pos x="T6" y="T7"/>
                  </a:cxn>
                  <a:cxn ang="0">
                    <a:pos x="T8" y="T9"/>
                  </a:cxn>
                  <a:cxn ang="0">
                    <a:pos x="T10" y="T11"/>
                  </a:cxn>
                  <a:cxn ang="0">
                    <a:pos x="T12" y="T13"/>
                  </a:cxn>
                </a:cxnLst>
                <a:rect l="0" t="0" r="r" b="b"/>
                <a:pathLst>
                  <a:path w="124" h="15">
                    <a:moveTo>
                      <a:pt x="124" y="8"/>
                    </a:moveTo>
                    <a:cubicBezTo>
                      <a:pt x="124" y="12"/>
                      <a:pt x="121" y="15"/>
                      <a:pt x="117" y="15"/>
                    </a:cubicBezTo>
                    <a:lnTo>
                      <a:pt x="8" y="15"/>
                    </a:lnTo>
                    <a:cubicBezTo>
                      <a:pt x="4" y="15"/>
                      <a:pt x="0" y="12"/>
                      <a:pt x="0" y="8"/>
                    </a:cubicBezTo>
                    <a:cubicBezTo>
                      <a:pt x="0" y="4"/>
                      <a:pt x="4" y="0"/>
                      <a:pt x="8" y="0"/>
                    </a:cubicBezTo>
                    <a:lnTo>
                      <a:pt x="117" y="0"/>
                    </a:lnTo>
                    <a:cubicBezTo>
                      <a:pt x="121" y="0"/>
                      <a:pt x="124" y="4"/>
                      <a:pt x="124" y="8"/>
                    </a:cubicBezTo>
                    <a:close/>
                  </a:path>
                </a:pathLst>
              </a:custGeom>
              <a:solidFill>
                <a:srgbClr val="021E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57" name="Group 756">
              <a:extLst>
                <a:ext uri="{FF2B5EF4-FFF2-40B4-BE49-F238E27FC236}">
                  <a16:creationId xmlns:a16="http://schemas.microsoft.com/office/drawing/2014/main" id="{60ECA455-BECA-4A3A-80AB-49735B8742F8}"/>
                </a:ext>
              </a:extLst>
            </p:cNvPr>
            <p:cNvGrpSpPr>
              <a:grpSpLocks noChangeAspect="1"/>
            </p:cNvGrpSpPr>
            <p:nvPr/>
          </p:nvGrpSpPr>
          <p:grpSpPr>
            <a:xfrm>
              <a:off x="8439151" y="3382963"/>
              <a:ext cx="412751" cy="781050"/>
              <a:chOff x="8439151" y="3382963"/>
              <a:chExt cx="412751" cy="781050"/>
            </a:xfrm>
          </p:grpSpPr>
          <p:sp>
            <p:nvSpPr>
              <p:cNvPr id="190" name="Freeform 443">
                <a:extLst>
                  <a:ext uri="{FF2B5EF4-FFF2-40B4-BE49-F238E27FC236}">
                    <a16:creationId xmlns:a16="http://schemas.microsoft.com/office/drawing/2014/main" id="{B7EB553A-A88F-4FA8-89BB-2168A7374BE3}"/>
                  </a:ext>
                </a:extLst>
              </p:cNvPr>
              <p:cNvSpPr>
                <a:spLocks/>
              </p:cNvSpPr>
              <p:nvPr/>
            </p:nvSpPr>
            <p:spPr bwMode="auto">
              <a:xfrm>
                <a:off x="8466139" y="3382963"/>
                <a:ext cx="385763" cy="781050"/>
              </a:xfrm>
              <a:custGeom>
                <a:avLst/>
                <a:gdLst>
                  <a:gd name="T0" fmla="*/ 938 w 938"/>
                  <a:gd name="T1" fmla="*/ 1784 h 1901"/>
                  <a:gd name="T2" fmla="*/ 820 w 938"/>
                  <a:gd name="T3" fmla="*/ 1901 h 1901"/>
                  <a:gd name="T4" fmla="*/ 117 w 938"/>
                  <a:gd name="T5" fmla="*/ 1901 h 1901"/>
                  <a:gd name="T6" fmla="*/ 0 w 938"/>
                  <a:gd name="T7" fmla="*/ 1784 h 1901"/>
                  <a:gd name="T8" fmla="*/ 0 w 938"/>
                  <a:gd name="T9" fmla="*/ 118 h 1901"/>
                  <a:gd name="T10" fmla="*/ 117 w 938"/>
                  <a:gd name="T11" fmla="*/ 0 h 1901"/>
                  <a:gd name="T12" fmla="*/ 820 w 938"/>
                  <a:gd name="T13" fmla="*/ 0 h 1901"/>
                  <a:gd name="T14" fmla="*/ 938 w 938"/>
                  <a:gd name="T15" fmla="*/ 118 h 1901"/>
                  <a:gd name="T16" fmla="*/ 938 w 938"/>
                  <a:gd name="T17" fmla="*/ 1784 h 1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8" h="1901">
                    <a:moveTo>
                      <a:pt x="938" y="1784"/>
                    </a:moveTo>
                    <a:cubicBezTo>
                      <a:pt x="938" y="1848"/>
                      <a:pt x="885" y="1901"/>
                      <a:pt x="820" y="1901"/>
                    </a:cubicBezTo>
                    <a:lnTo>
                      <a:pt x="117" y="1901"/>
                    </a:lnTo>
                    <a:cubicBezTo>
                      <a:pt x="53" y="1901"/>
                      <a:pt x="0" y="1848"/>
                      <a:pt x="0" y="1784"/>
                    </a:cubicBezTo>
                    <a:lnTo>
                      <a:pt x="0" y="118"/>
                    </a:lnTo>
                    <a:cubicBezTo>
                      <a:pt x="0" y="53"/>
                      <a:pt x="53" y="0"/>
                      <a:pt x="117" y="0"/>
                    </a:cubicBezTo>
                    <a:lnTo>
                      <a:pt x="820" y="0"/>
                    </a:lnTo>
                    <a:cubicBezTo>
                      <a:pt x="885" y="0"/>
                      <a:pt x="938" y="53"/>
                      <a:pt x="938" y="118"/>
                    </a:cubicBezTo>
                    <a:lnTo>
                      <a:pt x="938" y="1784"/>
                    </a:lnTo>
                    <a:close/>
                  </a:path>
                </a:pathLst>
              </a:custGeom>
              <a:solidFill>
                <a:srgbClr val="021E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91" name="Freeform 444">
                <a:extLst>
                  <a:ext uri="{FF2B5EF4-FFF2-40B4-BE49-F238E27FC236}">
                    <a16:creationId xmlns:a16="http://schemas.microsoft.com/office/drawing/2014/main" id="{3EA01266-8AC8-412D-B604-31C553589D54}"/>
                  </a:ext>
                </a:extLst>
              </p:cNvPr>
              <p:cNvSpPr>
                <a:spLocks/>
              </p:cNvSpPr>
              <p:nvPr/>
            </p:nvSpPr>
            <p:spPr bwMode="auto">
              <a:xfrm>
                <a:off x="8474076" y="3390901"/>
                <a:ext cx="369888" cy="766763"/>
              </a:xfrm>
              <a:custGeom>
                <a:avLst/>
                <a:gdLst>
                  <a:gd name="T0" fmla="*/ 118 w 902"/>
                  <a:gd name="T1" fmla="*/ 1865 h 1865"/>
                  <a:gd name="T2" fmla="*/ 0 w 902"/>
                  <a:gd name="T3" fmla="*/ 1747 h 1865"/>
                  <a:gd name="T4" fmla="*/ 0 w 902"/>
                  <a:gd name="T5" fmla="*/ 118 h 1865"/>
                  <a:gd name="T6" fmla="*/ 118 w 902"/>
                  <a:gd name="T7" fmla="*/ 0 h 1865"/>
                  <a:gd name="T8" fmla="*/ 784 w 902"/>
                  <a:gd name="T9" fmla="*/ 0 h 1865"/>
                  <a:gd name="T10" fmla="*/ 902 w 902"/>
                  <a:gd name="T11" fmla="*/ 118 h 1865"/>
                  <a:gd name="T12" fmla="*/ 902 w 902"/>
                  <a:gd name="T13" fmla="*/ 1747 h 1865"/>
                  <a:gd name="T14" fmla="*/ 784 w 902"/>
                  <a:gd name="T15" fmla="*/ 1865 h 1865"/>
                  <a:gd name="T16" fmla="*/ 118 w 902"/>
                  <a:gd name="T17" fmla="*/ 1865 h 1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02" h="1865">
                    <a:moveTo>
                      <a:pt x="118" y="1865"/>
                    </a:moveTo>
                    <a:cubicBezTo>
                      <a:pt x="53" y="1865"/>
                      <a:pt x="0" y="1812"/>
                      <a:pt x="0" y="1747"/>
                    </a:cubicBezTo>
                    <a:lnTo>
                      <a:pt x="0" y="118"/>
                    </a:lnTo>
                    <a:cubicBezTo>
                      <a:pt x="0" y="53"/>
                      <a:pt x="53" y="0"/>
                      <a:pt x="118" y="0"/>
                    </a:cubicBezTo>
                    <a:lnTo>
                      <a:pt x="784" y="0"/>
                    </a:lnTo>
                    <a:cubicBezTo>
                      <a:pt x="849" y="0"/>
                      <a:pt x="902" y="53"/>
                      <a:pt x="902" y="118"/>
                    </a:cubicBezTo>
                    <a:lnTo>
                      <a:pt x="902" y="1747"/>
                    </a:lnTo>
                    <a:cubicBezTo>
                      <a:pt x="902" y="1812"/>
                      <a:pt x="849" y="1865"/>
                      <a:pt x="784" y="1865"/>
                    </a:cubicBezTo>
                    <a:lnTo>
                      <a:pt x="118" y="1865"/>
                    </a:lnTo>
                    <a:close/>
                  </a:path>
                </a:pathLst>
              </a:custGeom>
              <a:solidFill>
                <a:srgbClr val="0649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95" name="Freeform 448">
                <a:extLst>
                  <a:ext uri="{FF2B5EF4-FFF2-40B4-BE49-F238E27FC236}">
                    <a16:creationId xmlns:a16="http://schemas.microsoft.com/office/drawing/2014/main" id="{B4E1F401-20A7-4E9F-BA71-46B6B68A25C1}"/>
                  </a:ext>
                </a:extLst>
              </p:cNvPr>
              <p:cNvSpPr>
                <a:spLocks/>
              </p:cNvSpPr>
              <p:nvPr/>
            </p:nvSpPr>
            <p:spPr bwMode="auto">
              <a:xfrm>
                <a:off x="8632826" y="4106863"/>
                <a:ext cx="52388" cy="22225"/>
              </a:xfrm>
              <a:custGeom>
                <a:avLst/>
                <a:gdLst>
                  <a:gd name="T0" fmla="*/ 127 w 127"/>
                  <a:gd name="T1" fmla="*/ 41 h 55"/>
                  <a:gd name="T2" fmla="*/ 113 w 127"/>
                  <a:gd name="T3" fmla="*/ 55 h 55"/>
                  <a:gd name="T4" fmla="*/ 14 w 127"/>
                  <a:gd name="T5" fmla="*/ 55 h 55"/>
                  <a:gd name="T6" fmla="*/ 0 w 127"/>
                  <a:gd name="T7" fmla="*/ 41 h 55"/>
                  <a:gd name="T8" fmla="*/ 0 w 127"/>
                  <a:gd name="T9" fmla="*/ 14 h 55"/>
                  <a:gd name="T10" fmla="*/ 14 w 127"/>
                  <a:gd name="T11" fmla="*/ 0 h 55"/>
                  <a:gd name="T12" fmla="*/ 113 w 127"/>
                  <a:gd name="T13" fmla="*/ 0 h 55"/>
                  <a:gd name="T14" fmla="*/ 127 w 127"/>
                  <a:gd name="T15" fmla="*/ 14 h 55"/>
                  <a:gd name="T16" fmla="*/ 127 w 127"/>
                  <a:gd name="T17" fmla="*/ 41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7" h="55">
                    <a:moveTo>
                      <a:pt x="127" y="41"/>
                    </a:moveTo>
                    <a:cubicBezTo>
                      <a:pt x="127" y="49"/>
                      <a:pt x="121" y="55"/>
                      <a:pt x="113" y="55"/>
                    </a:cubicBezTo>
                    <a:lnTo>
                      <a:pt x="14" y="55"/>
                    </a:lnTo>
                    <a:cubicBezTo>
                      <a:pt x="6" y="55"/>
                      <a:pt x="0" y="49"/>
                      <a:pt x="0" y="41"/>
                    </a:cubicBezTo>
                    <a:lnTo>
                      <a:pt x="0" y="14"/>
                    </a:lnTo>
                    <a:cubicBezTo>
                      <a:pt x="0" y="7"/>
                      <a:pt x="6" y="0"/>
                      <a:pt x="14" y="0"/>
                    </a:cubicBezTo>
                    <a:lnTo>
                      <a:pt x="113" y="0"/>
                    </a:lnTo>
                    <a:cubicBezTo>
                      <a:pt x="121" y="0"/>
                      <a:pt x="127" y="7"/>
                      <a:pt x="127" y="14"/>
                    </a:cubicBezTo>
                    <a:lnTo>
                      <a:pt x="127" y="41"/>
                    </a:lnTo>
                    <a:close/>
                  </a:path>
                </a:pathLst>
              </a:custGeom>
              <a:solidFill>
                <a:srgbClr val="021E4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96" name="Rectangle 449">
                <a:extLst>
                  <a:ext uri="{FF2B5EF4-FFF2-40B4-BE49-F238E27FC236}">
                    <a16:creationId xmlns:a16="http://schemas.microsoft.com/office/drawing/2014/main" id="{43D5F80B-A758-4FC9-974A-11FD7C7060D5}"/>
                  </a:ext>
                </a:extLst>
              </p:cNvPr>
              <p:cNvSpPr>
                <a:spLocks noChangeArrowheads="1"/>
              </p:cNvSpPr>
              <p:nvPr/>
            </p:nvSpPr>
            <p:spPr bwMode="auto">
              <a:xfrm>
                <a:off x="8488364" y="3471863"/>
                <a:ext cx="339725" cy="6016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97" name="Oval 450">
                <a:extLst>
                  <a:ext uri="{FF2B5EF4-FFF2-40B4-BE49-F238E27FC236}">
                    <a16:creationId xmlns:a16="http://schemas.microsoft.com/office/drawing/2014/main" id="{A2381156-3354-4142-8785-44E67A77318D}"/>
                  </a:ext>
                </a:extLst>
              </p:cNvPr>
              <p:cNvSpPr>
                <a:spLocks noChangeArrowheads="1"/>
              </p:cNvSpPr>
              <p:nvPr/>
            </p:nvSpPr>
            <p:spPr bwMode="auto">
              <a:xfrm>
                <a:off x="8501064" y="3484563"/>
                <a:ext cx="22225" cy="20638"/>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98" name="Oval 451">
                <a:extLst>
                  <a:ext uri="{FF2B5EF4-FFF2-40B4-BE49-F238E27FC236}">
                    <a16:creationId xmlns:a16="http://schemas.microsoft.com/office/drawing/2014/main" id="{FCB6D790-FEA3-4FEB-8194-7AD5DF5975CB}"/>
                  </a:ext>
                </a:extLst>
              </p:cNvPr>
              <p:cNvSpPr>
                <a:spLocks noChangeArrowheads="1"/>
              </p:cNvSpPr>
              <p:nvPr/>
            </p:nvSpPr>
            <p:spPr bwMode="auto">
              <a:xfrm>
                <a:off x="8501064" y="3527426"/>
                <a:ext cx="22225" cy="20638"/>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199" name="Oval 452">
                <a:extLst>
                  <a:ext uri="{FF2B5EF4-FFF2-40B4-BE49-F238E27FC236}">
                    <a16:creationId xmlns:a16="http://schemas.microsoft.com/office/drawing/2014/main" id="{FE3DAE13-A5E1-4E6B-85E6-1F228E857B5D}"/>
                  </a:ext>
                </a:extLst>
              </p:cNvPr>
              <p:cNvSpPr>
                <a:spLocks noChangeArrowheads="1"/>
              </p:cNvSpPr>
              <p:nvPr/>
            </p:nvSpPr>
            <p:spPr bwMode="auto">
              <a:xfrm>
                <a:off x="8501064" y="3568701"/>
                <a:ext cx="22225" cy="22225"/>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0" name="Oval 453">
                <a:extLst>
                  <a:ext uri="{FF2B5EF4-FFF2-40B4-BE49-F238E27FC236}">
                    <a16:creationId xmlns:a16="http://schemas.microsoft.com/office/drawing/2014/main" id="{9DD672A5-167C-473A-81BF-5C4CBF49089A}"/>
                  </a:ext>
                </a:extLst>
              </p:cNvPr>
              <p:cNvSpPr>
                <a:spLocks noChangeArrowheads="1"/>
              </p:cNvSpPr>
              <p:nvPr/>
            </p:nvSpPr>
            <p:spPr bwMode="auto">
              <a:xfrm>
                <a:off x="8501064" y="3611563"/>
                <a:ext cx="22225" cy="20638"/>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1" name="Oval 454">
                <a:extLst>
                  <a:ext uri="{FF2B5EF4-FFF2-40B4-BE49-F238E27FC236}">
                    <a16:creationId xmlns:a16="http://schemas.microsoft.com/office/drawing/2014/main" id="{63A30519-63CB-4B08-9D37-47DC9554251B}"/>
                  </a:ext>
                </a:extLst>
              </p:cNvPr>
              <p:cNvSpPr>
                <a:spLocks noChangeArrowheads="1"/>
              </p:cNvSpPr>
              <p:nvPr/>
            </p:nvSpPr>
            <p:spPr bwMode="auto">
              <a:xfrm>
                <a:off x="8501064" y="3652838"/>
                <a:ext cx="22225" cy="22225"/>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2" name="Oval 455">
                <a:extLst>
                  <a:ext uri="{FF2B5EF4-FFF2-40B4-BE49-F238E27FC236}">
                    <a16:creationId xmlns:a16="http://schemas.microsoft.com/office/drawing/2014/main" id="{2319A0AA-B0D5-456A-8A47-5922C4BFB75B}"/>
                  </a:ext>
                </a:extLst>
              </p:cNvPr>
              <p:cNvSpPr>
                <a:spLocks noChangeArrowheads="1"/>
              </p:cNvSpPr>
              <p:nvPr/>
            </p:nvSpPr>
            <p:spPr bwMode="auto">
              <a:xfrm>
                <a:off x="8501064" y="3695701"/>
                <a:ext cx="22225" cy="22225"/>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3" name="Oval 456">
                <a:extLst>
                  <a:ext uri="{FF2B5EF4-FFF2-40B4-BE49-F238E27FC236}">
                    <a16:creationId xmlns:a16="http://schemas.microsoft.com/office/drawing/2014/main" id="{75FB19AC-0F3F-4E52-87C3-86E18795AC38}"/>
                  </a:ext>
                </a:extLst>
              </p:cNvPr>
              <p:cNvSpPr>
                <a:spLocks noChangeArrowheads="1"/>
              </p:cNvSpPr>
              <p:nvPr/>
            </p:nvSpPr>
            <p:spPr bwMode="auto">
              <a:xfrm>
                <a:off x="8501064" y="3738563"/>
                <a:ext cx="22225" cy="20638"/>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4" name="Oval 457">
                <a:extLst>
                  <a:ext uri="{FF2B5EF4-FFF2-40B4-BE49-F238E27FC236}">
                    <a16:creationId xmlns:a16="http://schemas.microsoft.com/office/drawing/2014/main" id="{7D8B0616-0325-4895-ABB3-C1C47429707A}"/>
                  </a:ext>
                </a:extLst>
              </p:cNvPr>
              <p:cNvSpPr>
                <a:spLocks noChangeArrowheads="1"/>
              </p:cNvSpPr>
              <p:nvPr/>
            </p:nvSpPr>
            <p:spPr bwMode="auto">
              <a:xfrm>
                <a:off x="8501064" y="3779838"/>
                <a:ext cx="22225" cy="22225"/>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5" name="Oval 458">
                <a:extLst>
                  <a:ext uri="{FF2B5EF4-FFF2-40B4-BE49-F238E27FC236}">
                    <a16:creationId xmlns:a16="http://schemas.microsoft.com/office/drawing/2014/main" id="{19AE4A5B-FA31-4C1A-8B86-DDEB7C67FE32}"/>
                  </a:ext>
                </a:extLst>
              </p:cNvPr>
              <p:cNvSpPr>
                <a:spLocks noChangeArrowheads="1"/>
              </p:cNvSpPr>
              <p:nvPr/>
            </p:nvSpPr>
            <p:spPr bwMode="auto">
              <a:xfrm>
                <a:off x="8501064" y="3822701"/>
                <a:ext cx="22225" cy="22225"/>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6" name="Oval 459">
                <a:extLst>
                  <a:ext uri="{FF2B5EF4-FFF2-40B4-BE49-F238E27FC236}">
                    <a16:creationId xmlns:a16="http://schemas.microsoft.com/office/drawing/2014/main" id="{3783FA25-65E4-440E-8267-25DD432B9059}"/>
                  </a:ext>
                </a:extLst>
              </p:cNvPr>
              <p:cNvSpPr>
                <a:spLocks noChangeArrowheads="1"/>
              </p:cNvSpPr>
              <p:nvPr/>
            </p:nvSpPr>
            <p:spPr bwMode="auto">
              <a:xfrm>
                <a:off x="8501064" y="3865563"/>
                <a:ext cx="22225" cy="20638"/>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7" name="Oval 460">
                <a:extLst>
                  <a:ext uri="{FF2B5EF4-FFF2-40B4-BE49-F238E27FC236}">
                    <a16:creationId xmlns:a16="http://schemas.microsoft.com/office/drawing/2014/main" id="{A4E9C68C-B5CA-4A67-AE2E-9798C4EF0A04}"/>
                  </a:ext>
                </a:extLst>
              </p:cNvPr>
              <p:cNvSpPr>
                <a:spLocks noChangeArrowheads="1"/>
              </p:cNvSpPr>
              <p:nvPr/>
            </p:nvSpPr>
            <p:spPr bwMode="auto">
              <a:xfrm>
                <a:off x="8501064" y="3906838"/>
                <a:ext cx="22225" cy="22225"/>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8" name="Oval 461">
                <a:extLst>
                  <a:ext uri="{FF2B5EF4-FFF2-40B4-BE49-F238E27FC236}">
                    <a16:creationId xmlns:a16="http://schemas.microsoft.com/office/drawing/2014/main" id="{B23A122A-F364-4F29-B7A6-1BC5CAB35CF6}"/>
                  </a:ext>
                </a:extLst>
              </p:cNvPr>
              <p:cNvSpPr>
                <a:spLocks noChangeArrowheads="1"/>
              </p:cNvSpPr>
              <p:nvPr/>
            </p:nvSpPr>
            <p:spPr bwMode="auto">
              <a:xfrm>
                <a:off x="8501064" y="3949701"/>
                <a:ext cx="22225" cy="20638"/>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09" name="Oval 462">
                <a:extLst>
                  <a:ext uri="{FF2B5EF4-FFF2-40B4-BE49-F238E27FC236}">
                    <a16:creationId xmlns:a16="http://schemas.microsoft.com/office/drawing/2014/main" id="{C95EC1C9-6D31-447C-BD97-2CC634AA25E2}"/>
                  </a:ext>
                </a:extLst>
              </p:cNvPr>
              <p:cNvSpPr>
                <a:spLocks noChangeArrowheads="1"/>
              </p:cNvSpPr>
              <p:nvPr/>
            </p:nvSpPr>
            <p:spPr bwMode="auto">
              <a:xfrm>
                <a:off x="8501064" y="3990976"/>
                <a:ext cx="22225" cy="22225"/>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0" name="Oval 463">
                <a:extLst>
                  <a:ext uri="{FF2B5EF4-FFF2-40B4-BE49-F238E27FC236}">
                    <a16:creationId xmlns:a16="http://schemas.microsoft.com/office/drawing/2014/main" id="{4CA1A8ED-1623-4ABB-8D32-033841324F11}"/>
                  </a:ext>
                </a:extLst>
              </p:cNvPr>
              <p:cNvSpPr>
                <a:spLocks noChangeArrowheads="1"/>
              </p:cNvSpPr>
              <p:nvPr/>
            </p:nvSpPr>
            <p:spPr bwMode="auto">
              <a:xfrm>
                <a:off x="8501064" y="4033838"/>
                <a:ext cx="22225" cy="20638"/>
              </a:xfrm>
              <a:prstGeom prst="ellipse">
                <a:avLst/>
              </a:pr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1" name="Rectangle 464">
                <a:extLst>
                  <a:ext uri="{FF2B5EF4-FFF2-40B4-BE49-F238E27FC236}">
                    <a16:creationId xmlns:a16="http://schemas.microsoft.com/office/drawing/2014/main" id="{EE5ABA9F-5373-4FF3-B47C-D8C994245A38}"/>
                  </a:ext>
                </a:extLst>
              </p:cNvPr>
              <p:cNvSpPr>
                <a:spLocks noChangeArrowheads="1"/>
              </p:cNvSpPr>
              <p:nvPr/>
            </p:nvSpPr>
            <p:spPr bwMode="auto">
              <a:xfrm>
                <a:off x="8439151" y="3487738"/>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2" name="Rectangle 465">
                <a:extLst>
                  <a:ext uri="{FF2B5EF4-FFF2-40B4-BE49-F238E27FC236}">
                    <a16:creationId xmlns:a16="http://schemas.microsoft.com/office/drawing/2014/main" id="{A99D039B-1F3B-4998-96F5-799F0B6F5772}"/>
                  </a:ext>
                </a:extLst>
              </p:cNvPr>
              <p:cNvSpPr>
                <a:spLocks noChangeArrowheads="1"/>
              </p:cNvSpPr>
              <p:nvPr/>
            </p:nvSpPr>
            <p:spPr bwMode="auto">
              <a:xfrm>
                <a:off x="8439151" y="3529013"/>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3" name="Rectangle 466">
                <a:extLst>
                  <a:ext uri="{FF2B5EF4-FFF2-40B4-BE49-F238E27FC236}">
                    <a16:creationId xmlns:a16="http://schemas.microsoft.com/office/drawing/2014/main" id="{04F62C38-60A4-47B6-A734-B517D3FA8AEC}"/>
                  </a:ext>
                </a:extLst>
              </p:cNvPr>
              <p:cNvSpPr>
                <a:spLocks noChangeArrowheads="1"/>
              </p:cNvSpPr>
              <p:nvPr/>
            </p:nvSpPr>
            <p:spPr bwMode="auto">
              <a:xfrm>
                <a:off x="8439151" y="3576638"/>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4" name="Rectangle 467">
                <a:extLst>
                  <a:ext uri="{FF2B5EF4-FFF2-40B4-BE49-F238E27FC236}">
                    <a16:creationId xmlns:a16="http://schemas.microsoft.com/office/drawing/2014/main" id="{FD51BE0B-F992-4162-8B68-31850F10F2AA}"/>
                  </a:ext>
                </a:extLst>
              </p:cNvPr>
              <p:cNvSpPr>
                <a:spLocks noChangeArrowheads="1"/>
              </p:cNvSpPr>
              <p:nvPr/>
            </p:nvSpPr>
            <p:spPr bwMode="auto">
              <a:xfrm>
                <a:off x="8439151" y="3611563"/>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5" name="Rectangle 468">
                <a:extLst>
                  <a:ext uri="{FF2B5EF4-FFF2-40B4-BE49-F238E27FC236}">
                    <a16:creationId xmlns:a16="http://schemas.microsoft.com/office/drawing/2014/main" id="{7B1BAC86-4739-4923-8D65-FEBD764E8938}"/>
                  </a:ext>
                </a:extLst>
              </p:cNvPr>
              <p:cNvSpPr>
                <a:spLocks noChangeArrowheads="1"/>
              </p:cNvSpPr>
              <p:nvPr/>
            </p:nvSpPr>
            <p:spPr bwMode="auto">
              <a:xfrm>
                <a:off x="8439151" y="3659188"/>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6" name="Rectangle 469">
                <a:extLst>
                  <a:ext uri="{FF2B5EF4-FFF2-40B4-BE49-F238E27FC236}">
                    <a16:creationId xmlns:a16="http://schemas.microsoft.com/office/drawing/2014/main" id="{64521EE4-C302-4F9A-A341-9CACA55902B7}"/>
                  </a:ext>
                </a:extLst>
              </p:cNvPr>
              <p:cNvSpPr>
                <a:spLocks noChangeArrowheads="1"/>
              </p:cNvSpPr>
              <p:nvPr/>
            </p:nvSpPr>
            <p:spPr bwMode="auto">
              <a:xfrm>
                <a:off x="8439151" y="3700463"/>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7" name="Rectangle 470">
                <a:extLst>
                  <a:ext uri="{FF2B5EF4-FFF2-40B4-BE49-F238E27FC236}">
                    <a16:creationId xmlns:a16="http://schemas.microsoft.com/office/drawing/2014/main" id="{732FAB39-57A6-4E5D-A65E-1F0FFF530045}"/>
                  </a:ext>
                </a:extLst>
              </p:cNvPr>
              <p:cNvSpPr>
                <a:spLocks noChangeArrowheads="1"/>
              </p:cNvSpPr>
              <p:nvPr/>
            </p:nvSpPr>
            <p:spPr bwMode="auto">
              <a:xfrm>
                <a:off x="8439151" y="3741738"/>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8" name="Rectangle 471">
                <a:extLst>
                  <a:ext uri="{FF2B5EF4-FFF2-40B4-BE49-F238E27FC236}">
                    <a16:creationId xmlns:a16="http://schemas.microsoft.com/office/drawing/2014/main" id="{BE27FBFC-21B9-4527-9087-E57D11C5D979}"/>
                  </a:ext>
                </a:extLst>
              </p:cNvPr>
              <p:cNvSpPr>
                <a:spLocks noChangeArrowheads="1"/>
              </p:cNvSpPr>
              <p:nvPr/>
            </p:nvSpPr>
            <p:spPr bwMode="auto">
              <a:xfrm>
                <a:off x="8439151" y="3783013"/>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19" name="Rectangle 472">
                <a:extLst>
                  <a:ext uri="{FF2B5EF4-FFF2-40B4-BE49-F238E27FC236}">
                    <a16:creationId xmlns:a16="http://schemas.microsoft.com/office/drawing/2014/main" id="{EB22B277-5ED2-4CFD-8FDD-9AD7BDAB924C}"/>
                  </a:ext>
                </a:extLst>
              </p:cNvPr>
              <p:cNvSpPr>
                <a:spLocks noChangeArrowheads="1"/>
              </p:cNvSpPr>
              <p:nvPr/>
            </p:nvSpPr>
            <p:spPr bwMode="auto">
              <a:xfrm>
                <a:off x="8439151" y="3824288"/>
                <a:ext cx="76200"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0" name="Rectangle 473">
                <a:extLst>
                  <a:ext uri="{FF2B5EF4-FFF2-40B4-BE49-F238E27FC236}">
                    <a16:creationId xmlns:a16="http://schemas.microsoft.com/office/drawing/2014/main" id="{C37F8127-DC2D-4113-8A36-FBF8E26B12A7}"/>
                  </a:ext>
                </a:extLst>
              </p:cNvPr>
              <p:cNvSpPr>
                <a:spLocks noChangeArrowheads="1"/>
              </p:cNvSpPr>
              <p:nvPr/>
            </p:nvSpPr>
            <p:spPr bwMode="auto">
              <a:xfrm>
                <a:off x="8439151" y="3865563"/>
                <a:ext cx="76200" cy="12700"/>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1" name="Rectangle 474">
                <a:extLst>
                  <a:ext uri="{FF2B5EF4-FFF2-40B4-BE49-F238E27FC236}">
                    <a16:creationId xmlns:a16="http://schemas.microsoft.com/office/drawing/2014/main" id="{FF2EE97E-3D50-425A-8CEA-B63A9DF6B5F0}"/>
                  </a:ext>
                </a:extLst>
              </p:cNvPr>
              <p:cNvSpPr>
                <a:spLocks noChangeArrowheads="1"/>
              </p:cNvSpPr>
              <p:nvPr/>
            </p:nvSpPr>
            <p:spPr bwMode="auto">
              <a:xfrm>
                <a:off x="8439151" y="3913188"/>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2" name="Rectangle 475">
                <a:extLst>
                  <a:ext uri="{FF2B5EF4-FFF2-40B4-BE49-F238E27FC236}">
                    <a16:creationId xmlns:a16="http://schemas.microsoft.com/office/drawing/2014/main" id="{7B1836D3-3E08-4F93-82F8-AB1EA184CCF5}"/>
                  </a:ext>
                </a:extLst>
              </p:cNvPr>
              <p:cNvSpPr>
                <a:spLocks noChangeArrowheads="1"/>
              </p:cNvSpPr>
              <p:nvPr/>
            </p:nvSpPr>
            <p:spPr bwMode="auto">
              <a:xfrm>
                <a:off x="8439151" y="3954463"/>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3" name="Rectangle 476">
                <a:extLst>
                  <a:ext uri="{FF2B5EF4-FFF2-40B4-BE49-F238E27FC236}">
                    <a16:creationId xmlns:a16="http://schemas.microsoft.com/office/drawing/2014/main" id="{BA4AFC3D-BBDE-4003-8FCD-F39400FEF0C3}"/>
                  </a:ext>
                </a:extLst>
              </p:cNvPr>
              <p:cNvSpPr>
                <a:spLocks noChangeArrowheads="1"/>
              </p:cNvSpPr>
              <p:nvPr/>
            </p:nvSpPr>
            <p:spPr bwMode="auto">
              <a:xfrm>
                <a:off x="8439151" y="4002088"/>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4" name="Rectangle 477">
                <a:extLst>
                  <a:ext uri="{FF2B5EF4-FFF2-40B4-BE49-F238E27FC236}">
                    <a16:creationId xmlns:a16="http://schemas.microsoft.com/office/drawing/2014/main" id="{EDAEE326-A6D7-4E75-9963-01569A3FB24F}"/>
                  </a:ext>
                </a:extLst>
              </p:cNvPr>
              <p:cNvSpPr>
                <a:spLocks noChangeArrowheads="1"/>
              </p:cNvSpPr>
              <p:nvPr/>
            </p:nvSpPr>
            <p:spPr bwMode="auto">
              <a:xfrm>
                <a:off x="8439151" y="4043363"/>
                <a:ext cx="76200" cy="14288"/>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5" name="Rectangle 478">
                <a:extLst>
                  <a:ext uri="{FF2B5EF4-FFF2-40B4-BE49-F238E27FC236}">
                    <a16:creationId xmlns:a16="http://schemas.microsoft.com/office/drawing/2014/main" id="{E85712E2-1659-4BD0-B956-D9D1B0A605E0}"/>
                  </a:ext>
                </a:extLst>
              </p:cNvPr>
              <p:cNvSpPr>
                <a:spLocks noChangeArrowheads="1"/>
              </p:cNvSpPr>
              <p:nvPr/>
            </p:nvSpPr>
            <p:spPr bwMode="auto">
              <a:xfrm>
                <a:off x="8488364" y="3509963"/>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6" name="Rectangle 479">
                <a:extLst>
                  <a:ext uri="{FF2B5EF4-FFF2-40B4-BE49-F238E27FC236}">
                    <a16:creationId xmlns:a16="http://schemas.microsoft.com/office/drawing/2014/main" id="{706126A5-8920-4E7E-AF9D-1B5D916251AF}"/>
                  </a:ext>
                </a:extLst>
              </p:cNvPr>
              <p:cNvSpPr>
                <a:spLocks noChangeArrowheads="1"/>
              </p:cNvSpPr>
              <p:nvPr/>
            </p:nvSpPr>
            <p:spPr bwMode="auto">
              <a:xfrm>
                <a:off x="8488364" y="3552826"/>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7" name="Rectangle 480">
                <a:extLst>
                  <a:ext uri="{FF2B5EF4-FFF2-40B4-BE49-F238E27FC236}">
                    <a16:creationId xmlns:a16="http://schemas.microsoft.com/office/drawing/2014/main" id="{39559F8B-3B2D-4801-AAF4-5106AAED72AB}"/>
                  </a:ext>
                </a:extLst>
              </p:cNvPr>
              <p:cNvSpPr>
                <a:spLocks noChangeArrowheads="1"/>
              </p:cNvSpPr>
              <p:nvPr/>
            </p:nvSpPr>
            <p:spPr bwMode="auto">
              <a:xfrm>
                <a:off x="8488364" y="3594101"/>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8" name="Rectangle 481">
                <a:extLst>
                  <a:ext uri="{FF2B5EF4-FFF2-40B4-BE49-F238E27FC236}">
                    <a16:creationId xmlns:a16="http://schemas.microsoft.com/office/drawing/2014/main" id="{355B75CB-BFAE-43C6-AA29-61E68DD1582E}"/>
                  </a:ext>
                </a:extLst>
              </p:cNvPr>
              <p:cNvSpPr>
                <a:spLocks noChangeArrowheads="1"/>
              </p:cNvSpPr>
              <p:nvPr/>
            </p:nvSpPr>
            <p:spPr bwMode="auto">
              <a:xfrm>
                <a:off x="8488364" y="3636963"/>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29" name="Rectangle 482">
                <a:extLst>
                  <a:ext uri="{FF2B5EF4-FFF2-40B4-BE49-F238E27FC236}">
                    <a16:creationId xmlns:a16="http://schemas.microsoft.com/office/drawing/2014/main" id="{F4B0A1F6-F441-4FB8-86D0-BD7568A0A7D1}"/>
                  </a:ext>
                </a:extLst>
              </p:cNvPr>
              <p:cNvSpPr>
                <a:spLocks noChangeArrowheads="1"/>
              </p:cNvSpPr>
              <p:nvPr/>
            </p:nvSpPr>
            <p:spPr bwMode="auto">
              <a:xfrm>
                <a:off x="8488364" y="3678238"/>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0" name="Rectangle 483">
                <a:extLst>
                  <a:ext uri="{FF2B5EF4-FFF2-40B4-BE49-F238E27FC236}">
                    <a16:creationId xmlns:a16="http://schemas.microsoft.com/office/drawing/2014/main" id="{C02F2C7C-E828-4EBC-B00F-DDB7E5E1EF2B}"/>
                  </a:ext>
                </a:extLst>
              </p:cNvPr>
              <p:cNvSpPr>
                <a:spLocks noChangeArrowheads="1"/>
              </p:cNvSpPr>
              <p:nvPr/>
            </p:nvSpPr>
            <p:spPr bwMode="auto">
              <a:xfrm>
                <a:off x="8488364" y="3721101"/>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1" name="Rectangle 484">
                <a:extLst>
                  <a:ext uri="{FF2B5EF4-FFF2-40B4-BE49-F238E27FC236}">
                    <a16:creationId xmlns:a16="http://schemas.microsoft.com/office/drawing/2014/main" id="{CE166F26-49DD-474C-81EF-A0C674E6BC26}"/>
                  </a:ext>
                </a:extLst>
              </p:cNvPr>
              <p:cNvSpPr>
                <a:spLocks noChangeArrowheads="1"/>
              </p:cNvSpPr>
              <p:nvPr/>
            </p:nvSpPr>
            <p:spPr bwMode="auto">
              <a:xfrm>
                <a:off x="8488364" y="3762376"/>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2" name="Rectangle 485">
                <a:extLst>
                  <a:ext uri="{FF2B5EF4-FFF2-40B4-BE49-F238E27FC236}">
                    <a16:creationId xmlns:a16="http://schemas.microsoft.com/office/drawing/2014/main" id="{D7B47A52-70FF-4CD8-88A5-1DCD8A6E5453}"/>
                  </a:ext>
                </a:extLst>
              </p:cNvPr>
              <p:cNvSpPr>
                <a:spLocks noChangeArrowheads="1"/>
              </p:cNvSpPr>
              <p:nvPr/>
            </p:nvSpPr>
            <p:spPr bwMode="auto">
              <a:xfrm>
                <a:off x="8488364" y="3805238"/>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3" name="Rectangle 486">
                <a:extLst>
                  <a:ext uri="{FF2B5EF4-FFF2-40B4-BE49-F238E27FC236}">
                    <a16:creationId xmlns:a16="http://schemas.microsoft.com/office/drawing/2014/main" id="{24AF4B5D-54BC-486B-9A80-10147C79033D}"/>
                  </a:ext>
                </a:extLst>
              </p:cNvPr>
              <p:cNvSpPr>
                <a:spLocks noChangeArrowheads="1"/>
              </p:cNvSpPr>
              <p:nvPr/>
            </p:nvSpPr>
            <p:spPr bwMode="auto">
              <a:xfrm>
                <a:off x="8488364" y="3846513"/>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4" name="Rectangle 487">
                <a:extLst>
                  <a:ext uri="{FF2B5EF4-FFF2-40B4-BE49-F238E27FC236}">
                    <a16:creationId xmlns:a16="http://schemas.microsoft.com/office/drawing/2014/main" id="{C3B81014-EF9E-4CF6-A2D8-54DB68ACDC62}"/>
                  </a:ext>
                </a:extLst>
              </p:cNvPr>
              <p:cNvSpPr>
                <a:spLocks noChangeArrowheads="1"/>
              </p:cNvSpPr>
              <p:nvPr/>
            </p:nvSpPr>
            <p:spPr bwMode="auto">
              <a:xfrm>
                <a:off x="8488364" y="3889376"/>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5" name="Rectangle 488">
                <a:extLst>
                  <a:ext uri="{FF2B5EF4-FFF2-40B4-BE49-F238E27FC236}">
                    <a16:creationId xmlns:a16="http://schemas.microsoft.com/office/drawing/2014/main" id="{2DD05AE0-2231-442A-A2D0-954AA3A4A21C}"/>
                  </a:ext>
                </a:extLst>
              </p:cNvPr>
              <p:cNvSpPr>
                <a:spLocks noChangeArrowheads="1"/>
              </p:cNvSpPr>
              <p:nvPr/>
            </p:nvSpPr>
            <p:spPr bwMode="auto">
              <a:xfrm>
                <a:off x="8488364" y="3930651"/>
                <a:ext cx="339725" cy="6350"/>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6" name="Rectangle 489">
                <a:extLst>
                  <a:ext uri="{FF2B5EF4-FFF2-40B4-BE49-F238E27FC236}">
                    <a16:creationId xmlns:a16="http://schemas.microsoft.com/office/drawing/2014/main" id="{AFAE4BE9-B360-4B82-AAFA-732CCA2F3E76}"/>
                  </a:ext>
                </a:extLst>
              </p:cNvPr>
              <p:cNvSpPr>
                <a:spLocks noChangeArrowheads="1"/>
              </p:cNvSpPr>
              <p:nvPr/>
            </p:nvSpPr>
            <p:spPr bwMode="auto">
              <a:xfrm>
                <a:off x="8488364" y="3973513"/>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7" name="Rectangle 490">
                <a:extLst>
                  <a:ext uri="{FF2B5EF4-FFF2-40B4-BE49-F238E27FC236}">
                    <a16:creationId xmlns:a16="http://schemas.microsoft.com/office/drawing/2014/main" id="{E80AF98F-6221-4915-AB21-EE9ABE1ADEAA}"/>
                  </a:ext>
                </a:extLst>
              </p:cNvPr>
              <p:cNvSpPr>
                <a:spLocks noChangeArrowheads="1"/>
              </p:cNvSpPr>
              <p:nvPr/>
            </p:nvSpPr>
            <p:spPr bwMode="auto">
              <a:xfrm>
                <a:off x="8488364" y="4016376"/>
                <a:ext cx="339725" cy="4763"/>
              </a:xfrm>
              <a:prstGeom prst="rect">
                <a:avLst/>
              </a:prstGeom>
              <a:solidFill>
                <a:srgbClr val="97D3F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55" name="Group 754">
              <a:extLst>
                <a:ext uri="{FF2B5EF4-FFF2-40B4-BE49-F238E27FC236}">
                  <a16:creationId xmlns:a16="http://schemas.microsoft.com/office/drawing/2014/main" id="{91F25BB0-C7C8-4FDA-ADCC-27D3662034AE}"/>
                </a:ext>
              </a:extLst>
            </p:cNvPr>
            <p:cNvGrpSpPr>
              <a:grpSpLocks noChangeAspect="1"/>
            </p:cNvGrpSpPr>
            <p:nvPr/>
          </p:nvGrpSpPr>
          <p:grpSpPr>
            <a:xfrm>
              <a:off x="8902701" y="3616326"/>
              <a:ext cx="74613" cy="536575"/>
              <a:chOff x="8902701" y="3616326"/>
              <a:chExt cx="74613" cy="536575"/>
            </a:xfrm>
          </p:grpSpPr>
          <p:sp>
            <p:nvSpPr>
              <p:cNvPr id="238" name="Freeform 491">
                <a:extLst>
                  <a:ext uri="{FF2B5EF4-FFF2-40B4-BE49-F238E27FC236}">
                    <a16:creationId xmlns:a16="http://schemas.microsoft.com/office/drawing/2014/main" id="{052D21EF-0106-4B46-99C9-7434D771D7E6}"/>
                  </a:ext>
                </a:extLst>
              </p:cNvPr>
              <p:cNvSpPr>
                <a:spLocks noEditPoints="1"/>
              </p:cNvSpPr>
              <p:nvPr/>
            </p:nvSpPr>
            <p:spPr bwMode="auto">
              <a:xfrm>
                <a:off x="8904289" y="4056063"/>
                <a:ext cx="71438" cy="96838"/>
              </a:xfrm>
              <a:custGeom>
                <a:avLst/>
                <a:gdLst>
                  <a:gd name="T0" fmla="*/ 52 w 172"/>
                  <a:gd name="T1" fmla="*/ 37 h 235"/>
                  <a:gd name="T2" fmla="*/ 86 w 172"/>
                  <a:gd name="T3" fmla="*/ 129 h 235"/>
                  <a:gd name="T4" fmla="*/ 120 w 172"/>
                  <a:gd name="T5" fmla="*/ 37 h 235"/>
                  <a:gd name="T6" fmla="*/ 52 w 172"/>
                  <a:gd name="T7" fmla="*/ 37 h 235"/>
                  <a:gd name="T8" fmla="*/ 86 w 172"/>
                  <a:gd name="T9" fmla="*/ 235 h 235"/>
                  <a:gd name="T10" fmla="*/ 0 w 172"/>
                  <a:gd name="T11" fmla="*/ 0 h 235"/>
                  <a:gd name="T12" fmla="*/ 172 w 172"/>
                  <a:gd name="T13" fmla="*/ 0 h 235"/>
                  <a:gd name="T14" fmla="*/ 86 w 172"/>
                  <a:gd name="T15" fmla="*/ 235 h 23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2" h="235">
                    <a:moveTo>
                      <a:pt x="52" y="37"/>
                    </a:moveTo>
                    <a:lnTo>
                      <a:pt x="86" y="129"/>
                    </a:lnTo>
                    <a:lnTo>
                      <a:pt x="120" y="37"/>
                    </a:lnTo>
                    <a:lnTo>
                      <a:pt x="52" y="37"/>
                    </a:lnTo>
                    <a:close/>
                    <a:moveTo>
                      <a:pt x="86" y="235"/>
                    </a:moveTo>
                    <a:lnTo>
                      <a:pt x="0" y="0"/>
                    </a:lnTo>
                    <a:lnTo>
                      <a:pt x="172" y="0"/>
                    </a:lnTo>
                    <a:lnTo>
                      <a:pt x="86" y="235"/>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39" name="Rectangle 492">
                <a:extLst>
                  <a:ext uri="{FF2B5EF4-FFF2-40B4-BE49-F238E27FC236}">
                    <a16:creationId xmlns:a16="http://schemas.microsoft.com/office/drawing/2014/main" id="{AE761905-4F87-43B2-B0D1-502E1758A9B2}"/>
                  </a:ext>
                </a:extLst>
              </p:cNvPr>
              <p:cNvSpPr>
                <a:spLocks noChangeArrowheads="1"/>
              </p:cNvSpPr>
              <p:nvPr/>
            </p:nvSpPr>
            <p:spPr bwMode="auto">
              <a:xfrm>
                <a:off x="8902701" y="3689351"/>
                <a:ext cx="74613" cy="368300"/>
              </a:xfrm>
              <a:prstGeom prst="rect">
                <a:avLst/>
              </a:prstGeom>
              <a:solidFill>
                <a:srgbClr val="FFC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0" name="Freeform 493">
                <a:extLst>
                  <a:ext uri="{FF2B5EF4-FFF2-40B4-BE49-F238E27FC236}">
                    <a16:creationId xmlns:a16="http://schemas.microsoft.com/office/drawing/2014/main" id="{2CB4CDFE-8077-403F-820A-1D0DDF680B6D}"/>
                  </a:ext>
                </a:extLst>
              </p:cNvPr>
              <p:cNvSpPr>
                <a:spLocks/>
              </p:cNvSpPr>
              <p:nvPr/>
            </p:nvSpPr>
            <p:spPr bwMode="auto">
              <a:xfrm>
                <a:off x="8910639" y="3616326"/>
                <a:ext cx="58738" cy="31750"/>
              </a:xfrm>
              <a:custGeom>
                <a:avLst/>
                <a:gdLst>
                  <a:gd name="T0" fmla="*/ 0 w 144"/>
                  <a:gd name="T1" fmla="*/ 11 h 77"/>
                  <a:gd name="T2" fmla="*/ 0 w 144"/>
                  <a:gd name="T3" fmla="*/ 77 h 77"/>
                  <a:gd name="T4" fmla="*/ 144 w 144"/>
                  <a:gd name="T5" fmla="*/ 77 h 77"/>
                  <a:gd name="T6" fmla="*/ 144 w 144"/>
                  <a:gd name="T7" fmla="*/ 11 h 77"/>
                  <a:gd name="T8" fmla="*/ 128 w 144"/>
                  <a:gd name="T9" fmla="*/ 0 h 77"/>
                  <a:gd name="T10" fmla="*/ 15 w 144"/>
                  <a:gd name="T11" fmla="*/ 0 h 77"/>
                  <a:gd name="T12" fmla="*/ 0 w 144"/>
                  <a:gd name="T13" fmla="*/ 11 h 77"/>
                </a:gdLst>
                <a:ahLst/>
                <a:cxnLst>
                  <a:cxn ang="0">
                    <a:pos x="T0" y="T1"/>
                  </a:cxn>
                  <a:cxn ang="0">
                    <a:pos x="T2" y="T3"/>
                  </a:cxn>
                  <a:cxn ang="0">
                    <a:pos x="T4" y="T5"/>
                  </a:cxn>
                  <a:cxn ang="0">
                    <a:pos x="T6" y="T7"/>
                  </a:cxn>
                  <a:cxn ang="0">
                    <a:pos x="T8" y="T9"/>
                  </a:cxn>
                  <a:cxn ang="0">
                    <a:pos x="T10" y="T11"/>
                  </a:cxn>
                  <a:cxn ang="0">
                    <a:pos x="T12" y="T13"/>
                  </a:cxn>
                </a:cxnLst>
                <a:rect l="0" t="0" r="r" b="b"/>
                <a:pathLst>
                  <a:path w="144" h="77">
                    <a:moveTo>
                      <a:pt x="0" y="11"/>
                    </a:moveTo>
                    <a:lnTo>
                      <a:pt x="0" y="77"/>
                    </a:lnTo>
                    <a:lnTo>
                      <a:pt x="144" y="77"/>
                    </a:lnTo>
                    <a:lnTo>
                      <a:pt x="144" y="11"/>
                    </a:lnTo>
                    <a:cubicBezTo>
                      <a:pt x="144" y="5"/>
                      <a:pt x="137" y="0"/>
                      <a:pt x="128" y="0"/>
                    </a:cubicBezTo>
                    <a:lnTo>
                      <a:pt x="15" y="0"/>
                    </a:lnTo>
                    <a:cubicBezTo>
                      <a:pt x="7" y="0"/>
                      <a:pt x="0" y="5"/>
                      <a:pt x="0"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1" name="Freeform 494">
                <a:extLst>
                  <a:ext uri="{FF2B5EF4-FFF2-40B4-BE49-F238E27FC236}">
                    <a16:creationId xmlns:a16="http://schemas.microsoft.com/office/drawing/2014/main" id="{FAD796E9-6273-40D5-B696-D66020AAED3A}"/>
                  </a:ext>
                </a:extLst>
              </p:cNvPr>
              <p:cNvSpPr>
                <a:spLocks noEditPoints="1"/>
              </p:cNvSpPr>
              <p:nvPr/>
            </p:nvSpPr>
            <p:spPr bwMode="auto">
              <a:xfrm>
                <a:off x="8902701" y="3640138"/>
                <a:ext cx="74613" cy="52388"/>
              </a:xfrm>
              <a:custGeom>
                <a:avLst/>
                <a:gdLst>
                  <a:gd name="T0" fmla="*/ 36 w 182"/>
                  <a:gd name="T1" fmla="*/ 92 h 128"/>
                  <a:gd name="T2" fmla="*/ 146 w 182"/>
                  <a:gd name="T3" fmla="*/ 92 h 128"/>
                  <a:gd name="T4" fmla="*/ 146 w 182"/>
                  <a:gd name="T5" fmla="*/ 36 h 128"/>
                  <a:gd name="T6" fmla="*/ 36 w 182"/>
                  <a:gd name="T7" fmla="*/ 36 h 128"/>
                  <a:gd name="T8" fmla="*/ 36 w 182"/>
                  <a:gd name="T9" fmla="*/ 92 h 128"/>
                  <a:gd name="T10" fmla="*/ 182 w 182"/>
                  <a:gd name="T11" fmla="*/ 128 h 128"/>
                  <a:gd name="T12" fmla="*/ 0 w 182"/>
                  <a:gd name="T13" fmla="*/ 128 h 128"/>
                  <a:gd name="T14" fmla="*/ 0 w 182"/>
                  <a:gd name="T15" fmla="*/ 0 h 128"/>
                  <a:gd name="T16" fmla="*/ 182 w 182"/>
                  <a:gd name="T17" fmla="*/ 0 h 128"/>
                  <a:gd name="T18" fmla="*/ 182 w 182"/>
                  <a:gd name="T19" fmla="*/ 128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2" h="128">
                    <a:moveTo>
                      <a:pt x="36" y="92"/>
                    </a:moveTo>
                    <a:lnTo>
                      <a:pt x="146" y="92"/>
                    </a:lnTo>
                    <a:lnTo>
                      <a:pt x="146" y="36"/>
                    </a:lnTo>
                    <a:lnTo>
                      <a:pt x="36" y="36"/>
                    </a:lnTo>
                    <a:lnTo>
                      <a:pt x="36" y="92"/>
                    </a:lnTo>
                    <a:close/>
                    <a:moveTo>
                      <a:pt x="182" y="128"/>
                    </a:moveTo>
                    <a:lnTo>
                      <a:pt x="0" y="128"/>
                    </a:lnTo>
                    <a:lnTo>
                      <a:pt x="0" y="0"/>
                    </a:lnTo>
                    <a:lnTo>
                      <a:pt x="182" y="0"/>
                    </a:lnTo>
                    <a:lnTo>
                      <a:pt x="182" y="128"/>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65" name="Group 764">
              <a:extLst>
                <a:ext uri="{FF2B5EF4-FFF2-40B4-BE49-F238E27FC236}">
                  <a16:creationId xmlns:a16="http://schemas.microsoft.com/office/drawing/2014/main" id="{02AEC613-10D7-45AA-B7CD-8A99C6E6D3F3}"/>
                </a:ext>
              </a:extLst>
            </p:cNvPr>
            <p:cNvGrpSpPr>
              <a:grpSpLocks noChangeAspect="1"/>
            </p:cNvGrpSpPr>
            <p:nvPr/>
          </p:nvGrpSpPr>
          <p:grpSpPr>
            <a:xfrm>
              <a:off x="8224839" y="3292476"/>
              <a:ext cx="174625" cy="242887"/>
              <a:chOff x="8224839" y="3292476"/>
              <a:chExt cx="174625" cy="242887"/>
            </a:xfrm>
          </p:grpSpPr>
          <p:sp>
            <p:nvSpPr>
              <p:cNvPr id="242" name="Freeform 495">
                <a:extLst>
                  <a:ext uri="{FF2B5EF4-FFF2-40B4-BE49-F238E27FC236}">
                    <a16:creationId xmlns:a16="http://schemas.microsoft.com/office/drawing/2014/main" id="{18E6A38B-F35E-4CF3-B268-7903E253FBC8}"/>
                  </a:ext>
                </a:extLst>
              </p:cNvPr>
              <p:cNvSpPr>
                <a:spLocks/>
              </p:cNvSpPr>
              <p:nvPr/>
            </p:nvSpPr>
            <p:spPr bwMode="auto">
              <a:xfrm>
                <a:off x="8243889" y="3292476"/>
                <a:ext cx="134938" cy="96838"/>
              </a:xfrm>
              <a:custGeom>
                <a:avLst/>
                <a:gdLst>
                  <a:gd name="T0" fmla="*/ 329 w 329"/>
                  <a:gd name="T1" fmla="*/ 234 h 234"/>
                  <a:gd name="T2" fmla="*/ 293 w 329"/>
                  <a:gd name="T3" fmla="*/ 234 h 234"/>
                  <a:gd name="T4" fmla="*/ 293 w 329"/>
                  <a:gd name="T5" fmla="*/ 145 h 234"/>
                  <a:gd name="T6" fmla="*/ 184 w 329"/>
                  <a:gd name="T7" fmla="*/ 36 h 234"/>
                  <a:gd name="T8" fmla="*/ 145 w 329"/>
                  <a:gd name="T9" fmla="*/ 36 h 234"/>
                  <a:gd name="T10" fmla="*/ 36 w 329"/>
                  <a:gd name="T11" fmla="*/ 145 h 234"/>
                  <a:gd name="T12" fmla="*/ 36 w 329"/>
                  <a:gd name="T13" fmla="*/ 234 h 234"/>
                  <a:gd name="T14" fmla="*/ 0 w 329"/>
                  <a:gd name="T15" fmla="*/ 234 h 234"/>
                  <a:gd name="T16" fmla="*/ 0 w 329"/>
                  <a:gd name="T17" fmla="*/ 145 h 234"/>
                  <a:gd name="T18" fmla="*/ 145 w 329"/>
                  <a:gd name="T19" fmla="*/ 0 h 234"/>
                  <a:gd name="T20" fmla="*/ 184 w 329"/>
                  <a:gd name="T21" fmla="*/ 0 h 234"/>
                  <a:gd name="T22" fmla="*/ 329 w 329"/>
                  <a:gd name="T23" fmla="*/ 145 h 234"/>
                  <a:gd name="T24" fmla="*/ 329 w 329"/>
                  <a:gd name="T25"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9" h="234">
                    <a:moveTo>
                      <a:pt x="329" y="234"/>
                    </a:moveTo>
                    <a:lnTo>
                      <a:pt x="293" y="234"/>
                    </a:lnTo>
                    <a:lnTo>
                      <a:pt x="293" y="145"/>
                    </a:lnTo>
                    <a:cubicBezTo>
                      <a:pt x="293" y="85"/>
                      <a:pt x="244" y="36"/>
                      <a:pt x="184" y="36"/>
                    </a:cubicBezTo>
                    <a:lnTo>
                      <a:pt x="145" y="36"/>
                    </a:lnTo>
                    <a:cubicBezTo>
                      <a:pt x="85" y="36"/>
                      <a:pt x="36" y="85"/>
                      <a:pt x="36" y="145"/>
                    </a:cubicBezTo>
                    <a:lnTo>
                      <a:pt x="36" y="234"/>
                    </a:lnTo>
                    <a:lnTo>
                      <a:pt x="0" y="234"/>
                    </a:lnTo>
                    <a:lnTo>
                      <a:pt x="0" y="145"/>
                    </a:lnTo>
                    <a:cubicBezTo>
                      <a:pt x="0" y="65"/>
                      <a:pt x="65" y="0"/>
                      <a:pt x="145" y="0"/>
                    </a:cubicBezTo>
                    <a:lnTo>
                      <a:pt x="184" y="0"/>
                    </a:lnTo>
                    <a:cubicBezTo>
                      <a:pt x="264" y="0"/>
                      <a:pt x="329" y="65"/>
                      <a:pt x="329" y="145"/>
                    </a:cubicBezTo>
                    <a:lnTo>
                      <a:pt x="329" y="234"/>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3" name="Rectangle 496">
                <a:extLst>
                  <a:ext uri="{FF2B5EF4-FFF2-40B4-BE49-F238E27FC236}">
                    <a16:creationId xmlns:a16="http://schemas.microsoft.com/office/drawing/2014/main" id="{F9ED2A3A-3C64-4CD6-ACBE-36190AA5AABA}"/>
                  </a:ext>
                </a:extLst>
              </p:cNvPr>
              <p:cNvSpPr>
                <a:spLocks noChangeArrowheads="1"/>
              </p:cNvSpPr>
              <p:nvPr/>
            </p:nvSpPr>
            <p:spPr bwMode="auto">
              <a:xfrm>
                <a:off x="8231189" y="3386138"/>
                <a:ext cx="160338" cy="149225"/>
              </a:xfrm>
              <a:prstGeom prst="rect">
                <a:avLst/>
              </a:prstGeom>
              <a:solidFill>
                <a:srgbClr val="FFC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4" name="Freeform 497">
                <a:extLst>
                  <a:ext uri="{FF2B5EF4-FFF2-40B4-BE49-F238E27FC236}">
                    <a16:creationId xmlns:a16="http://schemas.microsoft.com/office/drawing/2014/main" id="{54D5FBEA-E634-47B7-93AE-B9E8CAA709A9}"/>
                  </a:ext>
                </a:extLst>
              </p:cNvPr>
              <p:cNvSpPr>
                <a:spLocks/>
              </p:cNvSpPr>
              <p:nvPr/>
            </p:nvSpPr>
            <p:spPr bwMode="auto">
              <a:xfrm>
                <a:off x="8297864" y="3425826"/>
                <a:ext cx="28575" cy="63500"/>
              </a:xfrm>
              <a:custGeom>
                <a:avLst/>
                <a:gdLst>
                  <a:gd name="T0" fmla="*/ 71 w 71"/>
                  <a:gd name="T1" fmla="*/ 36 h 155"/>
                  <a:gd name="T2" fmla="*/ 35 w 71"/>
                  <a:gd name="T3" fmla="*/ 0 h 155"/>
                  <a:gd name="T4" fmla="*/ 0 w 71"/>
                  <a:gd name="T5" fmla="*/ 36 h 155"/>
                  <a:gd name="T6" fmla="*/ 17 w 71"/>
                  <a:gd name="T7" fmla="*/ 67 h 155"/>
                  <a:gd name="T8" fmla="*/ 9 w 71"/>
                  <a:gd name="T9" fmla="*/ 155 h 155"/>
                  <a:gd name="T10" fmla="*/ 35 w 71"/>
                  <a:gd name="T11" fmla="*/ 155 h 155"/>
                  <a:gd name="T12" fmla="*/ 62 w 71"/>
                  <a:gd name="T13" fmla="*/ 155 h 155"/>
                  <a:gd name="T14" fmla="*/ 54 w 71"/>
                  <a:gd name="T15" fmla="*/ 67 h 155"/>
                  <a:gd name="T16" fmla="*/ 71 w 71"/>
                  <a:gd name="T17" fmla="*/ 36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55">
                    <a:moveTo>
                      <a:pt x="71" y="36"/>
                    </a:moveTo>
                    <a:cubicBezTo>
                      <a:pt x="71" y="16"/>
                      <a:pt x="55" y="0"/>
                      <a:pt x="35" y="0"/>
                    </a:cubicBezTo>
                    <a:cubicBezTo>
                      <a:pt x="16" y="0"/>
                      <a:pt x="0" y="16"/>
                      <a:pt x="0" y="36"/>
                    </a:cubicBezTo>
                    <a:cubicBezTo>
                      <a:pt x="0" y="49"/>
                      <a:pt x="7" y="61"/>
                      <a:pt x="17" y="67"/>
                    </a:cubicBezTo>
                    <a:lnTo>
                      <a:pt x="9" y="155"/>
                    </a:lnTo>
                    <a:lnTo>
                      <a:pt x="35" y="155"/>
                    </a:lnTo>
                    <a:lnTo>
                      <a:pt x="62" y="155"/>
                    </a:lnTo>
                    <a:lnTo>
                      <a:pt x="54" y="67"/>
                    </a:lnTo>
                    <a:cubicBezTo>
                      <a:pt x="64" y="61"/>
                      <a:pt x="71" y="49"/>
                      <a:pt x="71" y="36"/>
                    </a:cubicBez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5" name="Freeform 498">
                <a:extLst>
                  <a:ext uri="{FF2B5EF4-FFF2-40B4-BE49-F238E27FC236}">
                    <a16:creationId xmlns:a16="http://schemas.microsoft.com/office/drawing/2014/main" id="{6F0FAED1-E0A1-46EF-A185-492FD652D8FB}"/>
                  </a:ext>
                </a:extLst>
              </p:cNvPr>
              <p:cNvSpPr>
                <a:spLocks/>
              </p:cNvSpPr>
              <p:nvPr/>
            </p:nvSpPr>
            <p:spPr bwMode="auto">
              <a:xfrm>
                <a:off x="8224839" y="3425826"/>
                <a:ext cx="30163" cy="0"/>
              </a:xfrm>
              <a:custGeom>
                <a:avLst/>
                <a:gdLst>
                  <a:gd name="T0" fmla="*/ 0 w 76"/>
                  <a:gd name="T1" fmla="*/ 76 w 76"/>
                  <a:gd name="T2" fmla="*/ 0 w 76"/>
                </a:gdLst>
                <a:ahLst/>
                <a:cxnLst>
                  <a:cxn ang="0">
                    <a:pos x="T0" y="0"/>
                  </a:cxn>
                  <a:cxn ang="0">
                    <a:pos x="T1" y="0"/>
                  </a:cxn>
                  <a:cxn ang="0">
                    <a:pos x="T2" y="0"/>
                  </a:cxn>
                </a:cxnLst>
                <a:rect l="0" t="0" r="r" b="b"/>
                <a:pathLst>
                  <a:path w="76">
                    <a:moveTo>
                      <a:pt x="0" y="0"/>
                    </a:moveTo>
                    <a:lnTo>
                      <a:pt x="76"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6" name="Rectangle 499">
                <a:extLst>
                  <a:ext uri="{FF2B5EF4-FFF2-40B4-BE49-F238E27FC236}">
                    <a16:creationId xmlns:a16="http://schemas.microsoft.com/office/drawing/2014/main" id="{01C0D141-487C-4034-A2B3-413DE5A56522}"/>
                  </a:ext>
                </a:extLst>
              </p:cNvPr>
              <p:cNvSpPr>
                <a:spLocks noChangeArrowheads="1"/>
              </p:cNvSpPr>
              <p:nvPr/>
            </p:nvSpPr>
            <p:spPr bwMode="auto">
              <a:xfrm>
                <a:off x="8224839" y="3417888"/>
                <a:ext cx="30163"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7" name="Freeform 500">
                <a:extLst>
                  <a:ext uri="{FF2B5EF4-FFF2-40B4-BE49-F238E27FC236}">
                    <a16:creationId xmlns:a16="http://schemas.microsoft.com/office/drawing/2014/main" id="{845BB112-E557-4DDF-8794-2168D07F9DDB}"/>
                  </a:ext>
                </a:extLst>
              </p:cNvPr>
              <p:cNvSpPr>
                <a:spLocks/>
              </p:cNvSpPr>
              <p:nvPr/>
            </p:nvSpPr>
            <p:spPr bwMode="auto">
              <a:xfrm>
                <a:off x="8224839" y="3455988"/>
                <a:ext cx="30163" cy="0"/>
              </a:xfrm>
              <a:custGeom>
                <a:avLst/>
                <a:gdLst>
                  <a:gd name="T0" fmla="*/ 0 w 76"/>
                  <a:gd name="T1" fmla="*/ 76 w 76"/>
                  <a:gd name="T2" fmla="*/ 0 w 76"/>
                </a:gdLst>
                <a:ahLst/>
                <a:cxnLst>
                  <a:cxn ang="0">
                    <a:pos x="T0" y="0"/>
                  </a:cxn>
                  <a:cxn ang="0">
                    <a:pos x="T1" y="0"/>
                  </a:cxn>
                  <a:cxn ang="0">
                    <a:pos x="T2" y="0"/>
                  </a:cxn>
                </a:cxnLst>
                <a:rect l="0" t="0" r="r" b="b"/>
                <a:pathLst>
                  <a:path w="76">
                    <a:moveTo>
                      <a:pt x="0" y="0"/>
                    </a:moveTo>
                    <a:lnTo>
                      <a:pt x="76"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8" name="Rectangle 501">
                <a:extLst>
                  <a:ext uri="{FF2B5EF4-FFF2-40B4-BE49-F238E27FC236}">
                    <a16:creationId xmlns:a16="http://schemas.microsoft.com/office/drawing/2014/main" id="{03CAB35C-E47E-43D6-9450-1ED14EE6F2D3}"/>
                  </a:ext>
                </a:extLst>
              </p:cNvPr>
              <p:cNvSpPr>
                <a:spLocks noChangeArrowheads="1"/>
              </p:cNvSpPr>
              <p:nvPr/>
            </p:nvSpPr>
            <p:spPr bwMode="auto">
              <a:xfrm>
                <a:off x="8224839" y="3448051"/>
                <a:ext cx="30163"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49" name="Freeform 502">
                <a:extLst>
                  <a:ext uri="{FF2B5EF4-FFF2-40B4-BE49-F238E27FC236}">
                    <a16:creationId xmlns:a16="http://schemas.microsoft.com/office/drawing/2014/main" id="{D7B89D46-4DCD-4B9C-98BF-8159BB40C47E}"/>
                  </a:ext>
                </a:extLst>
              </p:cNvPr>
              <p:cNvSpPr>
                <a:spLocks/>
              </p:cNvSpPr>
              <p:nvPr/>
            </p:nvSpPr>
            <p:spPr bwMode="auto">
              <a:xfrm>
                <a:off x="8224839" y="3486151"/>
                <a:ext cx="30163" cy="0"/>
              </a:xfrm>
              <a:custGeom>
                <a:avLst/>
                <a:gdLst>
                  <a:gd name="T0" fmla="*/ 0 w 76"/>
                  <a:gd name="T1" fmla="*/ 76 w 76"/>
                  <a:gd name="T2" fmla="*/ 0 w 76"/>
                </a:gdLst>
                <a:ahLst/>
                <a:cxnLst>
                  <a:cxn ang="0">
                    <a:pos x="T0" y="0"/>
                  </a:cxn>
                  <a:cxn ang="0">
                    <a:pos x="T1" y="0"/>
                  </a:cxn>
                  <a:cxn ang="0">
                    <a:pos x="T2" y="0"/>
                  </a:cxn>
                </a:cxnLst>
                <a:rect l="0" t="0" r="r" b="b"/>
                <a:pathLst>
                  <a:path w="76">
                    <a:moveTo>
                      <a:pt x="0" y="0"/>
                    </a:moveTo>
                    <a:lnTo>
                      <a:pt x="76"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0" name="Rectangle 503">
                <a:extLst>
                  <a:ext uri="{FF2B5EF4-FFF2-40B4-BE49-F238E27FC236}">
                    <a16:creationId xmlns:a16="http://schemas.microsoft.com/office/drawing/2014/main" id="{B3B57CFE-610F-436A-9CB7-877CAB4E85F8}"/>
                  </a:ext>
                </a:extLst>
              </p:cNvPr>
              <p:cNvSpPr>
                <a:spLocks noChangeArrowheads="1"/>
              </p:cNvSpPr>
              <p:nvPr/>
            </p:nvSpPr>
            <p:spPr bwMode="auto">
              <a:xfrm>
                <a:off x="8224839" y="3478213"/>
                <a:ext cx="30163"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1" name="Freeform 504">
                <a:extLst>
                  <a:ext uri="{FF2B5EF4-FFF2-40B4-BE49-F238E27FC236}">
                    <a16:creationId xmlns:a16="http://schemas.microsoft.com/office/drawing/2014/main" id="{2328344A-E201-49D2-9497-9DD3BD02F0BB}"/>
                  </a:ext>
                </a:extLst>
              </p:cNvPr>
              <p:cNvSpPr>
                <a:spLocks/>
              </p:cNvSpPr>
              <p:nvPr/>
            </p:nvSpPr>
            <p:spPr bwMode="auto">
              <a:xfrm>
                <a:off x="8367714" y="3425826"/>
                <a:ext cx="31750" cy="0"/>
              </a:xfrm>
              <a:custGeom>
                <a:avLst/>
                <a:gdLst>
                  <a:gd name="T0" fmla="*/ 0 w 75"/>
                  <a:gd name="T1" fmla="*/ 75 w 75"/>
                  <a:gd name="T2" fmla="*/ 0 w 75"/>
                </a:gdLst>
                <a:ahLst/>
                <a:cxnLst>
                  <a:cxn ang="0">
                    <a:pos x="T0" y="0"/>
                  </a:cxn>
                  <a:cxn ang="0">
                    <a:pos x="T1" y="0"/>
                  </a:cxn>
                  <a:cxn ang="0">
                    <a:pos x="T2" y="0"/>
                  </a:cxn>
                </a:cxnLst>
                <a:rect l="0" t="0" r="r" b="b"/>
                <a:pathLst>
                  <a:path w="75">
                    <a:moveTo>
                      <a:pt x="0" y="0"/>
                    </a:moveTo>
                    <a:lnTo>
                      <a:pt x="7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2" name="Rectangle 505">
                <a:extLst>
                  <a:ext uri="{FF2B5EF4-FFF2-40B4-BE49-F238E27FC236}">
                    <a16:creationId xmlns:a16="http://schemas.microsoft.com/office/drawing/2014/main" id="{9D66D745-D2D9-408A-8F73-BDBE614EE278}"/>
                  </a:ext>
                </a:extLst>
              </p:cNvPr>
              <p:cNvSpPr>
                <a:spLocks noChangeArrowheads="1"/>
              </p:cNvSpPr>
              <p:nvPr/>
            </p:nvSpPr>
            <p:spPr bwMode="auto">
              <a:xfrm>
                <a:off x="8367714" y="3417888"/>
                <a:ext cx="31750"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3" name="Freeform 506">
                <a:extLst>
                  <a:ext uri="{FF2B5EF4-FFF2-40B4-BE49-F238E27FC236}">
                    <a16:creationId xmlns:a16="http://schemas.microsoft.com/office/drawing/2014/main" id="{71125D1F-F2A3-4266-BACC-280E3C623975}"/>
                  </a:ext>
                </a:extLst>
              </p:cNvPr>
              <p:cNvSpPr>
                <a:spLocks/>
              </p:cNvSpPr>
              <p:nvPr/>
            </p:nvSpPr>
            <p:spPr bwMode="auto">
              <a:xfrm>
                <a:off x="8367714" y="3455988"/>
                <a:ext cx="31750" cy="0"/>
              </a:xfrm>
              <a:custGeom>
                <a:avLst/>
                <a:gdLst>
                  <a:gd name="T0" fmla="*/ 0 w 75"/>
                  <a:gd name="T1" fmla="*/ 75 w 75"/>
                  <a:gd name="T2" fmla="*/ 0 w 75"/>
                </a:gdLst>
                <a:ahLst/>
                <a:cxnLst>
                  <a:cxn ang="0">
                    <a:pos x="T0" y="0"/>
                  </a:cxn>
                  <a:cxn ang="0">
                    <a:pos x="T1" y="0"/>
                  </a:cxn>
                  <a:cxn ang="0">
                    <a:pos x="T2" y="0"/>
                  </a:cxn>
                </a:cxnLst>
                <a:rect l="0" t="0" r="r" b="b"/>
                <a:pathLst>
                  <a:path w="75">
                    <a:moveTo>
                      <a:pt x="0" y="0"/>
                    </a:moveTo>
                    <a:lnTo>
                      <a:pt x="7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4" name="Rectangle 507">
                <a:extLst>
                  <a:ext uri="{FF2B5EF4-FFF2-40B4-BE49-F238E27FC236}">
                    <a16:creationId xmlns:a16="http://schemas.microsoft.com/office/drawing/2014/main" id="{B392DFDC-F15D-4CC4-9BCF-67BEF5368C76}"/>
                  </a:ext>
                </a:extLst>
              </p:cNvPr>
              <p:cNvSpPr>
                <a:spLocks noChangeArrowheads="1"/>
              </p:cNvSpPr>
              <p:nvPr/>
            </p:nvSpPr>
            <p:spPr bwMode="auto">
              <a:xfrm>
                <a:off x="8367714" y="3448051"/>
                <a:ext cx="31750"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5" name="Freeform 508">
                <a:extLst>
                  <a:ext uri="{FF2B5EF4-FFF2-40B4-BE49-F238E27FC236}">
                    <a16:creationId xmlns:a16="http://schemas.microsoft.com/office/drawing/2014/main" id="{84337E7E-8567-4658-A12C-D9498E7E8A1E}"/>
                  </a:ext>
                </a:extLst>
              </p:cNvPr>
              <p:cNvSpPr>
                <a:spLocks/>
              </p:cNvSpPr>
              <p:nvPr/>
            </p:nvSpPr>
            <p:spPr bwMode="auto">
              <a:xfrm>
                <a:off x="8367714" y="3486151"/>
                <a:ext cx="31750" cy="0"/>
              </a:xfrm>
              <a:custGeom>
                <a:avLst/>
                <a:gdLst>
                  <a:gd name="T0" fmla="*/ 0 w 75"/>
                  <a:gd name="T1" fmla="*/ 75 w 75"/>
                  <a:gd name="T2" fmla="*/ 0 w 75"/>
                </a:gdLst>
                <a:ahLst/>
                <a:cxnLst>
                  <a:cxn ang="0">
                    <a:pos x="T0" y="0"/>
                  </a:cxn>
                  <a:cxn ang="0">
                    <a:pos x="T1" y="0"/>
                  </a:cxn>
                  <a:cxn ang="0">
                    <a:pos x="T2" y="0"/>
                  </a:cxn>
                </a:cxnLst>
                <a:rect l="0" t="0" r="r" b="b"/>
                <a:pathLst>
                  <a:path w="75">
                    <a:moveTo>
                      <a:pt x="0" y="0"/>
                    </a:moveTo>
                    <a:lnTo>
                      <a:pt x="7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6" name="Rectangle 509">
                <a:extLst>
                  <a:ext uri="{FF2B5EF4-FFF2-40B4-BE49-F238E27FC236}">
                    <a16:creationId xmlns:a16="http://schemas.microsoft.com/office/drawing/2014/main" id="{1DE8991B-E206-4797-A24B-40BDC487552F}"/>
                  </a:ext>
                </a:extLst>
              </p:cNvPr>
              <p:cNvSpPr>
                <a:spLocks noChangeArrowheads="1"/>
              </p:cNvSpPr>
              <p:nvPr/>
            </p:nvSpPr>
            <p:spPr bwMode="auto">
              <a:xfrm>
                <a:off x="8367714" y="3478213"/>
                <a:ext cx="31750"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66" name="Group 765">
              <a:extLst>
                <a:ext uri="{FF2B5EF4-FFF2-40B4-BE49-F238E27FC236}">
                  <a16:creationId xmlns:a16="http://schemas.microsoft.com/office/drawing/2014/main" id="{9B5C23B4-B60A-4456-A5E0-568C95EB3A6A}"/>
                </a:ext>
              </a:extLst>
            </p:cNvPr>
            <p:cNvGrpSpPr>
              <a:grpSpLocks noChangeAspect="1"/>
            </p:cNvGrpSpPr>
            <p:nvPr/>
          </p:nvGrpSpPr>
          <p:grpSpPr>
            <a:xfrm>
              <a:off x="7880351" y="3449638"/>
              <a:ext cx="534988" cy="2194296"/>
              <a:chOff x="7880351" y="3449638"/>
              <a:chExt cx="534988" cy="2194296"/>
            </a:xfrm>
          </p:grpSpPr>
          <p:sp>
            <p:nvSpPr>
              <p:cNvPr id="460" name="Freeform 312">
                <a:extLst>
                  <a:ext uri="{FF2B5EF4-FFF2-40B4-BE49-F238E27FC236}">
                    <a16:creationId xmlns:a16="http://schemas.microsoft.com/office/drawing/2014/main" id="{96659DCD-2E10-4706-B45E-2C132BDDD4CB}"/>
                  </a:ext>
                </a:extLst>
              </p:cNvPr>
              <p:cNvSpPr>
                <a:spLocks/>
              </p:cNvSpPr>
              <p:nvPr/>
            </p:nvSpPr>
            <p:spPr bwMode="auto">
              <a:xfrm>
                <a:off x="7883526" y="3449638"/>
                <a:ext cx="531813" cy="741363"/>
              </a:xfrm>
              <a:custGeom>
                <a:avLst/>
                <a:gdLst>
                  <a:gd name="T0" fmla="*/ 722 w 1294"/>
                  <a:gd name="T1" fmla="*/ 230 h 1804"/>
                  <a:gd name="T2" fmla="*/ 722 w 1294"/>
                  <a:gd name="T3" fmla="*/ 230 h 1804"/>
                  <a:gd name="T4" fmla="*/ 760 w 1294"/>
                  <a:gd name="T5" fmla="*/ 251 h 1804"/>
                  <a:gd name="T6" fmla="*/ 793 w 1294"/>
                  <a:gd name="T7" fmla="*/ 374 h 1804"/>
                  <a:gd name="T8" fmla="*/ 960 w 1294"/>
                  <a:gd name="T9" fmla="*/ 473 h 1804"/>
                  <a:gd name="T10" fmla="*/ 960 w 1294"/>
                  <a:gd name="T11" fmla="*/ 473 h 1804"/>
                  <a:gd name="T12" fmla="*/ 998 w 1294"/>
                  <a:gd name="T13" fmla="*/ 495 h 1804"/>
                  <a:gd name="T14" fmla="*/ 1136 w 1294"/>
                  <a:gd name="T15" fmla="*/ 998 h 1804"/>
                  <a:gd name="T16" fmla="*/ 1138 w 1294"/>
                  <a:gd name="T17" fmla="*/ 997 h 1804"/>
                  <a:gd name="T18" fmla="*/ 1041 w 1294"/>
                  <a:gd name="T19" fmla="*/ 643 h 1804"/>
                  <a:gd name="T20" fmla="*/ 1132 w 1294"/>
                  <a:gd name="T21" fmla="*/ 730 h 1804"/>
                  <a:gd name="T22" fmla="*/ 1132 w 1294"/>
                  <a:gd name="T23" fmla="*/ 730 h 1804"/>
                  <a:gd name="T24" fmla="*/ 1170 w 1294"/>
                  <a:gd name="T25" fmla="*/ 751 h 1804"/>
                  <a:gd name="T26" fmla="*/ 1294 w 1294"/>
                  <a:gd name="T27" fmla="*/ 1090 h 1804"/>
                  <a:gd name="T28" fmla="*/ 1289 w 1294"/>
                  <a:gd name="T29" fmla="*/ 1098 h 1804"/>
                  <a:gd name="T30" fmla="*/ 1289 w 1294"/>
                  <a:gd name="T31" fmla="*/ 1098 h 1804"/>
                  <a:gd name="T32" fmla="*/ 884 w 1294"/>
                  <a:gd name="T33" fmla="*/ 1804 h 1804"/>
                  <a:gd name="T34" fmla="*/ 356 w 1294"/>
                  <a:gd name="T35" fmla="*/ 1804 h 1804"/>
                  <a:gd name="T36" fmla="*/ 0 w 1294"/>
                  <a:gd name="T37" fmla="*/ 1211 h 1804"/>
                  <a:gd name="T38" fmla="*/ 0 w 1294"/>
                  <a:gd name="T39" fmla="*/ 980 h 1804"/>
                  <a:gd name="T40" fmla="*/ 203 w 1294"/>
                  <a:gd name="T41" fmla="*/ 1170 h 1804"/>
                  <a:gd name="T42" fmla="*/ 453 w 1294"/>
                  <a:gd name="T43" fmla="*/ 1255 h 1804"/>
                  <a:gd name="T44" fmla="*/ 452 w 1294"/>
                  <a:gd name="T45" fmla="*/ 1263 h 1804"/>
                  <a:gd name="T46" fmla="*/ 466 w 1294"/>
                  <a:gd name="T47" fmla="*/ 1238 h 1804"/>
                  <a:gd name="T48" fmla="*/ 568 w 1294"/>
                  <a:gd name="T49" fmla="*/ 1058 h 1804"/>
                  <a:gd name="T50" fmla="*/ 657 w 1294"/>
                  <a:gd name="T51" fmla="*/ 819 h 1804"/>
                  <a:gd name="T52" fmla="*/ 548 w 1294"/>
                  <a:gd name="T53" fmla="*/ 389 h 1804"/>
                  <a:gd name="T54" fmla="*/ 345 w 1294"/>
                  <a:gd name="T55" fmla="*/ 252 h 1804"/>
                  <a:gd name="T56" fmla="*/ 289 w 1294"/>
                  <a:gd name="T57" fmla="*/ 48 h 1804"/>
                  <a:gd name="T58" fmla="*/ 314 w 1294"/>
                  <a:gd name="T59" fmla="*/ 5 h 1804"/>
                  <a:gd name="T60" fmla="*/ 317 w 1294"/>
                  <a:gd name="T61" fmla="*/ 0 h 1804"/>
                  <a:gd name="T62" fmla="*/ 722 w 1294"/>
                  <a:gd name="T63" fmla="*/ 230 h 18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94" h="1804">
                    <a:moveTo>
                      <a:pt x="722" y="230"/>
                    </a:moveTo>
                    <a:lnTo>
                      <a:pt x="722" y="230"/>
                    </a:lnTo>
                    <a:lnTo>
                      <a:pt x="760" y="251"/>
                    </a:lnTo>
                    <a:lnTo>
                      <a:pt x="793" y="374"/>
                    </a:lnTo>
                    <a:lnTo>
                      <a:pt x="960" y="473"/>
                    </a:lnTo>
                    <a:lnTo>
                      <a:pt x="960" y="473"/>
                    </a:lnTo>
                    <a:lnTo>
                      <a:pt x="998" y="495"/>
                    </a:lnTo>
                    <a:lnTo>
                      <a:pt x="1136" y="998"/>
                    </a:lnTo>
                    <a:lnTo>
                      <a:pt x="1138" y="997"/>
                    </a:lnTo>
                    <a:lnTo>
                      <a:pt x="1041" y="643"/>
                    </a:lnTo>
                    <a:lnTo>
                      <a:pt x="1132" y="730"/>
                    </a:lnTo>
                    <a:lnTo>
                      <a:pt x="1132" y="730"/>
                    </a:lnTo>
                    <a:lnTo>
                      <a:pt x="1170" y="751"/>
                    </a:lnTo>
                    <a:lnTo>
                      <a:pt x="1294" y="1090"/>
                    </a:lnTo>
                    <a:lnTo>
                      <a:pt x="1289" y="1098"/>
                    </a:lnTo>
                    <a:lnTo>
                      <a:pt x="1289" y="1098"/>
                    </a:lnTo>
                    <a:lnTo>
                      <a:pt x="884" y="1804"/>
                    </a:lnTo>
                    <a:lnTo>
                      <a:pt x="356" y="1804"/>
                    </a:lnTo>
                    <a:lnTo>
                      <a:pt x="0" y="1211"/>
                    </a:lnTo>
                    <a:lnTo>
                      <a:pt x="0" y="980"/>
                    </a:lnTo>
                    <a:cubicBezTo>
                      <a:pt x="20" y="991"/>
                      <a:pt x="178" y="1056"/>
                      <a:pt x="203" y="1170"/>
                    </a:cubicBezTo>
                    <a:lnTo>
                      <a:pt x="453" y="1255"/>
                    </a:lnTo>
                    <a:lnTo>
                      <a:pt x="452" y="1263"/>
                    </a:lnTo>
                    <a:lnTo>
                      <a:pt x="466" y="1238"/>
                    </a:lnTo>
                    <a:lnTo>
                      <a:pt x="568" y="1058"/>
                    </a:lnTo>
                    <a:lnTo>
                      <a:pt x="657" y="819"/>
                    </a:lnTo>
                    <a:lnTo>
                      <a:pt x="548" y="389"/>
                    </a:lnTo>
                    <a:lnTo>
                      <a:pt x="345" y="252"/>
                    </a:lnTo>
                    <a:cubicBezTo>
                      <a:pt x="274" y="212"/>
                      <a:pt x="248" y="120"/>
                      <a:pt x="289" y="48"/>
                    </a:cubicBezTo>
                    <a:lnTo>
                      <a:pt x="314" y="5"/>
                    </a:lnTo>
                    <a:cubicBezTo>
                      <a:pt x="315" y="3"/>
                      <a:pt x="316" y="2"/>
                      <a:pt x="317" y="0"/>
                    </a:cubicBezTo>
                    <a:lnTo>
                      <a:pt x="722" y="2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61" name="Freeform 313">
                <a:extLst>
                  <a:ext uri="{FF2B5EF4-FFF2-40B4-BE49-F238E27FC236}">
                    <a16:creationId xmlns:a16="http://schemas.microsoft.com/office/drawing/2014/main" id="{69DAC271-71EF-4A8D-91CF-458610888A93}"/>
                  </a:ext>
                </a:extLst>
              </p:cNvPr>
              <p:cNvSpPr>
                <a:spLocks/>
              </p:cNvSpPr>
              <p:nvPr/>
            </p:nvSpPr>
            <p:spPr bwMode="auto">
              <a:xfrm>
                <a:off x="8312151" y="3713163"/>
                <a:ext cx="101600" cy="176213"/>
              </a:xfrm>
              <a:custGeom>
                <a:avLst/>
                <a:gdLst>
                  <a:gd name="T0" fmla="*/ 180 w 248"/>
                  <a:gd name="T1" fmla="*/ 357 h 427"/>
                  <a:gd name="T2" fmla="*/ 96 w 248"/>
                  <a:gd name="T3" fmla="*/ 350 h 427"/>
                  <a:gd name="T4" fmla="*/ 0 w 248"/>
                  <a:gd name="T5" fmla="*/ 0 h 427"/>
                  <a:gd name="T6" fmla="*/ 129 w 248"/>
                  <a:gd name="T7" fmla="*/ 108 h 427"/>
                  <a:gd name="T8" fmla="*/ 248 w 248"/>
                  <a:gd name="T9" fmla="*/ 427 h 427"/>
                  <a:gd name="T10" fmla="*/ 180 w 248"/>
                  <a:gd name="T11" fmla="*/ 357 h 427"/>
                </a:gdLst>
                <a:ahLst/>
                <a:cxnLst>
                  <a:cxn ang="0">
                    <a:pos x="T0" y="T1"/>
                  </a:cxn>
                  <a:cxn ang="0">
                    <a:pos x="T2" y="T3"/>
                  </a:cxn>
                  <a:cxn ang="0">
                    <a:pos x="T4" y="T5"/>
                  </a:cxn>
                  <a:cxn ang="0">
                    <a:pos x="T6" y="T7"/>
                  </a:cxn>
                  <a:cxn ang="0">
                    <a:pos x="T8" y="T9"/>
                  </a:cxn>
                  <a:cxn ang="0">
                    <a:pos x="T10" y="T11"/>
                  </a:cxn>
                </a:cxnLst>
                <a:rect l="0" t="0" r="r" b="b"/>
                <a:pathLst>
                  <a:path w="248" h="427">
                    <a:moveTo>
                      <a:pt x="180" y="357"/>
                    </a:moveTo>
                    <a:cubicBezTo>
                      <a:pt x="154" y="345"/>
                      <a:pt x="124" y="343"/>
                      <a:pt x="96" y="350"/>
                    </a:cubicBezTo>
                    <a:lnTo>
                      <a:pt x="0" y="0"/>
                    </a:lnTo>
                    <a:lnTo>
                      <a:pt x="129" y="108"/>
                    </a:lnTo>
                    <a:lnTo>
                      <a:pt x="248" y="427"/>
                    </a:lnTo>
                    <a:cubicBezTo>
                      <a:pt x="234" y="396"/>
                      <a:pt x="211" y="371"/>
                      <a:pt x="180" y="357"/>
                    </a:cubicBezTo>
                    <a:close/>
                  </a:path>
                </a:pathLst>
              </a:custGeom>
              <a:solidFill>
                <a:srgbClr val="97D3F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62" name="Freeform 314">
                <a:extLst>
                  <a:ext uri="{FF2B5EF4-FFF2-40B4-BE49-F238E27FC236}">
                    <a16:creationId xmlns:a16="http://schemas.microsoft.com/office/drawing/2014/main" id="{10E4D3C6-AB07-4258-90A5-DE1AC9A22200}"/>
                  </a:ext>
                </a:extLst>
              </p:cNvPr>
              <p:cNvSpPr>
                <a:spLocks/>
              </p:cNvSpPr>
              <p:nvPr/>
            </p:nvSpPr>
            <p:spPr bwMode="auto">
              <a:xfrm>
                <a:off x="8205789" y="3587751"/>
                <a:ext cx="144463" cy="271463"/>
              </a:xfrm>
              <a:custGeom>
                <a:avLst/>
                <a:gdLst>
                  <a:gd name="T0" fmla="*/ 0 w 352"/>
                  <a:gd name="T1" fmla="*/ 0 h 657"/>
                  <a:gd name="T2" fmla="*/ 10 w 352"/>
                  <a:gd name="T3" fmla="*/ 36 h 657"/>
                  <a:gd name="T4" fmla="*/ 177 w 352"/>
                  <a:gd name="T5" fmla="*/ 135 h 657"/>
                  <a:gd name="T6" fmla="*/ 177 w 352"/>
                  <a:gd name="T7" fmla="*/ 135 h 657"/>
                  <a:gd name="T8" fmla="*/ 215 w 352"/>
                  <a:gd name="T9" fmla="*/ 157 h 657"/>
                  <a:gd name="T10" fmla="*/ 352 w 352"/>
                  <a:gd name="T11" fmla="*/ 655 h 657"/>
                  <a:gd name="T12" fmla="*/ 344 w 352"/>
                  <a:gd name="T13" fmla="*/ 657 h 657"/>
                  <a:gd name="T14" fmla="*/ 268 w 352"/>
                  <a:gd name="T15" fmla="*/ 564 h 657"/>
                  <a:gd name="T16" fmla="*/ 149 w 352"/>
                  <a:gd name="T17" fmla="*/ 569 h 657"/>
                  <a:gd name="T18" fmla="*/ 0 w 352"/>
                  <a:gd name="T19" fmla="*/ 0 h 6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52" h="657">
                    <a:moveTo>
                      <a:pt x="0" y="0"/>
                    </a:moveTo>
                    <a:lnTo>
                      <a:pt x="10" y="36"/>
                    </a:lnTo>
                    <a:lnTo>
                      <a:pt x="177" y="135"/>
                    </a:lnTo>
                    <a:lnTo>
                      <a:pt x="177" y="135"/>
                    </a:lnTo>
                    <a:lnTo>
                      <a:pt x="215" y="157"/>
                    </a:lnTo>
                    <a:lnTo>
                      <a:pt x="352" y="655"/>
                    </a:lnTo>
                    <a:cubicBezTo>
                      <a:pt x="349" y="656"/>
                      <a:pt x="347" y="657"/>
                      <a:pt x="344" y="657"/>
                    </a:cubicBezTo>
                    <a:cubicBezTo>
                      <a:pt x="332" y="615"/>
                      <a:pt x="306" y="581"/>
                      <a:pt x="268" y="564"/>
                    </a:cubicBezTo>
                    <a:cubicBezTo>
                      <a:pt x="231" y="548"/>
                      <a:pt x="188" y="551"/>
                      <a:pt x="149" y="569"/>
                    </a:cubicBezTo>
                    <a:lnTo>
                      <a:pt x="0" y="0"/>
                    </a:lnTo>
                    <a:close/>
                  </a:path>
                </a:pathLst>
              </a:custGeom>
              <a:solidFill>
                <a:srgbClr val="CFEAF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463" name="Freeform 315">
                <a:extLst>
                  <a:ext uri="{FF2B5EF4-FFF2-40B4-BE49-F238E27FC236}">
                    <a16:creationId xmlns:a16="http://schemas.microsoft.com/office/drawing/2014/main" id="{66E31F4E-6272-45ED-8950-F5CEC46BEC9E}"/>
                  </a:ext>
                </a:extLst>
              </p:cNvPr>
              <p:cNvSpPr>
                <a:spLocks/>
              </p:cNvSpPr>
              <p:nvPr/>
            </p:nvSpPr>
            <p:spPr bwMode="auto">
              <a:xfrm>
                <a:off x="7880351" y="3721101"/>
                <a:ext cx="246063" cy="339725"/>
              </a:xfrm>
              <a:custGeom>
                <a:avLst/>
                <a:gdLst>
                  <a:gd name="T0" fmla="*/ 66 w 602"/>
                  <a:gd name="T1" fmla="*/ 2 h 827"/>
                  <a:gd name="T2" fmla="*/ 244 w 602"/>
                  <a:gd name="T3" fmla="*/ 172 h 827"/>
                  <a:gd name="T4" fmla="*/ 250 w 602"/>
                  <a:gd name="T5" fmla="*/ 404 h 827"/>
                  <a:gd name="T6" fmla="*/ 253 w 602"/>
                  <a:gd name="T7" fmla="*/ 407 h 827"/>
                  <a:gd name="T8" fmla="*/ 507 w 602"/>
                  <a:gd name="T9" fmla="*/ 466 h 827"/>
                  <a:gd name="T10" fmla="*/ 602 w 602"/>
                  <a:gd name="T11" fmla="*/ 366 h 827"/>
                  <a:gd name="T12" fmla="*/ 460 w 602"/>
                  <a:gd name="T13" fmla="*/ 823 h 827"/>
                  <a:gd name="T14" fmla="*/ 335 w 602"/>
                  <a:gd name="T15" fmla="*/ 827 h 827"/>
                  <a:gd name="T16" fmla="*/ 14 w 602"/>
                  <a:gd name="T17" fmla="*/ 521 h 827"/>
                  <a:gd name="T18" fmla="*/ 10 w 602"/>
                  <a:gd name="T19" fmla="*/ 389 h 827"/>
                  <a:gd name="T20" fmla="*/ 10 w 602"/>
                  <a:gd name="T21" fmla="*/ 389 h 827"/>
                  <a:gd name="T22" fmla="*/ 0 w 602"/>
                  <a:gd name="T23" fmla="*/ 5 h 827"/>
                  <a:gd name="T24" fmla="*/ 8 w 602"/>
                  <a:gd name="T25" fmla="*/ 4 h 827"/>
                  <a:gd name="T26" fmla="*/ 66 w 602"/>
                  <a:gd name="T27" fmla="*/ 2 h 8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2" h="827">
                    <a:moveTo>
                      <a:pt x="66" y="2"/>
                    </a:moveTo>
                    <a:cubicBezTo>
                      <a:pt x="162" y="0"/>
                      <a:pt x="242" y="76"/>
                      <a:pt x="244" y="172"/>
                    </a:cubicBezTo>
                    <a:lnTo>
                      <a:pt x="250" y="404"/>
                    </a:lnTo>
                    <a:cubicBezTo>
                      <a:pt x="251" y="405"/>
                      <a:pt x="252" y="406"/>
                      <a:pt x="253" y="407"/>
                    </a:cubicBezTo>
                    <a:lnTo>
                      <a:pt x="507" y="466"/>
                    </a:lnTo>
                    <a:lnTo>
                      <a:pt x="602" y="366"/>
                    </a:lnTo>
                    <a:lnTo>
                      <a:pt x="460" y="823"/>
                    </a:lnTo>
                    <a:lnTo>
                      <a:pt x="335" y="827"/>
                    </a:lnTo>
                    <a:lnTo>
                      <a:pt x="14" y="521"/>
                    </a:lnTo>
                    <a:lnTo>
                      <a:pt x="10" y="389"/>
                    </a:lnTo>
                    <a:lnTo>
                      <a:pt x="10" y="389"/>
                    </a:lnTo>
                    <a:lnTo>
                      <a:pt x="0" y="5"/>
                    </a:lnTo>
                    <a:cubicBezTo>
                      <a:pt x="3" y="4"/>
                      <a:pt x="5" y="4"/>
                      <a:pt x="8" y="4"/>
                    </a:cubicBezTo>
                    <a:lnTo>
                      <a:pt x="66" y="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7" name="Rectangle 510">
                <a:extLst>
                  <a:ext uri="{FF2B5EF4-FFF2-40B4-BE49-F238E27FC236}">
                    <a16:creationId xmlns:a16="http://schemas.microsoft.com/office/drawing/2014/main" id="{D08B46C5-13DF-4E32-AFBF-1A08494F8DA0}"/>
                  </a:ext>
                </a:extLst>
              </p:cNvPr>
              <p:cNvSpPr>
                <a:spLocks noChangeArrowheads="1"/>
              </p:cNvSpPr>
              <p:nvPr/>
            </p:nvSpPr>
            <p:spPr bwMode="auto">
              <a:xfrm>
                <a:off x="8015289" y="4119563"/>
                <a:ext cx="233363" cy="177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8" name="Rectangle 511">
                <a:extLst>
                  <a:ext uri="{FF2B5EF4-FFF2-40B4-BE49-F238E27FC236}">
                    <a16:creationId xmlns:a16="http://schemas.microsoft.com/office/drawing/2014/main" id="{3CF8FB12-EBBE-4005-AD36-C2A4852BE1EA}"/>
                  </a:ext>
                </a:extLst>
              </p:cNvPr>
              <p:cNvSpPr>
                <a:spLocks noChangeArrowheads="1"/>
              </p:cNvSpPr>
              <p:nvPr/>
            </p:nvSpPr>
            <p:spPr bwMode="auto">
              <a:xfrm>
                <a:off x="7920039" y="4291013"/>
                <a:ext cx="415925" cy="1352921"/>
              </a:xfrm>
              <a:prstGeom prst="rect">
                <a:avLst/>
              </a:prstGeom>
              <a:gradFill>
                <a:gsLst>
                  <a:gs pos="13000">
                    <a:schemeClr val="bg1"/>
                  </a:gs>
                  <a:gs pos="47000">
                    <a:schemeClr val="bg1">
                      <a:alpha val="87000"/>
                    </a:schemeClr>
                  </a:gs>
                  <a:gs pos="92000">
                    <a:schemeClr val="bg1">
                      <a:alpha val="0"/>
                    </a:schemeClr>
                  </a:gs>
                  <a:gs pos="71000">
                    <a:schemeClr val="bg1">
                      <a:alpha val="49000"/>
                    </a:schemeClr>
                  </a:gs>
                </a:gsLst>
                <a:lin ang="5400000" scaled="0"/>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59" name="Freeform 512">
                <a:extLst>
                  <a:ext uri="{FF2B5EF4-FFF2-40B4-BE49-F238E27FC236}">
                    <a16:creationId xmlns:a16="http://schemas.microsoft.com/office/drawing/2014/main" id="{BE4A37A4-B46B-4BF3-BF76-FE3A6BE2E1D1}"/>
                  </a:ext>
                </a:extLst>
              </p:cNvPr>
              <p:cNvSpPr>
                <a:spLocks/>
              </p:cNvSpPr>
              <p:nvPr/>
            </p:nvSpPr>
            <p:spPr bwMode="auto">
              <a:xfrm>
                <a:off x="7974014" y="4252913"/>
                <a:ext cx="338138" cy="68263"/>
              </a:xfrm>
              <a:custGeom>
                <a:avLst/>
                <a:gdLst>
                  <a:gd name="T0" fmla="*/ 822 w 822"/>
                  <a:gd name="T1" fmla="*/ 165 h 165"/>
                  <a:gd name="T2" fmla="*/ 786 w 822"/>
                  <a:gd name="T3" fmla="*/ 165 h 165"/>
                  <a:gd name="T4" fmla="*/ 786 w 822"/>
                  <a:gd name="T5" fmla="*/ 36 h 165"/>
                  <a:gd name="T6" fmla="*/ 37 w 822"/>
                  <a:gd name="T7" fmla="*/ 36 h 165"/>
                  <a:gd name="T8" fmla="*/ 37 w 822"/>
                  <a:gd name="T9" fmla="*/ 165 h 165"/>
                  <a:gd name="T10" fmla="*/ 0 w 822"/>
                  <a:gd name="T11" fmla="*/ 165 h 165"/>
                  <a:gd name="T12" fmla="*/ 0 w 822"/>
                  <a:gd name="T13" fmla="*/ 0 h 165"/>
                  <a:gd name="T14" fmla="*/ 822 w 822"/>
                  <a:gd name="T15" fmla="*/ 0 h 165"/>
                  <a:gd name="T16" fmla="*/ 822 w 822"/>
                  <a:gd name="T17" fmla="*/ 165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2" h="165">
                    <a:moveTo>
                      <a:pt x="822" y="165"/>
                    </a:moveTo>
                    <a:lnTo>
                      <a:pt x="786" y="165"/>
                    </a:lnTo>
                    <a:lnTo>
                      <a:pt x="786" y="36"/>
                    </a:lnTo>
                    <a:lnTo>
                      <a:pt x="37" y="36"/>
                    </a:lnTo>
                    <a:lnTo>
                      <a:pt x="37" y="165"/>
                    </a:lnTo>
                    <a:lnTo>
                      <a:pt x="0" y="165"/>
                    </a:lnTo>
                    <a:lnTo>
                      <a:pt x="0" y="0"/>
                    </a:lnTo>
                    <a:lnTo>
                      <a:pt x="822" y="0"/>
                    </a:lnTo>
                    <a:lnTo>
                      <a:pt x="822" y="165"/>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260" name="Freeform 513">
                <a:extLst>
                  <a:ext uri="{FF2B5EF4-FFF2-40B4-BE49-F238E27FC236}">
                    <a16:creationId xmlns:a16="http://schemas.microsoft.com/office/drawing/2014/main" id="{146D0C88-1E97-43B8-AFDC-84C3DBDEE6A5}"/>
                  </a:ext>
                </a:extLst>
              </p:cNvPr>
              <p:cNvSpPr>
                <a:spLocks noEditPoints="1"/>
              </p:cNvSpPr>
              <p:nvPr/>
            </p:nvSpPr>
            <p:spPr bwMode="auto">
              <a:xfrm>
                <a:off x="7991476" y="4356101"/>
                <a:ext cx="52388" cy="50800"/>
              </a:xfrm>
              <a:custGeom>
                <a:avLst/>
                <a:gdLst>
                  <a:gd name="T0" fmla="*/ 63 w 125"/>
                  <a:gd name="T1" fmla="*/ 0 h 125"/>
                  <a:gd name="T2" fmla="*/ 0 w 125"/>
                  <a:gd name="T3" fmla="*/ 62 h 125"/>
                  <a:gd name="T4" fmla="*/ 63 w 125"/>
                  <a:gd name="T5" fmla="*/ 125 h 125"/>
                  <a:gd name="T6" fmla="*/ 125 w 125"/>
                  <a:gd name="T7" fmla="*/ 62 h 125"/>
                  <a:gd name="T8" fmla="*/ 63 w 125"/>
                  <a:gd name="T9" fmla="*/ 0 h 125"/>
                  <a:gd name="T10" fmla="*/ 63 w 125"/>
                  <a:gd name="T11" fmla="*/ 36 h 125"/>
                  <a:gd name="T12" fmla="*/ 89 w 125"/>
                  <a:gd name="T13" fmla="*/ 62 h 125"/>
                  <a:gd name="T14" fmla="*/ 63 w 125"/>
                  <a:gd name="T15" fmla="*/ 89 h 125"/>
                  <a:gd name="T16" fmla="*/ 36 w 125"/>
                  <a:gd name="T17" fmla="*/ 62 h 125"/>
                  <a:gd name="T18" fmla="*/ 63 w 125"/>
                  <a:gd name="T19" fmla="*/ 36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25">
                    <a:moveTo>
                      <a:pt x="63" y="0"/>
                    </a:moveTo>
                    <a:cubicBezTo>
                      <a:pt x="28" y="0"/>
                      <a:pt x="0" y="28"/>
                      <a:pt x="0" y="62"/>
                    </a:cubicBezTo>
                    <a:cubicBezTo>
                      <a:pt x="0" y="97"/>
                      <a:pt x="28" y="125"/>
                      <a:pt x="63" y="125"/>
                    </a:cubicBezTo>
                    <a:cubicBezTo>
                      <a:pt x="97" y="125"/>
                      <a:pt x="125" y="97"/>
                      <a:pt x="125" y="62"/>
                    </a:cubicBezTo>
                    <a:cubicBezTo>
                      <a:pt x="125" y="28"/>
                      <a:pt x="97" y="0"/>
                      <a:pt x="63" y="0"/>
                    </a:cubicBezTo>
                    <a:close/>
                    <a:moveTo>
                      <a:pt x="63" y="36"/>
                    </a:moveTo>
                    <a:cubicBezTo>
                      <a:pt x="77" y="36"/>
                      <a:pt x="89" y="48"/>
                      <a:pt x="89" y="62"/>
                    </a:cubicBezTo>
                    <a:cubicBezTo>
                      <a:pt x="89" y="77"/>
                      <a:pt x="77" y="89"/>
                      <a:pt x="63" y="89"/>
                    </a:cubicBezTo>
                    <a:cubicBezTo>
                      <a:pt x="48" y="89"/>
                      <a:pt x="36" y="77"/>
                      <a:pt x="36" y="62"/>
                    </a:cubicBezTo>
                    <a:cubicBezTo>
                      <a:pt x="36" y="48"/>
                      <a:pt x="48" y="36"/>
                      <a:pt x="63" y="36"/>
                    </a:cubicBez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nvGrpSpPr>
            <p:cNvPr id="763" name="Group 762">
              <a:extLst>
                <a:ext uri="{FF2B5EF4-FFF2-40B4-BE49-F238E27FC236}">
                  <a16:creationId xmlns:a16="http://schemas.microsoft.com/office/drawing/2014/main" id="{834EC74C-8A01-489B-BB77-60BB50E3863D}"/>
                </a:ext>
              </a:extLst>
            </p:cNvPr>
            <p:cNvGrpSpPr>
              <a:grpSpLocks noChangeAspect="1"/>
            </p:cNvGrpSpPr>
            <p:nvPr/>
          </p:nvGrpSpPr>
          <p:grpSpPr>
            <a:xfrm>
              <a:off x="6337301" y="3357563"/>
              <a:ext cx="565150" cy="2295895"/>
              <a:chOff x="6337301" y="3357563"/>
              <a:chExt cx="565150" cy="2295895"/>
            </a:xfrm>
          </p:grpSpPr>
          <p:sp>
            <p:nvSpPr>
              <p:cNvPr id="504" name="Freeform 356">
                <a:extLst>
                  <a:ext uri="{FF2B5EF4-FFF2-40B4-BE49-F238E27FC236}">
                    <a16:creationId xmlns:a16="http://schemas.microsoft.com/office/drawing/2014/main" id="{1C8B8020-5B08-41A0-AB13-263781159D6A}"/>
                  </a:ext>
                </a:extLst>
              </p:cNvPr>
              <p:cNvSpPr>
                <a:spLocks/>
              </p:cNvSpPr>
              <p:nvPr/>
            </p:nvSpPr>
            <p:spPr bwMode="auto">
              <a:xfrm>
                <a:off x="6337301" y="3357563"/>
                <a:ext cx="565150" cy="949325"/>
              </a:xfrm>
              <a:custGeom>
                <a:avLst/>
                <a:gdLst>
                  <a:gd name="T0" fmla="*/ 572 w 1374"/>
                  <a:gd name="T1" fmla="*/ 115 h 2309"/>
                  <a:gd name="T2" fmla="*/ 570 w 1374"/>
                  <a:gd name="T3" fmla="*/ 927 h 2309"/>
                  <a:gd name="T4" fmla="*/ 514 w 1374"/>
                  <a:gd name="T5" fmla="*/ 927 h 2309"/>
                  <a:gd name="T6" fmla="*/ 516 w 1374"/>
                  <a:gd name="T7" fmla="*/ 388 h 2309"/>
                  <a:gd name="T8" fmla="*/ 401 w 1374"/>
                  <a:gd name="T9" fmla="*/ 273 h 2309"/>
                  <a:gd name="T10" fmla="*/ 285 w 1374"/>
                  <a:gd name="T11" fmla="*/ 388 h 2309"/>
                  <a:gd name="T12" fmla="*/ 284 w 1374"/>
                  <a:gd name="T13" fmla="*/ 928 h 2309"/>
                  <a:gd name="T14" fmla="*/ 233 w 1374"/>
                  <a:gd name="T15" fmla="*/ 935 h 2309"/>
                  <a:gd name="T16" fmla="*/ 233 w 1374"/>
                  <a:gd name="T17" fmla="*/ 662 h 2309"/>
                  <a:gd name="T18" fmla="*/ 118 w 1374"/>
                  <a:gd name="T19" fmla="*/ 546 h 2309"/>
                  <a:gd name="T20" fmla="*/ 3 w 1374"/>
                  <a:gd name="T21" fmla="*/ 661 h 2309"/>
                  <a:gd name="T22" fmla="*/ 1 w 1374"/>
                  <a:gd name="T23" fmla="*/ 1509 h 2309"/>
                  <a:gd name="T24" fmla="*/ 1 w 1374"/>
                  <a:gd name="T25" fmla="*/ 1510 h 2309"/>
                  <a:gd name="T26" fmla="*/ 1 w 1374"/>
                  <a:gd name="T27" fmla="*/ 1711 h 2309"/>
                  <a:gd name="T28" fmla="*/ 120 w 1374"/>
                  <a:gd name="T29" fmla="*/ 1951 h 2309"/>
                  <a:gd name="T30" fmla="*/ 119 w 1374"/>
                  <a:gd name="T31" fmla="*/ 2308 h 2309"/>
                  <a:gd name="T32" fmla="*/ 855 w 1374"/>
                  <a:gd name="T33" fmla="*/ 2309 h 2309"/>
                  <a:gd name="T34" fmla="*/ 856 w 1374"/>
                  <a:gd name="T35" fmla="*/ 2004 h 2309"/>
                  <a:gd name="T36" fmla="*/ 991 w 1374"/>
                  <a:gd name="T37" fmla="*/ 1930 h 2309"/>
                  <a:gd name="T38" fmla="*/ 991 w 1374"/>
                  <a:gd name="T39" fmla="*/ 1938 h 2309"/>
                  <a:gd name="T40" fmla="*/ 1373 w 1374"/>
                  <a:gd name="T41" fmla="*/ 1558 h 2309"/>
                  <a:gd name="T42" fmla="*/ 1374 w 1374"/>
                  <a:gd name="T43" fmla="*/ 1275 h 2309"/>
                  <a:gd name="T44" fmla="*/ 1373 w 1374"/>
                  <a:gd name="T45" fmla="*/ 1276 h 2309"/>
                  <a:gd name="T46" fmla="*/ 1373 w 1374"/>
                  <a:gd name="T47" fmla="*/ 1063 h 2309"/>
                  <a:gd name="T48" fmla="*/ 1366 w 1374"/>
                  <a:gd name="T49" fmla="*/ 1062 h 2309"/>
                  <a:gd name="T50" fmla="*/ 1309 w 1374"/>
                  <a:gd name="T51" fmla="*/ 1062 h 2309"/>
                  <a:gd name="T52" fmla="*/ 1139 w 1374"/>
                  <a:gd name="T53" fmla="*/ 1232 h 2309"/>
                  <a:gd name="T54" fmla="*/ 1139 w 1374"/>
                  <a:gd name="T55" fmla="*/ 1462 h 2309"/>
                  <a:gd name="T56" fmla="*/ 1085 w 1374"/>
                  <a:gd name="T57" fmla="*/ 1515 h 2309"/>
                  <a:gd name="T58" fmla="*/ 1086 w 1374"/>
                  <a:gd name="T59" fmla="*/ 1228 h 2309"/>
                  <a:gd name="T60" fmla="*/ 1085 w 1374"/>
                  <a:gd name="T61" fmla="*/ 1215 h 2309"/>
                  <a:gd name="T62" fmla="*/ 1087 w 1374"/>
                  <a:gd name="T63" fmla="*/ 390 h 2309"/>
                  <a:gd name="T64" fmla="*/ 972 w 1374"/>
                  <a:gd name="T65" fmla="*/ 274 h 2309"/>
                  <a:gd name="T66" fmla="*/ 857 w 1374"/>
                  <a:gd name="T67" fmla="*/ 389 h 2309"/>
                  <a:gd name="T68" fmla="*/ 856 w 1374"/>
                  <a:gd name="T69" fmla="*/ 936 h 2309"/>
                  <a:gd name="T70" fmla="*/ 800 w 1374"/>
                  <a:gd name="T71" fmla="*/ 929 h 2309"/>
                  <a:gd name="T72" fmla="*/ 802 w 1374"/>
                  <a:gd name="T73" fmla="*/ 115 h 2309"/>
                  <a:gd name="T74" fmla="*/ 687 w 1374"/>
                  <a:gd name="T75" fmla="*/ 0 h 2309"/>
                  <a:gd name="T76" fmla="*/ 572 w 1374"/>
                  <a:gd name="T77" fmla="*/ 115 h 2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74" h="2309">
                    <a:moveTo>
                      <a:pt x="572" y="115"/>
                    </a:moveTo>
                    <a:lnTo>
                      <a:pt x="570" y="927"/>
                    </a:lnTo>
                    <a:lnTo>
                      <a:pt x="514" y="927"/>
                    </a:lnTo>
                    <a:lnTo>
                      <a:pt x="516" y="388"/>
                    </a:lnTo>
                    <a:cubicBezTo>
                      <a:pt x="516" y="325"/>
                      <a:pt x="464" y="273"/>
                      <a:pt x="401" y="273"/>
                    </a:cubicBezTo>
                    <a:cubicBezTo>
                      <a:pt x="337" y="273"/>
                      <a:pt x="285" y="324"/>
                      <a:pt x="285" y="388"/>
                    </a:cubicBezTo>
                    <a:lnTo>
                      <a:pt x="284" y="928"/>
                    </a:lnTo>
                    <a:cubicBezTo>
                      <a:pt x="267" y="929"/>
                      <a:pt x="249" y="931"/>
                      <a:pt x="233" y="935"/>
                    </a:cubicBezTo>
                    <a:lnTo>
                      <a:pt x="233" y="662"/>
                    </a:lnTo>
                    <a:cubicBezTo>
                      <a:pt x="233" y="598"/>
                      <a:pt x="182" y="546"/>
                      <a:pt x="118" y="546"/>
                    </a:cubicBezTo>
                    <a:cubicBezTo>
                      <a:pt x="55" y="546"/>
                      <a:pt x="3" y="598"/>
                      <a:pt x="3" y="661"/>
                    </a:cubicBezTo>
                    <a:lnTo>
                      <a:pt x="1" y="1509"/>
                    </a:lnTo>
                    <a:cubicBezTo>
                      <a:pt x="1" y="1509"/>
                      <a:pt x="1" y="1510"/>
                      <a:pt x="1" y="1510"/>
                    </a:cubicBezTo>
                    <a:lnTo>
                      <a:pt x="1" y="1711"/>
                    </a:lnTo>
                    <a:cubicBezTo>
                      <a:pt x="0" y="1809"/>
                      <a:pt x="48" y="1896"/>
                      <a:pt x="120" y="1951"/>
                    </a:cubicBezTo>
                    <a:lnTo>
                      <a:pt x="119" y="2308"/>
                    </a:lnTo>
                    <a:lnTo>
                      <a:pt x="855" y="2309"/>
                    </a:lnTo>
                    <a:lnTo>
                      <a:pt x="856" y="2004"/>
                    </a:lnTo>
                    <a:cubicBezTo>
                      <a:pt x="908" y="1991"/>
                      <a:pt x="954" y="1966"/>
                      <a:pt x="991" y="1930"/>
                    </a:cubicBezTo>
                    <a:lnTo>
                      <a:pt x="991" y="1938"/>
                    </a:lnTo>
                    <a:lnTo>
                      <a:pt x="1373" y="1558"/>
                    </a:lnTo>
                    <a:lnTo>
                      <a:pt x="1374" y="1275"/>
                    </a:lnTo>
                    <a:cubicBezTo>
                      <a:pt x="1373" y="1275"/>
                      <a:pt x="1373" y="1276"/>
                      <a:pt x="1373" y="1276"/>
                    </a:cubicBezTo>
                    <a:lnTo>
                      <a:pt x="1373" y="1063"/>
                    </a:lnTo>
                    <a:cubicBezTo>
                      <a:pt x="1371" y="1062"/>
                      <a:pt x="1368" y="1062"/>
                      <a:pt x="1366" y="1062"/>
                    </a:cubicBezTo>
                    <a:lnTo>
                      <a:pt x="1309" y="1062"/>
                    </a:lnTo>
                    <a:cubicBezTo>
                      <a:pt x="1216" y="1062"/>
                      <a:pt x="1139" y="1138"/>
                      <a:pt x="1139" y="1232"/>
                    </a:cubicBezTo>
                    <a:lnTo>
                      <a:pt x="1139" y="1462"/>
                    </a:lnTo>
                    <a:lnTo>
                      <a:pt x="1085" y="1515"/>
                    </a:lnTo>
                    <a:lnTo>
                      <a:pt x="1086" y="1228"/>
                    </a:lnTo>
                    <a:cubicBezTo>
                      <a:pt x="1086" y="1223"/>
                      <a:pt x="1085" y="1219"/>
                      <a:pt x="1085" y="1215"/>
                    </a:cubicBezTo>
                    <a:lnTo>
                      <a:pt x="1087" y="390"/>
                    </a:lnTo>
                    <a:cubicBezTo>
                      <a:pt x="1087" y="326"/>
                      <a:pt x="1036" y="274"/>
                      <a:pt x="972" y="274"/>
                    </a:cubicBezTo>
                    <a:cubicBezTo>
                      <a:pt x="909" y="274"/>
                      <a:pt x="857" y="326"/>
                      <a:pt x="857" y="389"/>
                    </a:cubicBezTo>
                    <a:lnTo>
                      <a:pt x="856" y="936"/>
                    </a:lnTo>
                    <a:cubicBezTo>
                      <a:pt x="838" y="932"/>
                      <a:pt x="819" y="929"/>
                      <a:pt x="800" y="929"/>
                    </a:cubicBezTo>
                    <a:lnTo>
                      <a:pt x="802" y="115"/>
                    </a:lnTo>
                    <a:cubicBezTo>
                      <a:pt x="802" y="52"/>
                      <a:pt x="751" y="0"/>
                      <a:pt x="687" y="0"/>
                    </a:cubicBezTo>
                    <a:cubicBezTo>
                      <a:pt x="623" y="0"/>
                      <a:pt x="572" y="51"/>
                      <a:pt x="572" y="11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05" name="Rectangle 357">
                <a:extLst>
                  <a:ext uri="{FF2B5EF4-FFF2-40B4-BE49-F238E27FC236}">
                    <a16:creationId xmlns:a16="http://schemas.microsoft.com/office/drawing/2014/main" id="{8E427CC3-8EE5-455B-8127-2A22FC853C1A}"/>
                  </a:ext>
                </a:extLst>
              </p:cNvPr>
              <p:cNvSpPr>
                <a:spLocks noChangeArrowheads="1"/>
              </p:cNvSpPr>
              <p:nvPr/>
            </p:nvSpPr>
            <p:spPr bwMode="auto">
              <a:xfrm>
                <a:off x="6350001" y="4300538"/>
                <a:ext cx="415925" cy="1352920"/>
              </a:xfrm>
              <a:prstGeom prst="rect">
                <a:avLst/>
              </a:prstGeom>
              <a:gradFill>
                <a:gsLst>
                  <a:gs pos="13000">
                    <a:schemeClr val="bg1"/>
                  </a:gs>
                  <a:gs pos="47000">
                    <a:schemeClr val="bg1">
                      <a:alpha val="87000"/>
                    </a:schemeClr>
                  </a:gs>
                  <a:gs pos="92000">
                    <a:schemeClr val="bg1">
                      <a:alpha val="0"/>
                    </a:schemeClr>
                  </a:gs>
                  <a:gs pos="71000">
                    <a:schemeClr val="bg1">
                      <a:alpha val="49000"/>
                    </a:schemeClr>
                  </a:gs>
                </a:gsLst>
                <a:lin ang="5400000" scaled="0"/>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06" name="Freeform 358">
                <a:extLst>
                  <a:ext uri="{FF2B5EF4-FFF2-40B4-BE49-F238E27FC236}">
                    <a16:creationId xmlns:a16="http://schemas.microsoft.com/office/drawing/2014/main" id="{369C5D20-32CC-457C-904C-29981090B7A7}"/>
                  </a:ext>
                </a:extLst>
              </p:cNvPr>
              <p:cNvSpPr>
                <a:spLocks/>
              </p:cNvSpPr>
              <p:nvPr/>
            </p:nvSpPr>
            <p:spPr bwMode="auto">
              <a:xfrm>
                <a:off x="6373814" y="4264026"/>
                <a:ext cx="338138" cy="66675"/>
              </a:xfrm>
              <a:custGeom>
                <a:avLst/>
                <a:gdLst>
                  <a:gd name="T0" fmla="*/ 822 w 822"/>
                  <a:gd name="T1" fmla="*/ 165 h 165"/>
                  <a:gd name="T2" fmla="*/ 785 w 822"/>
                  <a:gd name="T3" fmla="*/ 165 h 165"/>
                  <a:gd name="T4" fmla="*/ 785 w 822"/>
                  <a:gd name="T5" fmla="*/ 36 h 165"/>
                  <a:gd name="T6" fmla="*/ 36 w 822"/>
                  <a:gd name="T7" fmla="*/ 36 h 165"/>
                  <a:gd name="T8" fmla="*/ 36 w 822"/>
                  <a:gd name="T9" fmla="*/ 165 h 165"/>
                  <a:gd name="T10" fmla="*/ 0 w 822"/>
                  <a:gd name="T11" fmla="*/ 165 h 165"/>
                  <a:gd name="T12" fmla="*/ 0 w 822"/>
                  <a:gd name="T13" fmla="*/ 0 h 165"/>
                  <a:gd name="T14" fmla="*/ 822 w 822"/>
                  <a:gd name="T15" fmla="*/ 0 h 165"/>
                  <a:gd name="T16" fmla="*/ 822 w 822"/>
                  <a:gd name="T17" fmla="*/ 165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22" h="165">
                    <a:moveTo>
                      <a:pt x="822" y="165"/>
                    </a:moveTo>
                    <a:lnTo>
                      <a:pt x="785" y="165"/>
                    </a:lnTo>
                    <a:lnTo>
                      <a:pt x="785" y="36"/>
                    </a:lnTo>
                    <a:lnTo>
                      <a:pt x="36" y="36"/>
                    </a:lnTo>
                    <a:lnTo>
                      <a:pt x="36" y="165"/>
                    </a:lnTo>
                    <a:lnTo>
                      <a:pt x="0" y="165"/>
                    </a:lnTo>
                    <a:lnTo>
                      <a:pt x="0" y="0"/>
                    </a:lnTo>
                    <a:lnTo>
                      <a:pt x="822" y="0"/>
                    </a:lnTo>
                    <a:lnTo>
                      <a:pt x="822" y="165"/>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sp>
            <p:nvSpPr>
              <p:cNvPr id="507" name="Freeform 359">
                <a:extLst>
                  <a:ext uri="{FF2B5EF4-FFF2-40B4-BE49-F238E27FC236}">
                    <a16:creationId xmlns:a16="http://schemas.microsoft.com/office/drawing/2014/main" id="{234295AF-CB5D-45DE-A51D-07EA69B871C0}"/>
                  </a:ext>
                </a:extLst>
              </p:cNvPr>
              <p:cNvSpPr>
                <a:spLocks noEditPoints="1"/>
              </p:cNvSpPr>
              <p:nvPr/>
            </p:nvSpPr>
            <p:spPr bwMode="auto">
              <a:xfrm>
                <a:off x="6642101" y="4365626"/>
                <a:ext cx="50800" cy="50800"/>
              </a:xfrm>
              <a:custGeom>
                <a:avLst/>
                <a:gdLst>
                  <a:gd name="T0" fmla="*/ 63 w 125"/>
                  <a:gd name="T1" fmla="*/ 0 h 125"/>
                  <a:gd name="T2" fmla="*/ 0 w 125"/>
                  <a:gd name="T3" fmla="*/ 63 h 125"/>
                  <a:gd name="T4" fmla="*/ 63 w 125"/>
                  <a:gd name="T5" fmla="*/ 125 h 125"/>
                  <a:gd name="T6" fmla="*/ 125 w 125"/>
                  <a:gd name="T7" fmla="*/ 63 h 125"/>
                  <a:gd name="T8" fmla="*/ 63 w 125"/>
                  <a:gd name="T9" fmla="*/ 0 h 125"/>
                  <a:gd name="T10" fmla="*/ 63 w 125"/>
                  <a:gd name="T11" fmla="*/ 37 h 125"/>
                  <a:gd name="T12" fmla="*/ 89 w 125"/>
                  <a:gd name="T13" fmla="*/ 63 h 125"/>
                  <a:gd name="T14" fmla="*/ 63 w 125"/>
                  <a:gd name="T15" fmla="*/ 89 h 125"/>
                  <a:gd name="T16" fmla="*/ 37 w 125"/>
                  <a:gd name="T17" fmla="*/ 63 h 125"/>
                  <a:gd name="T18" fmla="*/ 63 w 125"/>
                  <a:gd name="T19" fmla="*/ 37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125">
                    <a:moveTo>
                      <a:pt x="63" y="0"/>
                    </a:moveTo>
                    <a:cubicBezTo>
                      <a:pt x="28" y="0"/>
                      <a:pt x="0" y="28"/>
                      <a:pt x="0" y="63"/>
                    </a:cubicBezTo>
                    <a:cubicBezTo>
                      <a:pt x="0" y="97"/>
                      <a:pt x="28" y="125"/>
                      <a:pt x="63" y="125"/>
                    </a:cubicBezTo>
                    <a:cubicBezTo>
                      <a:pt x="97" y="125"/>
                      <a:pt x="125" y="97"/>
                      <a:pt x="125" y="63"/>
                    </a:cubicBezTo>
                    <a:cubicBezTo>
                      <a:pt x="125" y="28"/>
                      <a:pt x="97" y="0"/>
                      <a:pt x="63" y="0"/>
                    </a:cubicBezTo>
                    <a:close/>
                    <a:moveTo>
                      <a:pt x="63" y="37"/>
                    </a:moveTo>
                    <a:cubicBezTo>
                      <a:pt x="77" y="37"/>
                      <a:pt x="89" y="48"/>
                      <a:pt x="89" y="63"/>
                    </a:cubicBezTo>
                    <a:cubicBezTo>
                      <a:pt x="89" y="77"/>
                      <a:pt x="77" y="89"/>
                      <a:pt x="63" y="89"/>
                    </a:cubicBezTo>
                    <a:cubicBezTo>
                      <a:pt x="48" y="89"/>
                      <a:pt x="37" y="77"/>
                      <a:pt x="37" y="63"/>
                    </a:cubicBezTo>
                    <a:cubicBezTo>
                      <a:pt x="37" y="48"/>
                      <a:pt x="48" y="37"/>
                      <a:pt x="63" y="37"/>
                    </a:cubicBez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black"/>
                  </a:solidFill>
                  <a:effectLst/>
                  <a:uLnTx/>
                  <a:uFillTx/>
                  <a:latin typeface="Helvetica"/>
                  <a:ea typeface="+mn-ea"/>
                </a:endParaRPr>
              </a:p>
            </p:txBody>
          </p:sp>
        </p:grpSp>
      </p:grpSp>
      <p:grpSp>
        <p:nvGrpSpPr>
          <p:cNvPr id="777" name="Group 776">
            <a:extLst>
              <a:ext uri="{FF2B5EF4-FFF2-40B4-BE49-F238E27FC236}">
                <a16:creationId xmlns:a16="http://schemas.microsoft.com/office/drawing/2014/main" id="{95F08602-1BED-443F-9347-3806BE4165A9}"/>
              </a:ext>
            </a:extLst>
          </p:cNvPr>
          <p:cNvGrpSpPr>
            <a:grpSpLocks noChangeAspect="1"/>
          </p:cNvGrpSpPr>
          <p:nvPr/>
        </p:nvGrpSpPr>
        <p:grpSpPr>
          <a:xfrm>
            <a:off x="10908674" y="1428266"/>
            <a:ext cx="647060" cy="900000"/>
            <a:chOff x="8224839" y="3292476"/>
            <a:chExt cx="174625" cy="242887"/>
          </a:xfrm>
        </p:grpSpPr>
        <p:sp>
          <p:nvSpPr>
            <p:cNvPr id="778" name="Freeform 495">
              <a:extLst>
                <a:ext uri="{FF2B5EF4-FFF2-40B4-BE49-F238E27FC236}">
                  <a16:creationId xmlns:a16="http://schemas.microsoft.com/office/drawing/2014/main" id="{EB049FBB-C5AF-4F56-9E3D-DEA0668994EE}"/>
                </a:ext>
              </a:extLst>
            </p:cNvPr>
            <p:cNvSpPr>
              <a:spLocks/>
            </p:cNvSpPr>
            <p:nvPr/>
          </p:nvSpPr>
          <p:spPr bwMode="auto">
            <a:xfrm>
              <a:off x="8243889" y="3292476"/>
              <a:ext cx="134938" cy="96838"/>
            </a:xfrm>
            <a:custGeom>
              <a:avLst/>
              <a:gdLst>
                <a:gd name="T0" fmla="*/ 329 w 329"/>
                <a:gd name="T1" fmla="*/ 234 h 234"/>
                <a:gd name="T2" fmla="*/ 293 w 329"/>
                <a:gd name="T3" fmla="*/ 234 h 234"/>
                <a:gd name="T4" fmla="*/ 293 w 329"/>
                <a:gd name="T5" fmla="*/ 145 h 234"/>
                <a:gd name="T6" fmla="*/ 184 w 329"/>
                <a:gd name="T7" fmla="*/ 36 h 234"/>
                <a:gd name="T8" fmla="*/ 145 w 329"/>
                <a:gd name="T9" fmla="*/ 36 h 234"/>
                <a:gd name="T10" fmla="*/ 36 w 329"/>
                <a:gd name="T11" fmla="*/ 145 h 234"/>
                <a:gd name="T12" fmla="*/ 36 w 329"/>
                <a:gd name="T13" fmla="*/ 234 h 234"/>
                <a:gd name="T14" fmla="*/ 0 w 329"/>
                <a:gd name="T15" fmla="*/ 234 h 234"/>
                <a:gd name="T16" fmla="*/ 0 w 329"/>
                <a:gd name="T17" fmla="*/ 145 h 234"/>
                <a:gd name="T18" fmla="*/ 145 w 329"/>
                <a:gd name="T19" fmla="*/ 0 h 234"/>
                <a:gd name="T20" fmla="*/ 184 w 329"/>
                <a:gd name="T21" fmla="*/ 0 h 234"/>
                <a:gd name="T22" fmla="*/ 329 w 329"/>
                <a:gd name="T23" fmla="*/ 145 h 234"/>
                <a:gd name="T24" fmla="*/ 329 w 329"/>
                <a:gd name="T25" fmla="*/ 234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29" h="234">
                  <a:moveTo>
                    <a:pt x="329" y="234"/>
                  </a:moveTo>
                  <a:lnTo>
                    <a:pt x="293" y="234"/>
                  </a:lnTo>
                  <a:lnTo>
                    <a:pt x="293" y="145"/>
                  </a:lnTo>
                  <a:cubicBezTo>
                    <a:pt x="293" y="85"/>
                    <a:pt x="244" y="36"/>
                    <a:pt x="184" y="36"/>
                  </a:cubicBezTo>
                  <a:lnTo>
                    <a:pt x="145" y="36"/>
                  </a:lnTo>
                  <a:cubicBezTo>
                    <a:pt x="85" y="36"/>
                    <a:pt x="36" y="85"/>
                    <a:pt x="36" y="145"/>
                  </a:cubicBezTo>
                  <a:lnTo>
                    <a:pt x="36" y="234"/>
                  </a:lnTo>
                  <a:lnTo>
                    <a:pt x="0" y="234"/>
                  </a:lnTo>
                  <a:lnTo>
                    <a:pt x="0" y="145"/>
                  </a:lnTo>
                  <a:cubicBezTo>
                    <a:pt x="0" y="65"/>
                    <a:pt x="65" y="0"/>
                    <a:pt x="145" y="0"/>
                  </a:cubicBezTo>
                  <a:lnTo>
                    <a:pt x="184" y="0"/>
                  </a:lnTo>
                  <a:cubicBezTo>
                    <a:pt x="264" y="0"/>
                    <a:pt x="329" y="65"/>
                    <a:pt x="329" y="145"/>
                  </a:cubicBezTo>
                  <a:lnTo>
                    <a:pt x="329" y="234"/>
                  </a:ln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79" name="Rectangle 496">
              <a:extLst>
                <a:ext uri="{FF2B5EF4-FFF2-40B4-BE49-F238E27FC236}">
                  <a16:creationId xmlns:a16="http://schemas.microsoft.com/office/drawing/2014/main" id="{71093817-55BC-4634-876E-37F89E60424C}"/>
                </a:ext>
              </a:extLst>
            </p:cNvPr>
            <p:cNvSpPr>
              <a:spLocks noChangeArrowheads="1"/>
            </p:cNvSpPr>
            <p:nvPr/>
          </p:nvSpPr>
          <p:spPr bwMode="auto">
            <a:xfrm>
              <a:off x="8231189" y="3386138"/>
              <a:ext cx="160338" cy="149225"/>
            </a:xfrm>
            <a:prstGeom prst="rect">
              <a:avLst/>
            </a:prstGeom>
            <a:solidFill>
              <a:srgbClr val="FFC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0" name="Freeform 497">
              <a:extLst>
                <a:ext uri="{FF2B5EF4-FFF2-40B4-BE49-F238E27FC236}">
                  <a16:creationId xmlns:a16="http://schemas.microsoft.com/office/drawing/2014/main" id="{8C69C303-99AE-4AD5-AA16-21A3DBD7BACF}"/>
                </a:ext>
              </a:extLst>
            </p:cNvPr>
            <p:cNvSpPr>
              <a:spLocks/>
            </p:cNvSpPr>
            <p:nvPr/>
          </p:nvSpPr>
          <p:spPr bwMode="auto">
            <a:xfrm>
              <a:off x="8297864" y="3425826"/>
              <a:ext cx="28575" cy="63500"/>
            </a:xfrm>
            <a:custGeom>
              <a:avLst/>
              <a:gdLst>
                <a:gd name="T0" fmla="*/ 71 w 71"/>
                <a:gd name="T1" fmla="*/ 36 h 155"/>
                <a:gd name="T2" fmla="*/ 35 w 71"/>
                <a:gd name="T3" fmla="*/ 0 h 155"/>
                <a:gd name="T4" fmla="*/ 0 w 71"/>
                <a:gd name="T5" fmla="*/ 36 h 155"/>
                <a:gd name="T6" fmla="*/ 17 w 71"/>
                <a:gd name="T7" fmla="*/ 67 h 155"/>
                <a:gd name="T8" fmla="*/ 9 w 71"/>
                <a:gd name="T9" fmla="*/ 155 h 155"/>
                <a:gd name="T10" fmla="*/ 35 w 71"/>
                <a:gd name="T11" fmla="*/ 155 h 155"/>
                <a:gd name="T12" fmla="*/ 62 w 71"/>
                <a:gd name="T13" fmla="*/ 155 h 155"/>
                <a:gd name="T14" fmla="*/ 54 w 71"/>
                <a:gd name="T15" fmla="*/ 67 h 155"/>
                <a:gd name="T16" fmla="*/ 71 w 71"/>
                <a:gd name="T17" fmla="*/ 36 h 1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1" h="155">
                  <a:moveTo>
                    <a:pt x="71" y="36"/>
                  </a:moveTo>
                  <a:cubicBezTo>
                    <a:pt x="71" y="16"/>
                    <a:pt x="55" y="0"/>
                    <a:pt x="35" y="0"/>
                  </a:cubicBezTo>
                  <a:cubicBezTo>
                    <a:pt x="16" y="0"/>
                    <a:pt x="0" y="16"/>
                    <a:pt x="0" y="36"/>
                  </a:cubicBezTo>
                  <a:cubicBezTo>
                    <a:pt x="0" y="49"/>
                    <a:pt x="7" y="61"/>
                    <a:pt x="17" y="67"/>
                  </a:cubicBezTo>
                  <a:lnTo>
                    <a:pt x="9" y="155"/>
                  </a:lnTo>
                  <a:lnTo>
                    <a:pt x="35" y="155"/>
                  </a:lnTo>
                  <a:lnTo>
                    <a:pt x="62" y="155"/>
                  </a:lnTo>
                  <a:lnTo>
                    <a:pt x="54" y="67"/>
                  </a:lnTo>
                  <a:cubicBezTo>
                    <a:pt x="64" y="61"/>
                    <a:pt x="71" y="49"/>
                    <a:pt x="71" y="36"/>
                  </a:cubicBezTo>
                  <a:close/>
                </a:path>
              </a:pathLst>
            </a:custGeom>
            <a:solidFill>
              <a:srgbClr val="282D3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1" name="Freeform 498">
              <a:extLst>
                <a:ext uri="{FF2B5EF4-FFF2-40B4-BE49-F238E27FC236}">
                  <a16:creationId xmlns:a16="http://schemas.microsoft.com/office/drawing/2014/main" id="{572BA388-5F52-4C69-95CD-CBCBC6070E00}"/>
                </a:ext>
              </a:extLst>
            </p:cNvPr>
            <p:cNvSpPr>
              <a:spLocks/>
            </p:cNvSpPr>
            <p:nvPr/>
          </p:nvSpPr>
          <p:spPr bwMode="auto">
            <a:xfrm>
              <a:off x="8224839" y="3425826"/>
              <a:ext cx="30163" cy="0"/>
            </a:xfrm>
            <a:custGeom>
              <a:avLst/>
              <a:gdLst>
                <a:gd name="T0" fmla="*/ 0 w 76"/>
                <a:gd name="T1" fmla="*/ 76 w 76"/>
                <a:gd name="T2" fmla="*/ 0 w 76"/>
              </a:gdLst>
              <a:ahLst/>
              <a:cxnLst>
                <a:cxn ang="0">
                  <a:pos x="T0" y="0"/>
                </a:cxn>
                <a:cxn ang="0">
                  <a:pos x="T1" y="0"/>
                </a:cxn>
                <a:cxn ang="0">
                  <a:pos x="T2" y="0"/>
                </a:cxn>
              </a:cxnLst>
              <a:rect l="0" t="0" r="r" b="b"/>
              <a:pathLst>
                <a:path w="76">
                  <a:moveTo>
                    <a:pt x="0" y="0"/>
                  </a:moveTo>
                  <a:lnTo>
                    <a:pt x="76"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2" name="Rectangle 499">
              <a:extLst>
                <a:ext uri="{FF2B5EF4-FFF2-40B4-BE49-F238E27FC236}">
                  <a16:creationId xmlns:a16="http://schemas.microsoft.com/office/drawing/2014/main" id="{42BED60D-665B-4FE7-BCFA-C614A75F1F1D}"/>
                </a:ext>
              </a:extLst>
            </p:cNvPr>
            <p:cNvSpPr>
              <a:spLocks noChangeArrowheads="1"/>
            </p:cNvSpPr>
            <p:nvPr/>
          </p:nvSpPr>
          <p:spPr bwMode="auto">
            <a:xfrm>
              <a:off x="8224839" y="3417888"/>
              <a:ext cx="30163"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3" name="Freeform 500">
              <a:extLst>
                <a:ext uri="{FF2B5EF4-FFF2-40B4-BE49-F238E27FC236}">
                  <a16:creationId xmlns:a16="http://schemas.microsoft.com/office/drawing/2014/main" id="{7AE4F2F3-376D-472C-A8C1-577750C6047E}"/>
                </a:ext>
              </a:extLst>
            </p:cNvPr>
            <p:cNvSpPr>
              <a:spLocks/>
            </p:cNvSpPr>
            <p:nvPr/>
          </p:nvSpPr>
          <p:spPr bwMode="auto">
            <a:xfrm>
              <a:off x="8224839" y="3455988"/>
              <a:ext cx="30163" cy="0"/>
            </a:xfrm>
            <a:custGeom>
              <a:avLst/>
              <a:gdLst>
                <a:gd name="T0" fmla="*/ 0 w 76"/>
                <a:gd name="T1" fmla="*/ 76 w 76"/>
                <a:gd name="T2" fmla="*/ 0 w 76"/>
              </a:gdLst>
              <a:ahLst/>
              <a:cxnLst>
                <a:cxn ang="0">
                  <a:pos x="T0" y="0"/>
                </a:cxn>
                <a:cxn ang="0">
                  <a:pos x="T1" y="0"/>
                </a:cxn>
                <a:cxn ang="0">
                  <a:pos x="T2" y="0"/>
                </a:cxn>
              </a:cxnLst>
              <a:rect l="0" t="0" r="r" b="b"/>
              <a:pathLst>
                <a:path w="76">
                  <a:moveTo>
                    <a:pt x="0" y="0"/>
                  </a:moveTo>
                  <a:lnTo>
                    <a:pt x="76"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4" name="Rectangle 501">
              <a:extLst>
                <a:ext uri="{FF2B5EF4-FFF2-40B4-BE49-F238E27FC236}">
                  <a16:creationId xmlns:a16="http://schemas.microsoft.com/office/drawing/2014/main" id="{0AFC2982-EE99-44F6-B569-35CA38B65F0F}"/>
                </a:ext>
              </a:extLst>
            </p:cNvPr>
            <p:cNvSpPr>
              <a:spLocks noChangeArrowheads="1"/>
            </p:cNvSpPr>
            <p:nvPr/>
          </p:nvSpPr>
          <p:spPr bwMode="auto">
            <a:xfrm>
              <a:off x="8224839" y="3448051"/>
              <a:ext cx="30163"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5" name="Freeform 502">
              <a:extLst>
                <a:ext uri="{FF2B5EF4-FFF2-40B4-BE49-F238E27FC236}">
                  <a16:creationId xmlns:a16="http://schemas.microsoft.com/office/drawing/2014/main" id="{D5C7C1D0-E22C-47EE-8BE7-DD68D9290A48}"/>
                </a:ext>
              </a:extLst>
            </p:cNvPr>
            <p:cNvSpPr>
              <a:spLocks/>
            </p:cNvSpPr>
            <p:nvPr/>
          </p:nvSpPr>
          <p:spPr bwMode="auto">
            <a:xfrm>
              <a:off x="8224839" y="3486151"/>
              <a:ext cx="30163" cy="0"/>
            </a:xfrm>
            <a:custGeom>
              <a:avLst/>
              <a:gdLst>
                <a:gd name="T0" fmla="*/ 0 w 76"/>
                <a:gd name="T1" fmla="*/ 76 w 76"/>
                <a:gd name="T2" fmla="*/ 0 w 76"/>
              </a:gdLst>
              <a:ahLst/>
              <a:cxnLst>
                <a:cxn ang="0">
                  <a:pos x="T0" y="0"/>
                </a:cxn>
                <a:cxn ang="0">
                  <a:pos x="T1" y="0"/>
                </a:cxn>
                <a:cxn ang="0">
                  <a:pos x="T2" y="0"/>
                </a:cxn>
              </a:cxnLst>
              <a:rect l="0" t="0" r="r" b="b"/>
              <a:pathLst>
                <a:path w="76">
                  <a:moveTo>
                    <a:pt x="0" y="0"/>
                  </a:moveTo>
                  <a:lnTo>
                    <a:pt x="76"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6" name="Rectangle 503">
              <a:extLst>
                <a:ext uri="{FF2B5EF4-FFF2-40B4-BE49-F238E27FC236}">
                  <a16:creationId xmlns:a16="http://schemas.microsoft.com/office/drawing/2014/main" id="{D2E72563-E2A6-4096-8C18-99B40CE8C345}"/>
                </a:ext>
              </a:extLst>
            </p:cNvPr>
            <p:cNvSpPr>
              <a:spLocks noChangeArrowheads="1"/>
            </p:cNvSpPr>
            <p:nvPr/>
          </p:nvSpPr>
          <p:spPr bwMode="auto">
            <a:xfrm>
              <a:off x="8224839" y="3478213"/>
              <a:ext cx="30163"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7" name="Freeform 504">
              <a:extLst>
                <a:ext uri="{FF2B5EF4-FFF2-40B4-BE49-F238E27FC236}">
                  <a16:creationId xmlns:a16="http://schemas.microsoft.com/office/drawing/2014/main" id="{552D8B29-977F-4DA6-8ECD-19F418EAFB9A}"/>
                </a:ext>
              </a:extLst>
            </p:cNvPr>
            <p:cNvSpPr>
              <a:spLocks/>
            </p:cNvSpPr>
            <p:nvPr/>
          </p:nvSpPr>
          <p:spPr bwMode="auto">
            <a:xfrm>
              <a:off x="8367714" y="3425826"/>
              <a:ext cx="31750" cy="0"/>
            </a:xfrm>
            <a:custGeom>
              <a:avLst/>
              <a:gdLst>
                <a:gd name="T0" fmla="*/ 0 w 75"/>
                <a:gd name="T1" fmla="*/ 75 w 75"/>
                <a:gd name="T2" fmla="*/ 0 w 75"/>
              </a:gdLst>
              <a:ahLst/>
              <a:cxnLst>
                <a:cxn ang="0">
                  <a:pos x="T0" y="0"/>
                </a:cxn>
                <a:cxn ang="0">
                  <a:pos x="T1" y="0"/>
                </a:cxn>
                <a:cxn ang="0">
                  <a:pos x="T2" y="0"/>
                </a:cxn>
              </a:cxnLst>
              <a:rect l="0" t="0" r="r" b="b"/>
              <a:pathLst>
                <a:path w="75">
                  <a:moveTo>
                    <a:pt x="0" y="0"/>
                  </a:moveTo>
                  <a:lnTo>
                    <a:pt x="7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8" name="Rectangle 505">
              <a:extLst>
                <a:ext uri="{FF2B5EF4-FFF2-40B4-BE49-F238E27FC236}">
                  <a16:creationId xmlns:a16="http://schemas.microsoft.com/office/drawing/2014/main" id="{B4D583BC-DC58-43E3-A34F-3C1CEC28783E}"/>
                </a:ext>
              </a:extLst>
            </p:cNvPr>
            <p:cNvSpPr>
              <a:spLocks noChangeArrowheads="1"/>
            </p:cNvSpPr>
            <p:nvPr/>
          </p:nvSpPr>
          <p:spPr bwMode="auto">
            <a:xfrm>
              <a:off x="8367714" y="3417888"/>
              <a:ext cx="31750"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89" name="Freeform 506">
              <a:extLst>
                <a:ext uri="{FF2B5EF4-FFF2-40B4-BE49-F238E27FC236}">
                  <a16:creationId xmlns:a16="http://schemas.microsoft.com/office/drawing/2014/main" id="{4260BD99-1A63-4EFF-83AE-BB5C3F5CAD12}"/>
                </a:ext>
              </a:extLst>
            </p:cNvPr>
            <p:cNvSpPr>
              <a:spLocks/>
            </p:cNvSpPr>
            <p:nvPr/>
          </p:nvSpPr>
          <p:spPr bwMode="auto">
            <a:xfrm>
              <a:off x="8367714" y="3455988"/>
              <a:ext cx="31750" cy="0"/>
            </a:xfrm>
            <a:custGeom>
              <a:avLst/>
              <a:gdLst>
                <a:gd name="T0" fmla="*/ 0 w 75"/>
                <a:gd name="T1" fmla="*/ 75 w 75"/>
                <a:gd name="T2" fmla="*/ 0 w 75"/>
              </a:gdLst>
              <a:ahLst/>
              <a:cxnLst>
                <a:cxn ang="0">
                  <a:pos x="T0" y="0"/>
                </a:cxn>
                <a:cxn ang="0">
                  <a:pos x="T1" y="0"/>
                </a:cxn>
                <a:cxn ang="0">
                  <a:pos x="T2" y="0"/>
                </a:cxn>
              </a:cxnLst>
              <a:rect l="0" t="0" r="r" b="b"/>
              <a:pathLst>
                <a:path w="75">
                  <a:moveTo>
                    <a:pt x="0" y="0"/>
                  </a:moveTo>
                  <a:lnTo>
                    <a:pt x="7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0" name="Rectangle 507">
              <a:extLst>
                <a:ext uri="{FF2B5EF4-FFF2-40B4-BE49-F238E27FC236}">
                  <a16:creationId xmlns:a16="http://schemas.microsoft.com/office/drawing/2014/main" id="{A5F40CDC-1DEB-4DF1-A99A-4FACE3EAD00D}"/>
                </a:ext>
              </a:extLst>
            </p:cNvPr>
            <p:cNvSpPr>
              <a:spLocks noChangeArrowheads="1"/>
            </p:cNvSpPr>
            <p:nvPr/>
          </p:nvSpPr>
          <p:spPr bwMode="auto">
            <a:xfrm>
              <a:off x="8367714" y="3448051"/>
              <a:ext cx="31750"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1" name="Freeform 508">
              <a:extLst>
                <a:ext uri="{FF2B5EF4-FFF2-40B4-BE49-F238E27FC236}">
                  <a16:creationId xmlns:a16="http://schemas.microsoft.com/office/drawing/2014/main" id="{4BCB19DD-2A60-4298-9CF5-550B6F8052A4}"/>
                </a:ext>
              </a:extLst>
            </p:cNvPr>
            <p:cNvSpPr>
              <a:spLocks/>
            </p:cNvSpPr>
            <p:nvPr/>
          </p:nvSpPr>
          <p:spPr bwMode="auto">
            <a:xfrm>
              <a:off x="8367714" y="3486151"/>
              <a:ext cx="31750" cy="0"/>
            </a:xfrm>
            <a:custGeom>
              <a:avLst/>
              <a:gdLst>
                <a:gd name="T0" fmla="*/ 0 w 75"/>
                <a:gd name="T1" fmla="*/ 75 w 75"/>
                <a:gd name="T2" fmla="*/ 0 w 75"/>
              </a:gdLst>
              <a:ahLst/>
              <a:cxnLst>
                <a:cxn ang="0">
                  <a:pos x="T0" y="0"/>
                </a:cxn>
                <a:cxn ang="0">
                  <a:pos x="T1" y="0"/>
                </a:cxn>
                <a:cxn ang="0">
                  <a:pos x="T2" y="0"/>
                </a:cxn>
              </a:cxnLst>
              <a:rect l="0" t="0" r="r" b="b"/>
              <a:pathLst>
                <a:path w="75">
                  <a:moveTo>
                    <a:pt x="0" y="0"/>
                  </a:moveTo>
                  <a:lnTo>
                    <a:pt x="75"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2" name="Rectangle 509">
              <a:extLst>
                <a:ext uri="{FF2B5EF4-FFF2-40B4-BE49-F238E27FC236}">
                  <a16:creationId xmlns:a16="http://schemas.microsoft.com/office/drawing/2014/main" id="{3A814BA0-DE26-4A06-A739-FC43643B15E0}"/>
                </a:ext>
              </a:extLst>
            </p:cNvPr>
            <p:cNvSpPr>
              <a:spLocks noChangeArrowheads="1"/>
            </p:cNvSpPr>
            <p:nvPr/>
          </p:nvSpPr>
          <p:spPr bwMode="auto">
            <a:xfrm>
              <a:off x="8367714" y="3478213"/>
              <a:ext cx="31750" cy="15875"/>
            </a:xfrm>
            <a:prstGeom prst="rect">
              <a:avLst/>
            </a:prstGeom>
            <a:solidFill>
              <a:srgbClr val="282D33"/>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grpSp>
      <p:grpSp>
        <p:nvGrpSpPr>
          <p:cNvPr id="823" name="Group 822">
            <a:extLst>
              <a:ext uri="{FF2B5EF4-FFF2-40B4-BE49-F238E27FC236}">
                <a16:creationId xmlns:a16="http://schemas.microsoft.com/office/drawing/2014/main" id="{DC4A4682-657F-4D11-AFFF-97558D4C495A}"/>
              </a:ext>
            </a:extLst>
          </p:cNvPr>
          <p:cNvGrpSpPr/>
          <p:nvPr/>
        </p:nvGrpSpPr>
        <p:grpSpPr>
          <a:xfrm>
            <a:off x="7296761" y="1433998"/>
            <a:ext cx="3250212" cy="1047345"/>
            <a:chOff x="2142532" y="1266113"/>
            <a:chExt cx="3250212" cy="1047345"/>
          </a:xfrm>
        </p:grpSpPr>
        <p:sp>
          <p:nvSpPr>
            <p:cNvPr id="821" name="Rectangle 820">
              <a:extLst>
                <a:ext uri="{FF2B5EF4-FFF2-40B4-BE49-F238E27FC236}">
                  <a16:creationId xmlns:a16="http://schemas.microsoft.com/office/drawing/2014/main" id="{DAF3C651-3443-41A4-AF36-DE04FF855F7B}"/>
                </a:ext>
              </a:extLst>
            </p:cNvPr>
            <p:cNvSpPr/>
            <p:nvPr/>
          </p:nvSpPr>
          <p:spPr>
            <a:xfrm>
              <a:off x="2142532" y="1574794"/>
              <a:ext cx="3245207" cy="738664"/>
            </a:xfrm>
            <a:prstGeom prst="rect">
              <a:avLst/>
            </a:prstGeom>
          </p:spPr>
          <p:txBody>
            <a:bodyPr wrap="square">
              <a:spAutoFit/>
            </a:bodyPr>
            <a:lstStyle/>
            <a:p>
              <a:pPr lvl="0" algn="justLow"/>
              <a:r>
                <a:rPr lang="ar-EG" sz="14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a:t>
              </a:r>
            </a:p>
          </p:txBody>
        </p:sp>
        <p:sp>
          <p:nvSpPr>
            <p:cNvPr id="822" name="Rectangle 821">
              <a:extLst>
                <a:ext uri="{FF2B5EF4-FFF2-40B4-BE49-F238E27FC236}">
                  <a16:creationId xmlns:a16="http://schemas.microsoft.com/office/drawing/2014/main" id="{978B9DA3-ABD2-4093-AA89-E6E1F8E38CAD}"/>
                </a:ext>
              </a:extLst>
            </p:cNvPr>
            <p:cNvSpPr/>
            <p:nvPr/>
          </p:nvSpPr>
          <p:spPr>
            <a:xfrm>
              <a:off x="2142533" y="1266113"/>
              <a:ext cx="3250211" cy="400110"/>
            </a:xfrm>
            <a:prstGeom prst="rect">
              <a:avLst/>
            </a:prstGeom>
          </p:spPr>
          <p:txBody>
            <a:bodyPr wrap="square">
              <a:spAutoFit/>
            </a:bodyPr>
            <a:lstStyle/>
            <a:p>
              <a:pPr lvl="0"/>
              <a:r>
                <a:rPr lang="ar-EG" sz="2000" b="1">
                  <a:solidFill>
                    <a:prstClr val="white"/>
                  </a:solidFill>
                  <a:latin typeface="JF Flat" panose="02000500000000000000" pitchFamily="2" charset="-78"/>
                </a:rPr>
                <a:t>أضف هنا العنوان</a:t>
              </a:r>
              <a:endParaRPr lang="ar-EG" sz="2000" b="1" dirty="0">
                <a:solidFill>
                  <a:prstClr val="white"/>
                </a:solidFill>
                <a:latin typeface="JF Flat" panose="02000500000000000000" pitchFamily="2" charset="-78"/>
              </a:endParaRPr>
            </a:p>
          </p:txBody>
        </p:sp>
      </p:grpSp>
      <p:grpSp>
        <p:nvGrpSpPr>
          <p:cNvPr id="793" name="Group 792">
            <a:extLst>
              <a:ext uri="{FF2B5EF4-FFF2-40B4-BE49-F238E27FC236}">
                <a16:creationId xmlns:a16="http://schemas.microsoft.com/office/drawing/2014/main" id="{73921803-A560-4E66-9336-2DC4A0BE7D92}"/>
              </a:ext>
            </a:extLst>
          </p:cNvPr>
          <p:cNvGrpSpPr>
            <a:grpSpLocks noChangeAspect="1"/>
          </p:cNvGrpSpPr>
          <p:nvPr/>
        </p:nvGrpSpPr>
        <p:grpSpPr>
          <a:xfrm>
            <a:off x="10973617" y="3227066"/>
            <a:ext cx="517175" cy="900000"/>
            <a:chOff x="5303839" y="3071813"/>
            <a:chExt cx="568325" cy="989013"/>
          </a:xfrm>
        </p:grpSpPr>
        <p:sp>
          <p:nvSpPr>
            <p:cNvPr id="794" name="Freeform 400">
              <a:extLst>
                <a:ext uri="{FF2B5EF4-FFF2-40B4-BE49-F238E27FC236}">
                  <a16:creationId xmlns:a16="http://schemas.microsoft.com/office/drawing/2014/main" id="{9022ECBE-EC80-443E-9C7B-0BB45715FD44}"/>
                </a:ext>
              </a:extLst>
            </p:cNvPr>
            <p:cNvSpPr>
              <a:spLocks noEditPoints="1"/>
            </p:cNvSpPr>
            <p:nvPr/>
          </p:nvSpPr>
          <p:spPr bwMode="auto">
            <a:xfrm>
              <a:off x="5303839" y="3071813"/>
              <a:ext cx="568325" cy="542925"/>
            </a:xfrm>
            <a:custGeom>
              <a:avLst/>
              <a:gdLst>
                <a:gd name="T0" fmla="*/ 725 w 1384"/>
                <a:gd name="T1" fmla="*/ 1196 h 1320"/>
                <a:gd name="T2" fmla="*/ 345 w 1384"/>
                <a:gd name="T3" fmla="*/ 1039 h 1320"/>
                <a:gd name="T4" fmla="*/ 344 w 1384"/>
                <a:gd name="T5" fmla="*/ 281 h 1320"/>
                <a:gd name="T6" fmla="*/ 723 w 1384"/>
                <a:gd name="T7" fmla="*/ 124 h 1320"/>
                <a:gd name="T8" fmla="*/ 1103 w 1384"/>
                <a:gd name="T9" fmla="*/ 280 h 1320"/>
                <a:gd name="T10" fmla="*/ 1260 w 1384"/>
                <a:gd name="T11" fmla="*/ 660 h 1320"/>
                <a:gd name="T12" fmla="*/ 1104 w 1384"/>
                <a:gd name="T13" fmla="*/ 1040 h 1320"/>
                <a:gd name="T14" fmla="*/ 725 w 1384"/>
                <a:gd name="T15" fmla="*/ 1196 h 1320"/>
                <a:gd name="T16" fmla="*/ 1383 w 1384"/>
                <a:gd name="T17" fmla="*/ 660 h 1320"/>
                <a:gd name="T18" fmla="*/ 1190 w 1384"/>
                <a:gd name="T19" fmla="*/ 193 h 1320"/>
                <a:gd name="T20" fmla="*/ 723 w 1384"/>
                <a:gd name="T21" fmla="*/ 0 h 1320"/>
                <a:gd name="T22" fmla="*/ 257 w 1384"/>
                <a:gd name="T23" fmla="*/ 194 h 1320"/>
                <a:gd name="T24" fmla="*/ 257 w 1384"/>
                <a:gd name="T25" fmla="*/ 1127 h 1320"/>
                <a:gd name="T26" fmla="*/ 725 w 1384"/>
                <a:gd name="T27" fmla="*/ 1320 h 1320"/>
                <a:gd name="T28" fmla="*/ 1191 w 1384"/>
                <a:gd name="T29" fmla="*/ 1127 h 1320"/>
                <a:gd name="T30" fmla="*/ 1383 w 1384"/>
                <a:gd name="T31" fmla="*/ 660 h 1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384" h="1320">
                  <a:moveTo>
                    <a:pt x="725" y="1196"/>
                  </a:moveTo>
                  <a:cubicBezTo>
                    <a:pt x="581" y="1197"/>
                    <a:pt x="446" y="1141"/>
                    <a:pt x="345" y="1039"/>
                  </a:cubicBezTo>
                  <a:cubicBezTo>
                    <a:pt x="135" y="830"/>
                    <a:pt x="135" y="490"/>
                    <a:pt x="344" y="281"/>
                  </a:cubicBezTo>
                  <a:cubicBezTo>
                    <a:pt x="445" y="180"/>
                    <a:pt x="580" y="124"/>
                    <a:pt x="723" y="124"/>
                  </a:cubicBezTo>
                  <a:cubicBezTo>
                    <a:pt x="867" y="124"/>
                    <a:pt x="1002" y="179"/>
                    <a:pt x="1103" y="280"/>
                  </a:cubicBezTo>
                  <a:cubicBezTo>
                    <a:pt x="1205" y="382"/>
                    <a:pt x="1260" y="516"/>
                    <a:pt x="1260" y="660"/>
                  </a:cubicBezTo>
                  <a:cubicBezTo>
                    <a:pt x="1260" y="803"/>
                    <a:pt x="1205" y="938"/>
                    <a:pt x="1104" y="1040"/>
                  </a:cubicBezTo>
                  <a:cubicBezTo>
                    <a:pt x="1003" y="1140"/>
                    <a:pt x="868" y="1196"/>
                    <a:pt x="725" y="1196"/>
                  </a:cubicBezTo>
                  <a:close/>
                  <a:moveTo>
                    <a:pt x="1383" y="660"/>
                  </a:moveTo>
                  <a:cubicBezTo>
                    <a:pt x="1383" y="483"/>
                    <a:pt x="1315" y="318"/>
                    <a:pt x="1190" y="193"/>
                  </a:cubicBezTo>
                  <a:cubicBezTo>
                    <a:pt x="1066" y="69"/>
                    <a:pt x="899" y="0"/>
                    <a:pt x="723" y="0"/>
                  </a:cubicBezTo>
                  <a:cubicBezTo>
                    <a:pt x="547" y="1"/>
                    <a:pt x="381" y="69"/>
                    <a:pt x="257" y="194"/>
                  </a:cubicBezTo>
                  <a:cubicBezTo>
                    <a:pt x="0" y="451"/>
                    <a:pt x="0" y="870"/>
                    <a:pt x="257" y="1127"/>
                  </a:cubicBezTo>
                  <a:cubicBezTo>
                    <a:pt x="382" y="1251"/>
                    <a:pt x="549" y="1320"/>
                    <a:pt x="725" y="1320"/>
                  </a:cubicBezTo>
                  <a:cubicBezTo>
                    <a:pt x="902" y="1319"/>
                    <a:pt x="1067" y="1251"/>
                    <a:pt x="1191" y="1127"/>
                  </a:cubicBezTo>
                  <a:cubicBezTo>
                    <a:pt x="1315" y="1002"/>
                    <a:pt x="1384" y="836"/>
                    <a:pt x="1383" y="660"/>
                  </a:cubicBez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5" name="Freeform 401">
              <a:extLst>
                <a:ext uri="{FF2B5EF4-FFF2-40B4-BE49-F238E27FC236}">
                  <a16:creationId xmlns:a16="http://schemas.microsoft.com/office/drawing/2014/main" id="{1190A43A-3B42-43BB-A58B-005B909AD5CC}"/>
                </a:ext>
              </a:extLst>
            </p:cNvPr>
            <p:cNvSpPr>
              <a:spLocks/>
            </p:cNvSpPr>
            <p:nvPr/>
          </p:nvSpPr>
          <p:spPr bwMode="auto">
            <a:xfrm>
              <a:off x="5565776" y="3575051"/>
              <a:ext cx="69850" cy="114300"/>
            </a:xfrm>
            <a:custGeom>
              <a:avLst/>
              <a:gdLst>
                <a:gd name="T0" fmla="*/ 169 w 171"/>
                <a:gd name="T1" fmla="*/ 209 h 278"/>
                <a:gd name="T2" fmla="*/ 171 w 171"/>
                <a:gd name="T3" fmla="*/ 59 h 278"/>
                <a:gd name="T4" fmla="*/ 147 w 171"/>
                <a:gd name="T5" fmla="*/ 0 h 278"/>
                <a:gd name="T6" fmla="*/ 88 w 171"/>
                <a:gd name="T7" fmla="*/ 3 h 278"/>
                <a:gd name="T8" fmla="*/ 27 w 171"/>
                <a:gd name="T9" fmla="*/ 0 h 278"/>
                <a:gd name="T10" fmla="*/ 3 w 171"/>
                <a:gd name="T11" fmla="*/ 59 h 278"/>
                <a:gd name="T12" fmla="*/ 1 w 171"/>
                <a:gd name="T13" fmla="*/ 210 h 278"/>
                <a:gd name="T14" fmla="*/ 85 w 171"/>
                <a:gd name="T15" fmla="*/ 277 h 278"/>
                <a:gd name="T16" fmla="*/ 85 w 171"/>
                <a:gd name="T17" fmla="*/ 277 h 278"/>
                <a:gd name="T18" fmla="*/ 169 w 171"/>
                <a:gd name="T19" fmla="*/ 209 h 2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278">
                  <a:moveTo>
                    <a:pt x="169" y="209"/>
                  </a:moveTo>
                  <a:cubicBezTo>
                    <a:pt x="170" y="159"/>
                    <a:pt x="171" y="109"/>
                    <a:pt x="171" y="59"/>
                  </a:cubicBezTo>
                  <a:cubicBezTo>
                    <a:pt x="171" y="36"/>
                    <a:pt x="162" y="14"/>
                    <a:pt x="147" y="0"/>
                  </a:cubicBezTo>
                  <a:cubicBezTo>
                    <a:pt x="128" y="2"/>
                    <a:pt x="108" y="3"/>
                    <a:pt x="88" y="3"/>
                  </a:cubicBezTo>
                  <a:cubicBezTo>
                    <a:pt x="68" y="3"/>
                    <a:pt x="47" y="2"/>
                    <a:pt x="27" y="0"/>
                  </a:cubicBezTo>
                  <a:cubicBezTo>
                    <a:pt x="12" y="14"/>
                    <a:pt x="3" y="36"/>
                    <a:pt x="3" y="59"/>
                  </a:cubicBezTo>
                  <a:cubicBezTo>
                    <a:pt x="2" y="109"/>
                    <a:pt x="1" y="159"/>
                    <a:pt x="1" y="210"/>
                  </a:cubicBezTo>
                  <a:cubicBezTo>
                    <a:pt x="0" y="258"/>
                    <a:pt x="37" y="278"/>
                    <a:pt x="85" y="277"/>
                  </a:cubicBezTo>
                  <a:lnTo>
                    <a:pt x="85" y="277"/>
                  </a:lnTo>
                  <a:cubicBezTo>
                    <a:pt x="133" y="277"/>
                    <a:pt x="170" y="257"/>
                    <a:pt x="169" y="209"/>
                  </a:cubicBez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6" name="Rectangle 402">
              <a:extLst>
                <a:ext uri="{FF2B5EF4-FFF2-40B4-BE49-F238E27FC236}">
                  <a16:creationId xmlns:a16="http://schemas.microsoft.com/office/drawing/2014/main" id="{0792ED79-797F-4466-84C0-3A7C97F683BF}"/>
                </a:ext>
              </a:extLst>
            </p:cNvPr>
            <p:cNvSpPr>
              <a:spLocks noChangeArrowheads="1"/>
            </p:cNvSpPr>
            <p:nvPr/>
          </p:nvSpPr>
          <p:spPr bwMode="auto">
            <a:xfrm>
              <a:off x="5545139" y="3657601"/>
              <a:ext cx="111125" cy="346075"/>
            </a:xfrm>
            <a:prstGeom prst="rect">
              <a:avLst/>
            </a:prstGeom>
            <a:solidFill>
              <a:srgbClr val="FFC4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7" name="Rectangle 403">
              <a:extLst>
                <a:ext uri="{FF2B5EF4-FFF2-40B4-BE49-F238E27FC236}">
                  <a16:creationId xmlns:a16="http://schemas.microsoft.com/office/drawing/2014/main" id="{4F0ACDA7-4B7B-4701-825E-178F97F2BDBF}"/>
                </a:ext>
              </a:extLst>
            </p:cNvPr>
            <p:cNvSpPr>
              <a:spLocks noChangeArrowheads="1"/>
            </p:cNvSpPr>
            <p:nvPr/>
          </p:nvSpPr>
          <p:spPr bwMode="auto">
            <a:xfrm>
              <a:off x="5600701" y="3657601"/>
              <a:ext cx="46038" cy="346075"/>
            </a:xfrm>
            <a:prstGeom prst="rect">
              <a:avLst/>
            </a:prstGeom>
            <a:solidFill>
              <a:srgbClr val="FFAA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8" name="Rectangle 404">
              <a:extLst>
                <a:ext uri="{FF2B5EF4-FFF2-40B4-BE49-F238E27FC236}">
                  <a16:creationId xmlns:a16="http://schemas.microsoft.com/office/drawing/2014/main" id="{EE614871-7462-4C38-9C7B-9DD3E96C9EFB}"/>
                </a:ext>
              </a:extLst>
            </p:cNvPr>
            <p:cNvSpPr>
              <a:spLocks noChangeArrowheads="1"/>
            </p:cNvSpPr>
            <p:nvPr/>
          </p:nvSpPr>
          <p:spPr bwMode="auto">
            <a:xfrm>
              <a:off x="5545139" y="3657601"/>
              <a:ext cx="111125" cy="269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799" name="Freeform 405">
              <a:extLst>
                <a:ext uri="{FF2B5EF4-FFF2-40B4-BE49-F238E27FC236}">
                  <a16:creationId xmlns:a16="http://schemas.microsoft.com/office/drawing/2014/main" id="{B4612ED6-C72E-4017-97CD-738F0F4512CE}"/>
                </a:ext>
              </a:extLst>
            </p:cNvPr>
            <p:cNvSpPr>
              <a:spLocks/>
            </p:cNvSpPr>
            <p:nvPr/>
          </p:nvSpPr>
          <p:spPr bwMode="auto">
            <a:xfrm>
              <a:off x="5545139" y="4003676"/>
              <a:ext cx="111125" cy="57150"/>
            </a:xfrm>
            <a:custGeom>
              <a:avLst/>
              <a:gdLst>
                <a:gd name="T0" fmla="*/ 270 w 270"/>
                <a:gd name="T1" fmla="*/ 64 h 139"/>
                <a:gd name="T2" fmla="*/ 0 w 270"/>
                <a:gd name="T3" fmla="*/ 64 h 139"/>
                <a:gd name="T4" fmla="*/ 0 w 270"/>
                <a:gd name="T5" fmla="*/ 0 h 139"/>
                <a:gd name="T6" fmla="*/ 270 w 270"/>
                <a:gd name="T7" fmla="*/ 0 h 139"/>
                <a:gd name="T8" fmla="*/ 270 w 270"/>
                <a:gd name="T9" fmla="*/ 64 h 139"/>
              </a:gdLst>
              <a:ahLst/>
              <a:cxnLst>
                <a:cxn ang="0">
                  <a:pos x="T0" y="T1"/>
                </a:cxn>
                <a:cxn ang="0">
                  <a:pos x="T2" y="T3"/>
                </a:cxn>
                <a:cxn ang="0">
                  <a:pos x="T4" y="T5"/>
                </a:cxn>
                <a:cxn ang="0">
                  <a:pos x="T6" y="T7"/>
                </a:cxn>
                <a:cxn ang="0">
                  <a:pos x="T8" y="T9"/>
                </a:cxn>
              </a:cxnLst>
              <a:rect l="0" t="0" r="r" b="b"/>
              <a:pathLst>
                <a:path w="270" h="139">
                  <a:moveTo>
                    <a:pt x="270" y="64"/>
                  </a:moveTo>
                  <a:cubicBezTo>
                    <a:pt x="195" y="139"/>
                    <a:pt x="75" y="139"/>
                    <a:pt x="0" y="64"/>
                  </a:cubicBezTo>
                  <a:cubicBezTo>
                    <a:pt x="0" y="43"/>
                    <a:pt x="0" y="21"/>
                    <a:pt x="0" y="0"/>
                  </a:cubicBezTo>
                  <a:cubicBezTo>
                    <a:pt x="90" y="0"/>
                    <a:pt x="180" y="0"/>
                    <a:pt x="270" y="0"/>
                  </a:cubicBezTo>
                  <a:cubicBezTo>
                    <a:pt x="270" y="21"/>
                    <a:pt x="270" y="43"/>
                    <a:pt x="270" y="6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0" name="Rectangle 407">
              <a:extLst>
                <a:ext uri="{FF2B5EF4-FFF2-40B4-BE49-F238E27FC236}">
                  <a16:creationId xmlns:a16="http://schemas.microsoft.com/office/drawing/2014/main" id="{6F687215-7DB4-479F-9233-4EFF33C700C2}"/>
                </a:ext>
              </a:extLst>
            </p:cNvPr>
            <p:cNvSpPr>
              <a:spLocks noChangeArrowheads="1"/>
            </p:cNvSpPr>
            <p:nvPr/>
          </p:nvSpPr>
          <p:spPr bwMode="auto">
            <a:xfrm>
              <a:off x="5597526" y="4006851"/>
              <a:ext cx="47625" cy="22225"/>
            </a:xfrm>
            <a:prstGeom prst="rect">
              <a:avLst/>
            </a:prstGeom>
            <a:solidFill>
              <a:srgbClr val="CFEAF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grpSp>
      <p:grpSp>
        <p:nvGrpSpPr>
          <p:cNvPr id="825" name="Group 824">
            <a:extLst>
              <a:ext uri="{FF2B5EF4-FFF2-40B4-BE49-F238E27FC236}">
                <a16:creationId xmlns:a16="http://schemas.microsoft.com/office/drawing/2014/main" id="{8015A200-36A3-4292-9676-4918C2D0D34B}"/>
              </a:ext>
            </a:extLst>
          </p:cNvPr>
          <p:cNvGrpSpPr/>
          <p:nvPr/>
        </p:nvGrpSpPr>
        <p:grpSpPr>
          <a:xfrm>
            <a:off x="7296761" y="3183960"/>
            <a:ext cx="3250212" cy="1047345"/>
            <a:chOff x="2142532" y="1266113"/>
            <a:chExt cx="3250212" cy="1047345"/>
          </a:xfrm>
        </p:grpSpPr>
        <p:sp>
          <p:nvSpPr>
            <p:cNvPr id="826" name="Rectangle 825">
              <a:extLst>
                <a:ext uri="{FF2B5EF4-FFF2-40B4-BE49-F238E27FC236}">
                  <a16:creationId xmlns:a16="http://schemas.microsoft.com/office/drawing/2014/main" id="{CCC0F14C-2A42-4879-B04F-F5E895A6CB63}"/>
                </a:ext>
              </a:extLst>
            </p:cNvPr>
            <p:cNvSpPr/>
            <p:nvPr/>
          </p:nvSpPr>
          <p:spPr>
            <a:xfrm>
              <a:off x="2142532" y="1574794"/>
              <a:ext cx="3245207" cy="738664"/>
            </a:xfrm>
            <a:prstGeom prst="rect">
              <a:avLst/>
            </a:prstGeom>
          </p:spPr>
          <p:txBody>
            <a:bodyPr wrap="square">
              <a:spAutoFit/>
            </a:bodyPr>
            <a:lstStyle/>
            <a:p>
              <a:pPr lvl="0" algn="justLow"/>
              <a:r>
                <a:rPr lang="ar-EG" sz="14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a:t>
              </a:r>
            </a:p>
          </p:txBody>
        </p:sp>
        <p:sp>
          <p:nvSpPr>
            <p:cNvPr id="827" name="Rectangle 826">
              <a:extLst>
                <a:ext uri="{FF2B5EF4-FFF2-40B4-BE49-F238E27FC236}">
                  <a16:creationId xmlns:a16="http://schemas.microsoft.com/office/drawing/2014/main" id="{FF963458-6F3F-4F17-B823-12906F88F6F4}"/>
                </a:ext>
              </a:extLst>
            </p:cNvPr>
            <p:cNvSpPr/>
            <p:nvPr/>
          </p:nvSpPr>
          <p:spPr>
            <a:xfrm>
              <a:off x="2142533" y="1266113"/>
              <a:ext cx="3250211" cy="400110"/>
            </a:xfrm>
            <a:prstGeom prst="rect">
              <a:avLst/>
            </a:prstGeom>
          </p:spPr>
          <p:txBody>
            <a:bodyPr wrap="square">
              <a:spAutoFit/>
            </a:bodyPr>
            <a:lstStyle/>
            <a:p>
              <a:pPr lvl="0"/>
              <a:r>
                <a:rPr lang="ar-EG" sz="2000" b="1" dirty="0">
                  <a:solidFill>
                    <a:prstClr val="white"/>
                  </a:solidFill>
                  <a:latin typeface="JF Flat" panose="02000500000000000000" pitchFamily="2" charset="-78"/>
                </a:rPr>
                <a:t>أضف هنا العنوان</a:t>
              </a:r>
            </a:p>
          </p:txBody>
        </p:sp>
      </p:grpSp>
      <p:grpSp>
        <p:nvGrpSpPr>
          <p:cNvPr id="801" name="Group 800">
            <a:extLst>
              <a:ext uri="{FF2B5EF4-FFF2-40B4-BE49-F238E27FC236}">
                <a16:creationId xmlns:a16="http://schemas.microsoft.com/office/drawing/2014/main" id="{FDEE7AC3-21CF-4550-B6B8-4E32D1E5678F}"/>
              </a:ext>
            </a:extLst>
          </p:cNvPr>
          <p:cNvGrpSpPr>
            <a:grpSpLocks noChangeAspect="1"/>
          </p:cNvGrpSpPr>
          <p:nvPr/>
        </p:nvGrpSpPr>
        <p:grpSpPr>
          <a:xfrm>
            <a:off x="10706225" y="5148834"/>
            <a:ext cx="1051958" cy="608802"/>
            <a:chOff x="4984751" y="3706813"/>
            <a:chExt cx="776288" cy="449263"/>
          </a:xfrm>
        </p:grpSpPr>
        <p:sp>
          <p:nvSpPr>
            <p:cNvPr id="802" name="Rectangle 280">
              <a:extLst>
                <a:ext uri="{FF2B5EF4-FFF2-40B4-BE49-F238E27FC236}">
                  <a16:creationId xmlns:a16="http://schemas.microsoft.com/office/drawing/2014/main" id="{748A133A-AF7D-48E0-8DBB-645A2357B9C7}"/>
                </a:ext>
              </a:extLst>
            </p:cNvPr>
            <p:cNvSpPr>
              <a:spLocks noChangeAspect="1" noChangeArrowheads="1"/>
            </p:cNvSpPr>
            <p:nvPr/>
          </p:nvSpPr>
          <p:spPr bwMode="auto">
            <a:xfrm>
              <a:off x="4984751" y="3708401"/>
              <a:ext cx="776288" cy="4476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3" name="Freeform 281">
              <a:extLst>
                <a:ext uri="{FF2B5EF4-FFF2-40B4-BE49-F238E27FC236}">
                  <a16:creationId xmlns:a16="http://schemas.microsoft.com/office/drawing/2014/main" id="{F9D5374D-E0E1-4734-B0C4-57985FC984A1}"/>
                </a:ext>
              </a:extLst>
            </p:cNvPr>
            <p:cNvSpPr>
              <a:spLocks noChangeAspect="1"/>
            </p:cNvSpPr>
            <p:nvPr/>
          </p:nvSpPr>
          <p:spPr bwMode="auto">
            <a:xfrm>
              <a:off x="4984751" y="3708401"/>
              <a:ext cx="107950" cy="107950"/>
            </a:xfrm>
            <a:custGeom>
              <a:avLst/>
              <a:gdLst>
                <a:gd name="T0" fmla="*/ 124 w 266"/>
                <a:gd name="T1" fmla="*/ 0 h 266"/>
                <a:gd name="T2" fmla="*/ 0 w 266"/>
                <a:gd name="T3" fmla="*/ 124 h 266"/>
                <a:gd name="T4" fmla="*/ 0 w 266"/>
                <a:gd name="T5" fmla="*/ 266 h 266"/>
                <a:gd name="T6" fmla="*/ 266 w 266"/>
                <a:gd name="T7" fmla="*/ 0 h 266"/>
                <a:gd name="T8" fmla="*/ 124 w 266"/>
                <a:gd name="T9" fmla="*/ 0 h 266"/>
              </a:gdLst>
              <a:ahLst/>
              <a:cxnLst>
                <a:cxn ang="0">
                  <a:pos x="T0" y="T1"/>
                </a:cxn>
                <a:cxn ang="0">
                  <a:pos x="T2" y="T3"/>
                </a:cxn>
                <a:cxn ang="0">
                  <a:pos x="T4" y="T5"/>
                </a:cxn>
                <a:cxn ang="0">
                  <a:pos x="T6" y="T7"/>
                </a:cxn>
                <a:cxn ang="0">
                  <a:pos x="T8" y="T9"/>
                </a:cxn>
              </a:cxnLst>
              <a:rect l="0" t="0" r="r" b="b"/>
              <a:pathLst>
                <a:path w="266" h="266">
                  <a:moveTo>
                    <a:pt x="124" y="0"/>
                  </a:moveTo>
                  <a:lnTo>
                    <a:pt x="0" y="124"/>
                  </a:lnTo>
                  <a:lnTo>
                    <a:pt x="0" y="266"/>
                  </a:lnTo>
                  <a:lnTo>
                    <a:pt x="266" y="0"/>
                  </a:lnTo>
                  <a:lnTo>
                    <a:pt x="124" y="0"/>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4" name="Freeform 282">
              <a:extLst>
                <a:ext uri="{FF2B5EF4-FFF2-40B4-BE49-F238E27FC236}">
                  <a16:creationId xmlns:a16="http://schemas.microsoft.com/office/drawing/2014/main" id="{CCB4CD51-90D7-442F-80E8-BC71B1450E0C}"/>
                </a:ext>
              </a:extLst>
            </p:cNvPr>
            <p:cNvSpPr>
              <a:spLocks noChangeAspect="1"/>
            </p:cNvSpPr>
            <p:nvPr/>
          </p:nvSpPr>
          <p:spPr bwMode="auto">
            <a:xfrm>
              <a:off x="4984751" y="3708401"/>
              <a:ext cx="198438" cy="198438"/>
            </a:xfrm>
            <a:custGeom>
              <a:avLst/>
              <a:gdLst>
                <a:gd name="T0" fmla="*/ 484 w 484"/>
                <a:gd name="T1" fmla="*/ 0 h 484"/>
                <a:gd name="T2" fmla="*/ 342 w 484"/>
                <a:gd name="T3" fmla="*/ 0 h 484"/>
                <a:gd name="T4" fmla="*/ 0 w 484"/>
                <a:gd name="T5" fmla="*/ 342 h 484"/>
                <a:gd name="T6" fmla="*/ 0 w 484"/>
                <a:gd name="T7" fmla="*/ 484 h 484"/>
                <a:gd name="T8" fmla="*/ 484 w 484"/>
                <a:gd name="T9" fmla="*/ 0 h 484"/>
              </a:gdLst>
              <a:ahLst/>
              <a:cxnLst>
                <a:cxn ang="0">
                  <a:pos x="T0" y="T1"/>
                </a:cxn>
                <a:cxn ang="0">
                  <a:pos x="T2" y="T3"/>
                </a:cxn>
                <a:cxn ang="0">
                  <a:pos x="T4" y="T5"/>
                </a:cxn>
                <a:cxn ang="0">
                  <a:pos x="T6" y="T7"/>
                </a:cxn>
                <a:cxn ang="0">
                  <a:pos x="T8" y="T9"/>
                </a:cxn>
              </a:cxnLst>
              <a:rect l="0" t="0" r="r" b="b"/>
              <a:pathLst>
                <a:path w="484" h="484">
                  <a:moveTo>
                    <a:pt x="484" y="0"/>
                  </a:moveTo>
                  <a:lnTo>
                    <a:pt x="342" y="0"/>
                  </a:lnTo>
                  <a:lnTo>
                    <a:pt x="0" y="342"/>
                  </a:lnTo>
                  <a:lnTo>
                    <a:pt x="0" y="484"/>
                  </a:lnTo>
                  <a:lnTo>
                    <a:pt x="484"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5" name="Freeform 283">
              <a:extLst>
                <a:ext uri="{FF2B5EF4-FFF2-40B4-BE49-F238E27FC236}">
                  <a16:creationId xmlns:a16="http://schemas.microsoft.com/office/drawing/2014/main" id="{A70041C5-C905-47B7-81C4-F687CD8D8B62}"/>
                </a:ext>
              </a:extLst>
            </p:cNvPr>
            <p:cNvSpPr>
              <a:spLocks noChangeAspect="1"/>
            </p:cNvSpPr>
            <p:nvPr/>
          </p:nvSpPr>
          <p:spPr bwMode="auto">
            <a:xfrm>
              <a:off x="4984751" y="3708401"/>
              <a:ext cx="287338" cy="287338"/>
            </a:xfrm>
            <a:custGeom>
              <a:avLst/>
              <a:gdLst>
                <a:gd name="T0" fmla="*/ 702 w 702"/>
                <a:gd name="T1" fmla="*/ 0 h 702"/>
                <a:gd name="T2" fmla="*/ 560 w 702"/>
                <a:gd name="T3" fmla="*/ 0 h 702"/>
                <a:gd name="T4" fmla="*/ 0 w 702"/>
                <a:gd name="T5" fmla="*/ 560 h 702"/>
                <a:gd name="T6" fmla="*/ 0 w 702"/>
                <a:gd name="T7" fmla="*/ 702 h 702"/>
                <a:gd name="T8" fmla="*/ 702 w 702"/>
                <a:gd name="T9" fmla="*/ 0 h 702"/>
              </a:gdLst>
              <a:ahLst/>
              <a:cxnLst>
                <a:cxn ang="0">
                  <a:pos x="T0" y="T1"/>
                </a:cxn>
                <a:cxn ang="0">
                  <a:pos x="T2" y="T3"/>
                </a:cxn>
                <a:cxn ang="0">
                  <a:pos x="T4" y="T5"/>
                </a:cxn>
                <a:cxn ang="0">
                  <a:pos x="T6" y="T7"/>
                </a:cxn>
                <a:cxn ang="0">
                  <a:pos x="T8" y="T9"/>
                </a:cxn>
              </a:cxnLst>
              <a:rect l="0" t="0" r="r" b="b"/>
              <a:pathLst>
                <a:path w="702" h="702">
                  <a:moveTo>
                    <a:pt x="702" y="0"/>
                  </a:moveTo>
                  <a:lnTo>
                    <a:pt x="560" y="0"/>
                  </a:lnTo>
                  <a:lnTo>
                    <a:pt x="0" y="560"/>
                  </a:lnTo>
                  <a:lnTo>
                    <a:pt x="0" y="702"/>
                  </a:lnTo>
                  <a:lnTo>
                    <a:pt x="702" y="0"/>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6" name="Freeform 284">
              <a:extLst>
                <a:ext uri="{FF2B5EF4-FFF2-40B4-BE49-F238E27FC236}">
                  <a16:creationId xmlns:a16="http://schemas.microsoft.com/office/drawing/2014/main" id="{967B3F5E-C6DF-4DFA-A2B4-7FC93CB9EFD8}"/>
                </a:ext>
              </a:extLst>
            </p:cNvPr>
            <p:cNvSpPr>
              <a:spLocks noChangeAspect="1"/>
            </p:cNvSpPr>
            <p:nvPr/>
          </p:nvSpPr>
          <p:spPr bwMode="auto">
            <a:xfrm>
              <a:off x="4984751" y="3708401"/>
              <a:ext cx="377825" cy="377825"/>
            </a:xfrm>
            <a:custGeom>
              <a:avLst/>
              <a:gdLst>
                <a:gd name="T0" fmla="*/ 920 w 920"/>
                <a:gd name="T1" fmla="*/ 0 h 920"/>
                <a:gd name="T2" fmla="*/ 778 w 920"/>
                <a:gd name="T3" fmla="*/ 0 h 920"/>
                <a:gd name="T4" fmla="*/ 0 w 920"/>
                <a:gd name="T5" fmla="*/ 778 h 920"/>
                <a:gd name="T6" fmla="*/ 0 w 920"/>
                <a:gd name="T7" fmla="*/ 920 h 920"/>
                <a:gd name="T8" fmla="*/ 920 w 920"/>
                <a:gd name="T9" fmla="*/ 0 h 920"/>
              </a:gdLst>
              <a:ahLst/>
              <a:cxnLst>
                <a:cxn ang="0">
                  <a:pos x="T0" y="T1"/>
                </a:cxn>
                <a:cxn ang="0">
                  <a:pos x="T2" y="T3"/>
                </a:cxn>
                <a:cxn ang="0">
                  <a:pos x="T4" y="T5"/>
                </a:cxn>
                <a:cxn ang="0">
                  <a:pos x="T6" y="T7"/>
                </a:cxn>
                <a:cxn ang="0">
                  <a:pos x="T8" y="T9"/>
                </a:cxn>
              </a:cxnLst>
              <a:rect l="0" t="0" r="r" b="b"/>
              <a:pathLst>
                <a:path w="920" h="920">
                  <a:moveTo>
                    <a:pt x="920" y="0"/>
                  </a:moveTo>
                  <a:lnTo>
                    <a:pt x="778" y="0"/>
                  </a:lnTo>
                  <a:lnTo>
                    <a:pt x="0" y="778"/>
                  </a:lnTo>
                  <a:lnTo>
                    <a:pt x="0" y="920"/>
                  </a:lnTo>
                  <a:lnTo>
                    <a:pt x="920"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7" name="Freeform 285">
              <a:extLst>
                <a:ext uri="{FF2B5EF4-FFF2-40B4-BE49-F238E27FC236}">
                  <a16:creationId xmlns:a16="http://schemas.microsoft.com/office/drawing/2014/main" id="{E86435F1-15A5-45D3-A8B9-32D801BA29A6}"/>
                </a:ext>
              </a:extLst>
            </p:cNvPr>
            <p:cNvSpPr>
              <a:spLocks noChangeAspect="1"/>
            </p:cNvSpPr>
            <p:nvPr/>
          </p:nvSpPr>
          <p:spPr bwMode="auto">
            <a:xfrm>
              <a:off x="4984751" y="3708401"/>
              <a:ext cx="466725" cy="447675"/>
            </a:xfrm>
            <a:custGeom>
              <a:avLst/>
              <a:gdLst>
                <a:gd name="T0" fmla="*/ 48 w 1138"/>
                <a:gd name="T1" fmla="*/ 1091 h 1091"/>
                <a:gd name="T2" fmla="*/ 1138 w 1138"/>
                <a:gd name="T3" fmla="*/ 0 h 1091"/>
                <a:gd name="T4" fmla="*/ 996 w 1138"/>
                <a:gd name="T5" fmla="*/ 0 h 1091"/>
                <a:gd name="T6" fmla="*/ 0 w 1138"/>
                <a:gd name="T7" fmla="*/ 996 h 1091"/>
                <a:gd name="T8" fmla="*/ 0 w 1138"/>
                <a:gd name="T9" fmla="*/ 1091 h 1091"/>
                <a:gd name="T10" fmla="*/ 48 w 1138"/>
                <a:gd name="T11" fmla="*/ 1091 h 1091"/>
              </a:gdLst>
              <a:ahLst/>
              <a:cxnLst>
                <a:cxn ang="0">
                  <a:pos x="T0" y="T1"/>
                </a:cxn>
                <a:cxn ang="0">
                  <a:pos x="T2" y="T3"/>
                </a:cxn>
                <a:cxn ang="0">
                  <a:pos x="T4" y="T5"/>
                </a:cxn>
                <a:cxn ang="0">
                  <a:pos x="T6" y="T7"/>
                </a:cxn>
                <a:cxn ang="0">
                  <a:pos x="T8" y="T9"/>
                </a:cxn>
                <a:cxn ang="0">
                  <a:pos x="T10" y="T11"/>
                </a:cxn>
              </a:cxnLst>
              <a:rect l="0" t="0" r="r" b="b"/>
              <a:pathLst>
                <a:path w="1138" h="1091">
                  <a:moveTo>
                    <a:pt x="48" y="1091"/>
                  </a:moveTo>
                  <a:lnTo>
                    <a:pt x="1138" y="0"/>
                  </a:lnTo>
                  <a:lnTo>
                    <a:pt x="996" y="0"/>
                  </a:lnTo>
                  <a:lnTo>
                    <a:pt x="0" y="996"/>
                  </a:lnTo>
                  <a:lnTo>
                    <a:pt x="0" y="1091"/>
                  </a:lnTo>
                  <a:lnTo>
                    <a:pt x="48" y="1091"/>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8" name="Freeform 286">
              <a:extLst>
                <a:ext uri="{FF2B5EF4-FFF2-40B4-BE49-F238E27FC236}">
                  <a16:creationId xmlns:a16="http://schemas.microsoft.com/office/drawing/2014/main" id="{A220119C-C94C-4D44-A6AD-E48CE78CA3C9}"/>
                </a:ext>
              </a:extLst>
            </p:cNvPr>
            <p:cNvSpPr>
              <a:spLocks noChangeAspect="1"/>
            </p:cNvSpPr>
            <p:nvPr/>
          </p:nvSpPr>
          <p:spPr bwMode="auto">
            <a:xfrm>
              <a:off x="5035551" y="3708401"/>
              <a:ext cx="506413" cy="447675"/>
            </a:xfrm>
            <a:custGeom>
              <a:avLst/>
              <a:gdLst>
                <a:gd name="T0" fmla="*/ 1233 w 1233"/>
                <a:gd name="T1" fmla="*/ 0 h 1091"/>
                <a:gd name="T2" fmla="*/ 1090 w 1233"/>
                <a:gd name="T3" fmla="*/ 0 h 1091"/>
                <a:gd name="T4" fmla="*/ 0 w 1233"/>
                <a:gd name="T5" fmla="*/ 1091 h 1091"/>
                <a:gd name="T6" fmla="*/ 142 w 1233"/>
                <a:gd name="T7" fmla="*/ 1091 h 1091"/>
                <a:gd name="T8" fmla="*/ 1233 w 1233"/>
                <a:gd name="T9" fmla="*/ 0 h 1091"/>
              </a:gdLst>
              <a:ahLst/>
              <a:cxnLst>
                <a:cxn ang="0">
                  <a:pos x="T0" y="T1"/>
                </a:cxn>
                <a:cxn ang="0">
                  <a:pos x="T2" y="T3"/>
                </a:cxn>
                <a:cxn ang="0">
                  <a:pos x="T4" y="T5"/>
                </a:cxn>
                <a:cxn ang="0">
                  <a:pos x="T6" y="T7"/>
                </a:cxn>
                <a:cxn ang="0">
                  <a:pos x="T8" y="T9"/>
                </a:cxn>
              </a:cxnLst>
              <a:rect l="0" t="0" r="r" b="b"/>
              <a:pathLst>
                <a:path w="1233" h="1091">
                  <a:moveTo>
                    <a:pt x="1233" y="0"/>
                  </a:moveTo>
                  <a:lnTo>
                    <a:pt x="1090" y="0"/>
                  </a:lnTo>
                  <a:lnTo>
                    <a:pt x="0" y="1091"/>
                  </a:lnTo>
                  <a:lnTo>
                    <a:pt x="142" y="1091"/>
                  </a:lnTo>
                  <a:lnTo>
                    <a:pt x="1233"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09" name="Freeform 287">
              <a:extLst>
                <a:ext uri="{FF2B5EF4-FFF2-40B4-BE49-F238E27FC236}">
                  <a16:creationId xmlns:a16="http://schemas.microsoft.com/office/drawing/2014/main" id="{9EE54434-97E9-481F-A8F3-D70746D52EC2}"/>
                </a:ext>
              </a:extLst>
            </p:cNvPr>
            <p:cNvSpPr>
              <a:spLocks noChangeAspect="1"/>
            </p:cNvSpPr>
            <p:nvPr/>
          </p:nvSpPr>
          <p:spPr bwMode="auto">
            <a:xfrm>
              <a:off x="5124451" y="3708401"/>
              <a:ext cx="506413" cy="447675"/>
            </a:xfrm>
            <a:custGeom>
              <a:avLst/>
              <a:gdLst>
                <a:gd name="T0" fmla="*/ 1233 w 1233"/>
                <a:gd name="T1" fmla="*/ 0 h 1091"/>
                <a:gd name="T2" fmla="*/ 1091 w 1233"/>
                <a:gd name="T3" fmla="*/ 0 h 1091"/>
                <a:gd name="T4" fmla="*/ 0 w 1233"/>
                <a:gd name="T5" fmla="*/ 1091 h 1091"/>
                <a:gd name="T6" fmla="*/ 142 w 1233"/>
                <a:gd name="T7" fmla="*/ 1091 h 1091"/>
                <a:gd name="T8" fmla="*/ 1233 w 1233"/>
                <a:gd name="T9" fmla="*/ 0 h 1091"/>
              </a:gdLst>
              <a:ahLst/>
              <a:cxnLst>
                <a:cxn ang="0">
                  <a:pos x="T0" y="T1"/>
                </a:cxn>
                <a:cxn ang="0">
                  <a:pos x="T2" y="T3"/>
                </a:cxn>
                <a:cxn ang="0">
                  <a:pos x="T4" y="T5"/>
                </a:cxn>
                <a:cxn ang="0">
                  <a:pos x="T6" y="T7"/>
                </a:cxn>
                <a:cxn ang="0">
                  <a:pos x="T8" y="T9"/>
                </a:cxn>
              </a:cxnLst>
              <a:rect l="0" t="0" r="r" b="b"/>
              <a:pathLst>
                <a:path w="1233" h="1091">
                  <a:moveTo>
                    <a:pt x="1233" y="0"/>
                  </a:moveTo>
                  <a:lnTo>
                    <a:pt x="1091" y="0"/>
                  </a:lnTo>
                  <a:lnTo>
                    <a:pt x="0" y="1091"/>
                  </a:lnTo>
                  <a:lnTo>
                    <a:pt x="142" y="1091"/>
                  </a:lnTo>
                  <a:lnTo>
                    <a:pt x="1233" y="0"/>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0" name="Freeform 288">
              <a:extLst>
                <a:ext uri="{FF2B5EF4-FFF2-40B4-BE49-F238E27FC236}">
                  <a16:creationId xmlns:a16="http://schemas.microsoft.com/office/drawing/2014/main" id="{CFB08CC1-5C0D-4ED9-948A-BCB95BE8B538}"/>
                </a:ext>
              </a:extLst>
            </p:cNvPr>
            <p:cNvSpPr>
              <a:spLocks noChangeAspect="1"/>
            </p:cNvSpPr>
            <p:nvPr/>
          </p:nvSpPr>
          <p:spPr bwMode="auto">
            <a:xfrm>
              <a:off x="5213351" y="3708401"/>
              <a:ext cx="506413" cy="447675"/>
            </a:xfrm>
            <a:custGeom>
              <a:avLst/>
              <a:gdLst>
                <a:gd name="T0" fmla="*/ 1233 w 1233"/>
                <a:gd name="T1" fmla="*/ 0 h 1091"/>
                <a:gd name="T2" fmla="*/ 1091 w 1233"/>
                <a:gd name="T3" fmla="*/ 0 h 1091"/>
                <a:gd name="T4" fmla="*/ 0 w 1233"/>
                <a:gd name="T5" fmla="*/ 1091 h 1091"/>
                <a:gd name="T6" fmla="*/ 142 w 1233"/>
                <a:gd name="T7" fmla="*/ 1091 h 1091"/>
                <a:gd name="T8" fmla="*/ 1233 w 1233"/>
                <a:gd name="T9" fmla="*/ 0 h 1091"/>
              </a:gdLst>
              <a:ahLst/>
              <a:cxnLst>
                <a:cxn ang="0">
                  <a:pos x="T0" y="T1"/>
                </a:cxn>
                <a:cxn ang="0">
                  <a:pos x="T2" y="T3"/>
                </a:cxn>
                <a:cxn ang="0">
                  <a:pos x="T4" y="T5"/>
                </a:cxn>
                <a:cxn ang="0">
                  <a:pos x="T6" y="T7"/>
                </a:cxn>
                <a:cxn ang="0">
                  <a:pos x="T8" y="T9"/>
                </a:cxn>
              </a:cxnLst>
              <a:rect l="0" t="0" r="r" b="b"/>
              <a:pathLst>
                <a:path w="1233" h="1091">
                  <a:moveTo>
                    <a:pt x="1233" y="0"/>
                  </a:moveTo>
                  <a:lnTo>
                    <a:pt x="1091" y="0"/>
                  </a:lnTo>
                  <a:lnTo>
                    <a:pt x="0" y="1091"/>
                  </a:lnTo>
                  <a:lnTo>
                    <a:pt x="142" y="1091"/>
                  </a:lnTo>
                  <a:lnTo>
                    <a:pt x="1233"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1" name="Freeform 289">
              <a:extLst>
                <a:ext uri="{FF2B5EF4-FFF2-40B4-BE49-F238E27FC236}">
                  <a16:creationId xmlns:a16="http://schemas.microsoft.com/office/drawing/2014/main" id="{C8AFDD24-43C7-4CE9-B0B6-42E471940F99}"/>
                </a:ext>
              </a:extLst>
            </p:cNvPr>
            <p:cNvSpPr>
              <a:spLocks noChangeAspect="1"/>
            </p:cNvSpPr>
            <p:nvPr/>
          </p:nvSpPr>
          <p:spPr bwMode="auto">
            <a:xfrm>
              <a:off x="5303839" y="3708401"/>
              <a:ext cx="457200" cy="447675"/>
            </a:xfrm>
            <a:custGeom>
              <a:avLst/>
              <a:gdLst>
                <a:gd name="T0" fmla="*/ 1115 w 1115"/>
                <a:gd name="T1" fmla="*/ 117 h 1091"/>
                <a:gd name="T2" fmla="*/ 1115 w 1115"/>
                <a:gd name="T3" fmla="*/ 0 h 1091"/>
                <a:gd name="T4" fmla="*/ 1091 w 1115"/>
                <a:gd name="T5" fmla="*/ 0 h 1091"/>
                <a:gd name="T6" fmla="*/ 0 w 1115"/>
                <a:gd name="T7" fmla="*/ 1091 h 1091"/>
                <a:gd name="T8" fmla="*/ 142 w 1115"/>
                <a:gd name="T9" fmla="*/ 1091 h 1091"/>
                <a:gd name="T10" fmla="*/ 1115 w 1115"/>
                <a:gd name="T11" fmla="*/ 117 h 1091"/>
              </a:gdLst>
              <a:ahLst/>
              <a:cxnLst>
                <a:cxn ang="0">
                  <a:pos x="T0" y="T1"/>
                </a:cxn>
                <a:cxn ang="0">
                  <a:pos x="T2" y="T3"/>
                </a:cxn>
                <a:cxn ang="0">
                  <a:pos x="T4" y="T5"/>
                </a:cxn>
                <a:cxn ang="0">
                  <a:pos x="T6" y="T7"/>
                </a:cxn>
                <a:cxn ang="0">
                  <a:pos x="T8" y="T9"/>
                </a:cxn>
                <a:cxn ang="0">
                  <a:pos x="T10" y="T11"/>
                </a:cxn>
              </a:cxnLst>
              <a:rect l="0" t="0" r="r" b="b"/>
              <a:pathLst>
                <a:path w="1115" h="1091">
                  <a:moveTo>
                    <a:pt x="1115" y="117"/>
                  </a:moveTo>
                  <a:lnTo>
                    <a:pt x="1115" y="0"/>
                  </a:lnTo>
                  <a:lnTo>
                    <a:pt x="1091" y="0"/>
                  </a:lnTo>
                  <a:lnTo>
                    <a:pt x="0" y="1091"/>
                  </a:lnTo>
                  <a:lnTo>
                    <a:pt x="142" y="1091"/>
                  </a:lnTo>
                  <a:lnTo>
                    <a:pt x="1115" y="117"/>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2" name="Freeform 290">
              <a:extLst>
                <a:ext uri="{FF2B5EF4-FFF2-40B4-BE49-F238E27FC236}">
                  <a16:creationId xmlns:a16="http://schemas.microsoft.com/office/drawing/2014/main" id="{59A422F9-1BE3-4D9E-9209-A1958FBA7E90}"/>
                </a:ext>
              </a:extLst>
            </p:cNvPr>
            <p:cNvSpPr>
              <a:spLocks noChangeAspect="1"/>
            </p:cNvSpPr>
            <p:nvPr/>
          </p:nvSpPr>
          <p:spPr bwMode="auto">
            <a:xfrm>
              <a:off x="5392739" y="3787776"/>
              <a:ext cx="368300" cy="368300"/>
            </a:xfrm>
            <a:custGeom>
              <a:avLst/>
              <a:gdLst>
                <a:gd name="T0" fmla="*/ 897 w 897"/>
                <a:gd name="T1" fmla="*/ 142 h 897"/>
                <a:gd name="T2" fmla="*/ 897 w 897"/>
                <a:gd name="T3" fmla="*/ 0 h 897"/>
                <a:gd name="T4" fmla="*/ 0 w 897"/>
                <a:gd name="T5" fmla="*/ 897 h 897"/>
                <a:gd name="T6" fmla="*/ 142 w 897"/>
                <a:gd name="T7" fmla="*/ 897 h 897"/>
                <a:gd name="T8" fmla="*/ 897 w 897"/>
                <a:gd name="T9" fmla="*/ 142 h 897"/>
              </a:gdLst>
              <a:ahLst/>
              <a:cxnLst>
                <a:cxn ang="0">
                  <a:pos x="T0" y="T1"/>
                </a:cxn>
                <a:cxn ang="0">
                  <a:pos x="T2" y="T3"/>
                </a:cxn>
                <a:cxn ang="0">
                  <a:pos x="T4" y="T5"/>
                </a:cxn>
                <a:cxn ang="0">
                  <a:pos x="T6" y="T7"/>
                </a:cxn>
                <a:cxn ang="0">
                  <a:pos x="T8" y="T9"/>
                </a:cxn>
              </a:cxnLst>
              <a:rect l="0" t="0" r="r" b="b"/>
              <a:pathLst>
                <a:path w="897" h="897">
                  <a:moveTo>
                    <a:pt x="897" y="142"/>
                  </a:moveTo>
                  <a:lnTo>
                    <a:pt x="897" y="0"/>
                  </a:lnTo>
                  <a:lnTo>
                    <a:pt x="0" y="897"/>
                  </a:lnTo>
                  <a:lnTo>
                    <a:pt x="142" y="897"/>
                  </a:lnTo>
                  <a:lnTo>
                    <a:pt x="897" y="142"/>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3" name="Freeform 291">
              <a:extLst>
                <a:ext uri="{FF2B5EF4-FFF2-40B4-BE49-F238E27FC236}">
                  <a16:creationId xmlns:a16="http://schemas.microsoft.com/office/drawing/2014/main" id="{E9484847-1A89-4C65-B3AB-DB57158546FF}"/>
                </a:ext>
              </a:extLst>
            </p:cNvPr>
            <p:cNvSpPr>
              <a:spLocks noChangeAspect="1"/>
            </p:cNvSpPr>
            <p:nvPr/>
          </p:nvSpPr>
          <p:spPr bwMode="auto">
            <a:xfrm>
              <a:off x="5483226" y="3876676"/>
              <a:ext cx="277813" cy="279400"/>
            </a:xfrm>
            <a:custGeom>
              <a:avLst/>
              <a:gdLst>
                <a:gd name="T0" fmla="*/ 679 w 679"/>
                <a:gd name="T1" fmla="*/ 142 h 679"/>
                <a:gd name="T2" fmla="*/ 679 w 679"/>
                <a:gd name="T3" fmla="*/ 0 h 679"/>
                <a:gd name="T4" fmla="*/ 0 w 679"/>
                <a:gd name="T5" fmla="*/ 679 h 679"/>
                <a:gd name="T6" fmla="*/ 143 w 679"/>
                <a:gd name="T7" fmla="*/ 679 h 679"/>
                <a:gd name="T8" fmla="*/ 679 w 679"/>
                <a:gd name="T9" fmla="*/ 142 h 679"/>
              </a:gdLst>
              <a:ahLst/>
              <a:cxnLst>
                <a:cxn ang="0">
                  <a:pos x="T0" y="T1"/>
                </a:cxn>
                <a:cxn ang="0">
                  <a:pos x="T2" y="T3"/>
                </a:cxn>
                <a:cxn ang="0">
                  <a:pos x="T4" y="T5"/>
                </a:cxn>
                <a:cxn ang="0">
                  <a:pos x="T6" y="T7"/>
                </a:cxn>
                <a:cxn ang="0">
                  <a:pos x="T8" y="T9"/>
                </a:cxn>
              </a:cxnLst>
              <a:rect l="0" t="0" r="r" b="b"/>
              <a:pathLst>
                <a:path w="679" h="679">
                  <a:moveTo>
                    <a:pt x="679" y="142"/>
                  </a:moveTo>
                  <a:lnTo>
                    <a:pt x="679" y="0"/>
                  </a:lnTo>
                  <a:lnTo>
                    <a:pt x="0" y="679"/>
                  </a:lnTo>
                  <a:lnTo>
                    <a:pt x="143" y="679"/>
                  </a:lnTo>
                  <a:lnTo>
                    <a:pt x="679" y="142"/>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4" name="Freeform 292">
              <a:extLst>
                <a:ext uri="{FF2B5EF4-FFF2-40B4-BE49-F238E27FC236}">
                  <a16:creationId xmlns:a16="http://schemas.microsoft.com/office/drawing/2014/main" id="{A621E95D-4158-4FE3-8C27-52C945DD75DA}"/>
                </a:ext>
              </a:extLst>
            </p:cNvPr>
            <p:cNvSpPr>
              <a:spLocks noChangeAspect="1"/>
            </p:cNvSpPr>
            <p:nvPr/>
          </p:nvSpPr>
          <p:spPr bwMode="auto">
            <a:xfrm>
              <a:off x="5572126" y="3967163"/>
              <a:ext cx="188913" cy="188913"/>
            </a:xfrm>
            <a:custGeom>
              <a:avLst/>
              <a:gdLst>
                <a:gd name="T0" fmla="*/ 460 w 460"/>
                <a:gd name="T1" fmla="*/ 142 h 461"/>
                <a:gd name="T2" fmla="*/ 460 w 460"/>
                <a:gd name="T3" fmla="*/ 0 h 461"/>
                <a:gd name="T4" fmla="*/ 0 w 460"/>
                <a:gd name="T5" fmla="*/ 461 h 461"/>
                <a:gd name="T6" fmla="*/ 142 w 460"/>
                <a:gd name="T7" fmla="*/ 461 h 461"/>
                <a:gd name="T8" fmla="*/ 460 w 460"/>
                <a:gd name="T9" fmla="*/ 142 h 461"/>
              </a:gdLst>
              <a:ahLst/>
              <a:cxnLst>
                <a:cxn ang="0">
                  <a:pos x="T0" y="T1"/>
                </a:cxn>
                <a:cxn ang="0">
                  <a:pos x="T2" y="T3"/>
                </a:cxn>
                <a:cxn ang="0">
                  <a:pos x="T4" y="T5"/>
                </a:cxn>
                <a:cxn ang="0">
                  <a:pos x="T6" y="T7"/>
                </a:cxn>
                <a:cxn ang="0">
                  <a:pos x="T8" y="T9"/>
                </a:cxn>
              </a:cxnLst>
              <a:rect l="0" t="0" r="r" b="b"/>
              <a:pathLst>
                <a:path w="460" h="461">
                  <a:moveTo>
                    <a:pt x="460" y="142"/>
                  </a:moveTo>
                  <a:lnTo>
                    <a:pt x="460" y="0"/>
                  </a:lnTo>
                  <a:lnTo>
                    <a:pt x="0" y="461"/>
                  </a:lnTo>
                  <a:lnTo>
                    <a:pt x="142" y="461"/>
                  </a:lnTo>
                  <a:lnTo>
                    <a:pt x="460" y="142"/>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5" name="Freeform 293">
              <a:extLst>
                <a:ext uri="{FF2B5EF4-FFF2-40B4-BE49-F238E27FC236}">
                  <a16:creationId xmlns:a16="http://schemas.microsoft.com/office/drawing/2014/main" id="{5E6220C4-ED96-4A02-A4B1-AC115BF60DD1}"/>
                </a:ext>
              </a:extLst>
            </p:cNvPr>
            <p:cNvSpPr>
              <a:spLocks noChangeAspect="1"/>
            </p:cNvSpPr>
            <p:nvPr/>
          </p:nvSpPr>
          <p:spPr bwMode="auto">
            <a:xfrm>
              <a:off x="5662614" y="4056063"/>
              <a:ext cx="98425" cy="100013"/>
            </a:xfrm>
            <a:custGeom>
              <a:avLst/>
              <a:gdLst>
                <a:gd name="T0" fmla="*/ 242 w 242"/>
                <a:gd name="T1" fmla="*/ 142 h 243"/>
                <a:gd name="T2" fmla="*/ 242 w 242"/>
                <a:gd name="T3" fmla="*/ 0 h 243"/>
                <a:gd name="T4" fmla="*/ 0 w 242"/>
                <a:gd name="T5" fmla="*/ 243 h 243"/>
                <a:gd name="T6" fmla="*/ 142 w 242"/>
                <a:gd name="T7" fmla="*/ 243 h 243"/>
                <a:gd name="T8" fmla="*/ 242 w 242"/>
                <a:gd name="T9" fmla="*/ 142 h 243"/>
              </a:gdLst>
              <a:ahLst/>
              <a:cxnLst>
                <a:cxn ang="0">
                  <a:pos x="T0" y="T1"/>
                </a:cxn>
                <a:cxn ang="0">
                  <a:pos x="T2" y="T3"/>
                </a:cxn>
                <a:cxn ang="0">
                  <a:pos x="T4" y="T5"/>
                </a:cxn>
                <a:cxn ang="0">
                  <a:pos x="T6" y="T7"/>
                </a:cxn>
                <a:cxn ang="0">
                  <a:pos x="T8" y="T9"/>
                </a:cxn>
              </a:cxnLst>
              <a:rect l="0" t="0" r="r" b="b"/>
              <a:pathLst>
                <a:path w="242" h="243">
                  <a:moveTo>
                    <a:pt x="242" y="142"/>
                  </a:moveTo>
                  <a:lnTo>
                    <a:pt x="242" y="0"/>
                  </a:lnTo>
                  <a:lnTo>
                    <a:pt x="0" y="243"/>
                  </a:lnTo>
                  <a:lnTo>
                    <a:pt x="142" y="243"/>
                  </a:lnTo>
                  <a:lnTo>
                    <a:pt x="242" y="142"/>
                  </a:lnTo>
                  <a:close/>
                </a:path>
              </a:pathLst>
            </a:custGeom>
            <a:solidFill>
              <a:srgbClr val="136FB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6" name="Freeform 294">
              <a:extLst>
                <a:ext uri="{FF2B5EF4-FFF2-40B4-BE49-F238E27FC236}">
                  <a16:creationId xmlns:a16="http://schemas.microsoft.com/office/drawing/2014/main" id="{8B6629F8-FC78-4C75-9172-3BC992E70FAD}"/>
                </a:ext>
              </a:extLst>
            </p:cNvPr>
            <p:cNvSpPr>
              <a:spLocks noChangeAspect="1"/>
            </p:cNvSpPr>
            <p:nvPr/>
          </p:nvSpPr>
          <p:spPr bwMode="auto">
            <a:xfrm>
              <a:off x="5751514" y="4146551"/>
              <a:ext cx="9525" cy="9525"/>
            </a:xfrm>
            <a:custGeom>
              <a:avLst/>
              <a:gdLst>
                <a:gd name="T0" fmla="*/ 24 w 24"/>
                <a:gd name="T1" fmla="*/ 0 h 25"/>
                <a:gd name="T2" fmla="*/ 0 w 24"/>
                <a:gd name="T3" fmla="*/ 25 h 25"/>
                <a:gd name="T4" fmla="*/ 24 w 24"/>
                <a:gd name="T5" fmla="*/ 25 h 25"/>
                <a:gd name="T6" fmla="*/ 24 w 24"/>
                <a:gd name="T7" fmla="*/ 0 h 25"/>
              </a:gdLst>
              <a:ahLst/>
              <a:cxnLst>
                <a:cxn ang="0">
                  <a:pos x="T0" y="T1"/>
                </a:cxn>
                <a:cxn ang="0">
                  <a:pos x="T2" y="T3"/>
                </a:cxn>
                <a:cxn ang="0">
                  <a:pos x="T4" y="T5"/>
                </a:cxn>
                <a:cxn ang="0">
                  <a:pos x="T6" y="T7"/>
                </a:cxn>
              </a:cxnLst>
              <a:rect l="0" t="0" r="r" b="b"/>
              <a:pathLst>
                <a:path w="24" h="25">
                  <a:moveTo>
                    <a:pt x="24" y="0"/>
                  </a:moveTo>
                  <a:lnTo>
                    <a:pt x="0" y="25"/>
                  </a:lnTo>
                  <a:lnTo>
                    <a:pt x="24" y="25"/>
                  </a:lnTo>
                  <a:lnTo>
                    <a:pt x="24" y="0"/>
                  </a:lnTo>
                  <a:close/>
                </a:path>
              </a:pathLst>
            </a:custGeom>
            <a:solidFill>
              <a:srgbClr val="2E95D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7" name="Rectangle 295">
              <a:extLst>
                <a:ext uri="{FF2B5EF4-FFF2-40B4-BE49-F238E27FC236}">
                  <a16:creationId xmlns:a16="http://schemas.microsoft.com/office/drawing/2014/main" id="{7730BAE3-0E35-48C5-BCB4-0D5F890D50DA}"/>
                </a:ext>
              </a:extLst>
            </p:cNvPr>
            <p:cNvSpPr>
              <a:spLocks noChangeAspect="1" noChangeArrowheads="1"/>
            </p:cNvSpPr>
            <p:nvPr/>
          </p:nvSpPr>
          <p:spPr bwMode="auto">
            <a:xfrm>
              <a:off x="5006976" y="3730626"/>
              <a:ext cx="731838" cy="403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8" name="Freeform 296">
              <a:extLst>
                <a:ext uri="{FF2B5EF4-FFF2-40B4-BE49-F238E27FC236}">
                  <a16:creationId xmlns:a16="http://schemas.microsoft.com/office/drawing/2014/main" id="{02F2DC70-C0B8-450F-9892-0AD0CE638D25}"/>
                </a:ext>
              </a:extLst>
            </p:cNvPr>
            <p:cNvSpPr>
              <a:spLocks noChangeAspect="1"/>
            </p:cNvSpPr>
            <p:nvPr/>
          </p:nvSpPr>
          <p:spPr bwMode="auto">
            <a:xfrm>
              <a:off x="4984751" y="3706813"/>
              <a:ext cx="776288" cy="336550"/>
            </a:xfrm>
            <a:custGeom>
              <a:avLst/>
              <a:gdLst>
                <a:gd name="T0" fmla="*/ 1892 w 1892"/>
                <a:gd name="T1" fmla="*/ 0 h 817"/>
                <a:gd name="T2" fmla="*/ 1799 w 1892"/>
                <a:gd name="T3" fmla="*/ 0 h 817"/>
                <a:gd name="T4" fmla="*/ 1039 w 1892"/>
                <a:gd name="T5" fmla="*/ 0 h 817"/>
                <a:gd name="T6" fmla="*/ 946 w 1892"/>
                <a:gd name="T7" fmla="*/ 0 h 817"/>
                <a:gd name="T8" fmla="*/ 853 w 1892"/>
                <a:gd name="T9" fmla="*/ 0 h 817"/>
                <a:gd name="T10" fmla="*/ 93 w 1892"/>
                <a:gd name="T11" fmla="*/ 0 h 817"/>
                <a:gd name="T12" fmla="*/ 0 w 1892"/>
                <a:gd name="T13" fmla="*/ 0 h 817"/>
                <a:gd name="T14" fmla="*/ 236 w 1892"/>
                <a:gd name="T15" fmla="*/ 211 h 817"/>
                <a:gd name="T16" fmla="*/ 402 w 1892"/>
                <a:gd name="T17" fmla="*/ 360 h 817"/>
                <a:gd name="T18" fmla="*/ 473 w 1892"/>
                <a:gd name="T19" fmla="*/ 423 h 817"/>
                <a:gd name="T20" fmla="*/ 694 w 1892"/>
                <a:gd name="T21" fmla="*/ 620 h 817"/>
                <a:gd name="T22" fmla="*/ 875 w 1892"/>
                <a:gd name="T23" fmla="*/ 783 h 817"/>
                <a:gd name="T24" fmla="*/ 1017 w 1892"/>
                <a:gd name="T25" fmla="*/ 783 h 817"/>
                <a:gd name="T26" fmla="*/ 1198 w 1892"/>
                <a:gd name="T27" fmla="*/ 620 h 817"/>
                <a:gd name="T28" fmla="*/ 1419 w 1892"/>
                <a:gd name="T29" fmla="*/ 423 h 817"/>
                <a:gd name="T30" fmla="*/ 1490 w 1892"/>
                <a:gd name="T31" fmla="*/ 360 h 817"/>
                <a:gd name="T32" fmla="*/ 1656 w 1892"/>
                <a:gd name="T33" fmla="*/ 211 h 817"/>
                <a:gd name="T34" fmla="*/ 1892 w 1892"/>
                <a:gd name="T35" fmla="*/ 0 h 8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92" h="817">
                  <a:moveTo>
                    <a:pt x="1892" y="0"/>
                  </a:moveTo>
                  <a:lnTo>
                    <a:pt x="1799" y="0"/>
                  </a:lnTo>
                  <a:lnTo>
                    <a:pt x="1039" y="0"/>
                  </a:lnTo>
                  <a:lnTo>
                    <a:pt x="946" y="0"/>
                  </a:lnTo>
                  <a:lnTo>
                    <a:pt x="853" y="0"/>
                  </a:lnTo>
                  <a:lnTo>
                    <a:pt x="93" y="0"/>
                  </a:lnTo>
                  <a:lnTo>
                    <a:pt x="0" y="0"/>
                  </a:lnTo>
                  <a:lnTo>
                    <a:pt x="236" y="211"/>
                  </a:lnTo>
                  <a:lnTo>
                    <a:pt x="402" y="360"/>
                  </a:lnTo>
                  <a:cubicBezTo>
                    <a:pt x="422" y="377"/>
                    <a:pt x="447" y="400"/>
                    <a:pt x="473" y="423"/>
                  </a:cubicBezTo>
                  <a:lnTo>
                    <a:pt x="694" y="620"/>
                  </a:lnTo>
                  <a:lnTo>
                    <a:pt x="875" y="783"/>
                  </a:lnTo>
                  <a:cubicBezTo>
                    <a:pt x="914" y="817"/>
                    <a:pt x="978" y="817"/>
                    <a:pt x="1017" y="783"/>
                  </a:cubicBezTo>
                  <a:lnTo>
                    <a:pt x="1198" y="620"/>
                  </a:lnTo>
                  <a:lnTo>
                    <a:pt x="1419" y="423"/>
                  </a:lnTo>
                  <a:cubicBezTo>
                    <a:pt x="1445" y="400"/>
                    <a:pt x="1470" y="377"/>
                    <a:pt x="1490" y="360"/>
                  </a:cubicBezTo>
                  <a:lnTo>
                    <a:pt x="1656" y="211"/>
                  </a:lnTo>
                  <a:lnTo>
                    <a:pt x="1892" y="0"/>
                  </a:lnTo>
                  <a:close/>
                </a:path>
              </a:pathLst>
            </a:custGeom>
            <a:solidFill>
              <a:srgbClr val="63BD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19" name="Freeform 297">
              <a:extLst>
                <a:ext uri="{FF2B5EF4-FFF2-40B4-BE49-F238E27FC236}">
                  <a16:creationId xmlns:a16="http://schemas.microsoft.com/office/drawing/2014/main" id="{8962A952-CD31-462B-91AF-BB9A48E47026}"/>
                </a:ext>
              </a:extLst>
            </p:cNvPr>
            <p:cNvSpPr>
              <a:spLocks noChangeAspect="1"/>
            </p:cNvSpPr>
            <p:nvPr/>
          </p:nvSpPr>
          <p:spPr bwMode="auto">
            <a:xfrm>
              <a:off x="4984751" y="3819526"/>
              <a:ext cx="776288" cy="336550"/>
            </a:xfrm>
            <a:custGeom>
              <a:avLst/>
              <a:gdLst>
                <a:gd name="T0" fmla="*/ 402 w 1892"/>
                <a:gd name="T1" fmla="*/ 472 h 818"/>
                <a:gd name="T2" fmla="*/ 473 w 1892"/>
                <a:gd name="T3" fmla="*/ 411 h 818"/>
                <a:gd name="T4" fmla="*/ 694 w 1892"/>
                <a:gd name="T5" fmla="*/ 221 h 818"/>
                <a:gd name="T6" fmla="*/ 875 w 1892"/>
                <a:gd name="T7" fmla="*/ 65 h 818"/>
                <a:gd name="T8" fmla="*/ 1017 w 1892"/>
                <a:gd name="T9" fmla="*/ 65 h 818"/>
                <a:gd name="T10" fmla="*/ 1198 w 1892"/>
                <a:gd name="T11" fmla="*/ 221 h 818"/>
                <a:gd name="T12" fmla="*/ 1419 w 1892"/>
                <a:gd name="T13" fmla="*/ 411 h 818"/>
                <a:gd name="T14" fmla="*/ 1490 w 1892"/>
                <a:gd name="T15" fmla="*/ 472 h 818"/>
                <a:gd name="T16" fmla="*/ 1656 w 1892"/>
                <a:gd name="T17" fmla="*/ 614 h 818"/>
                <a:gd name="T18" fmla="*/ 1892 w 1892"/>
                <a:gd name="T19" fmla="*/ 818 h 818"/>
                <a:gd name="T20" fmla="*/ 1656 w 1892"/>
                <a:gd name="T21" fmla="*/ 606 h 818"/>
                <a:gd name="T22" fmla="*/ 1490 w 1892"/>
                <a:gd name="T23" fmla="*/ 458 h 818"/>
                <a:gd name="T24" fmla="*/ 1419 w 1892"/>
                <a:gd name="T25" fmla="*/ 395 h 818"/>
                <a:gd name="T26" fmla="*/ 1198 w 1892"/>
                <a:gd name="T27" fmla="*/ 197 h 818"/>
                <a:gd name="T28" fmla="*/ 1017 w 1892"/>
                <a:gd name="T29" fmla="*/ 35 h 818"/>
                <a:gd name="T30" fmla="*/ 875 w 1892"/>
                <a:gd name="T31" fmla="*/ 35 h 818"/>
                <a:gd name="T32" fmla="*/ 694 w 1892"/>
                <a:gd name="T33" fmla="*/ 197 h 818"/>
                <a:gd name="T34" fmla="*/ 473 w 1892"/>
                <a:gd name="T35" fmla="*/ 395 h 818"/>
                <a:gd name="T36" fmla="*/ 402 w 1892"/>
                <a:gd name="T37" fmla="*/ 458 h 818"/>
                <a:gd name="T38" fmla="*/ 236 w 1892"/>
                <a:gd name="T39" fmla="*/ 606 h 818"/>
                <a:gd name="T40" fmla="*/ 0 w 1892"/>
                <a:gd name="T41" fmla="*/ 818 h 818"/>
                <a:gd name="T42" fmla="*/ 236 w 1892"/>
                <a:gd name="T43" fmla="*/ 614 h 818"/>
                <a:gd name="T44" fmla="*/ 402 w 1892"/>
                <a:gd name="T45" fmla="*/ 472 h 8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892" h="818">
                  <a:moveTo>
                    <a:pt x="402" y="472"/>
                  </a:moveTo>
                  <a:cubicBezTo>
                    <a:pt x="422" y="455"/>
                    <a:pt x="447" y="433"/>
                    <a:pt x="473" y="411"/>
                  </a:cubicBezTo>
                  <a:lnTo>
                    <a:pt x="694" y="221"/>
                  </a:lnTo>
                  <a:lnTo>
                    <a:pt x="875" y="65"/>
                  </a:lnTo>
                  <a:cubicBezTo>
                    <a:pt x="914" y="31"/>
                    <a:pt x="978" y="31"/>
                    <a:pt x="1017" y="65"/>
                  </a:cubicBezTo>
                  <a:lnTo>
                    <a:pt x="1198" y="221"/>
                  </a:lnTo>
                  <a:lnTo>
                    <a:pt x="1419" y="411"/>
                  </a:lnTo>
                  <a:cubicBezTo>
                    <a:pt x="1445" y="433"/>
                    <a:pt x="1470" y="455"/>
                    <a:pt x="1490" y="472"/>
                  </a:cubicBezTo>
                  <a:lnTo>
                    <a:pt x="1656" y="614"/>
                  </a:lnTo>
                  <a:lnTo>
                    <a:pt x="1892" y="818"/>
                  </a:lnTo>
                  <a:lnTo>
                    <a:pt x="1656" y="606"/>
                  </a:lnTo>
                  <a:lnTo>
                    <a:pt x="1490" y="458"/>
                  </a:lnTo>
                  <a:cubicBezTo>
                    <a:pt x="1470" y="440"/>
                    <a:pt x="1445" y="418"/>
                    <a:pt x="1419" y="395"/>
                  </a:cubicBezTo>
                  <a:lnTo>
                    <a:pt x="1198" y="197"/>
                  </a:lnTo>
                  <a:lnTo>
                    <a:pt x="1017" y="35"/>
                  </a:lnTo>
                  <a:cubicBezTo>
                    <a:pt x="978" y="0"/>
                    <a:pt x="914" y="0"/>
                    <a:pt x="875" y="35"/>
                  </a:cubicBezTo>
                  <a:lnTo>
                    <a:pt x="694" y="197"/>
                  </a:lnTo>
                  <a:lnTo>
                    <a:pt x="473" y="395"/>
                  </a:lnTo>
                  <a:cubicBezTo>
                    <a:pt x="447" y="418"/>
                    <a:pt x="422" y="440"/>
                    <a:pt x="402" y="458"/>
                  </a:cubicBezTo>
                  <a:lnTo>
                    <a:pt x="236" y="606"/>
                  </a:lnTo>
                  <a:lnTo>
                    <a:pt x="0" y="818"/>
                  </a:lnTo>
                  <a:lnTo>
                    <a:pt x="236" y="614"/>
                  </a:lnTo>
                  <a:lnTo>
                    <a:pt x="402" y="472"/>
                  </a:lnTo>
                  <a:close/>
                </a:path>
              </a:pathLst>
            </a:custGeom>
            <a:solidFill>
              <a:srgbClr val="63BD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sp>
          <p:nvSpPr>
            <p:cNvPr id="820" name="Freeform 298">
              <a:extLst>
                <a:ext uri="{FF2B5EF4-FFF2-40B4-BE49-F238E27FC236}">
                  <a16:creationId xmlns:a16="http://schemas.microsoft.com/office/drawing/2014/main" id="{368F5822-2EC7-4B1F-9545-42227AA62DC2}"/>
                </a:ext>
              </a:extLst>
            </p:cNvPr>
            <p:cNvSpPr>
              <a:spLocks noChangeAspect="1"/>
            </p:cNvSpPr>
            <p:nvPr/>
          </p:nvSpPr>
          <p:spPr bwMode="auto">
            <a:xfrm>
              <a:off x="4984751" y="3706813"/>
              <a:ext cx="776288" cy="320675"/>
            </a:xfrm>
            <a:custGeom>
              <a:avLst/>
              <a:gdLst>
                <a:gd name="T0" fmla="*/ 1892 w 1892"/>
                <a:gd name="T1" fmla="*/ 0 h 780"/>
                <a:gd name="T2" fmla="*/ 1799 w 1892"/>
                <a:gd name="T3" fmla="*/ 0 h 780"/>
                <a:gd name="T4" fmla="*/ 1039 w 1892"/>
                <a:gd name="T5" fmla="*/ 0 h 780"/>
                <a:gd name="T6" fmla="*/ 946 w 1892"/>
                <a:gd name="T7" fmla="*/ 0 h 780"/>
                <a:gd name="T8" fmla="*/ 853 w 1892"/>
                <a:gd name="T9" fmla="*/ 0 h 780"/>
                <a:gd name="T10" fmla="*/ 93 w 1892"/>
                <a:gd name="T11" fmla="*/ 0 h 780"/>
                <a:gd name="T12" fmla="*/ 0 w 1892"/>
                <a:gd name="T13" fmla="*/ 0 h 780"/>
                <a:gd name="T14" fmla="*/ 236 w 1892"/>
                <a:gd name="T15" fmla="*/ 202 h 780"/>
                <a:gd name="T16" fmla="*/ 402 w 1892"/>
                <a:gd name="T17" fmla="*/ 343 h 780"/>
                <a:gd name="T18" fmla="*/ 473 w 1892"/>
                <a:gd name="T19" fmla="*/ 403 h 780"/>
                <a:gd name="T20" fmla="*/ 694 w 1892"/>
                <a:gd name="T21" fmla="*/ 592 h 780"/>
                <a:gd name="T22" fmla="*/ 875 w 1892"/>
                <a:gd name="T23" fmla="*/ 747 h 780"/>
                <a:gd name="T24" fmla="*/ 1017 w 1892"/>
                <a:gd name="T25" fmla="*/ 747 h 780"/>
                <a:gd name="T26" fmla="*/ 1198 w 1892"/>
                <a:gd name="T27" fmla="*/ 592 h 780"/>
                <a:gd name="T28" fmla="*/ 1419 w 1892"/>
                <a:gd name="T29" fmla="*/ 403 h 780"/>
                <a:gd name="T30" fmla="*/ 1490 w 1892"/>
                <a:gd name="T31" fmla="*/ 343 h 780"/>
                <a:gd name="T32" fmla="*/ 1656 w 1892"/>
                <a:gd name="T33" fmla="*/ 202 h 780"/>
                <a:gd name="T34" fmla="*/ 1892 w 1892"/>
                <a:gd name="T35" fmla="*/ 0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92" h="780">
                  <a:moveTo>
                    <a:pt x="1892" y="0"/>
                  </a:moveTo>
                  <a:lnTo>
                    <a:pt x="1799" y="0"/>
                  </a:lnTo>
                  <a:lnTo>
                    <a:pt x="1039" y="0"/>
                  </a:lnTo>
                  <a:lnTo>
                    <a:pt x="946" y="0"/>
                  </a:lnTo>
                  <a:lnTo>
                    <a:pt x="853" y="0"/>
                  </a:lnTo>
                  <a:lnTo>
                    <a:pt x="93" y="0"/>
                  </a:lnTo>
                  <a:lnTo>
                    <a:pt x="0" y="0"/>
                  </a:lnTo>
                  <a:lnTo>
                    <a:pt x="236" y="202"/>
                  </a:lnTo>
                  <a:lnTo>
                    <a:pt x="402" y="343"/>
                  </a:lnTo>
                  <a:cubicBezTo>
                    <a:pt x="422" y="360"/>
                    <a:pt x="447" y="382"/>
                    <a:pt x="473" y="403"/>
                  </a:cubicBezTo>
                  <a:lnTo>
                    <a:pt x="694" y="592"/>
                  </a:lnTo>
                  <a:lnTo>
                    <a:pt x="875" y="747"/>
                  </a:lnTo>
                  <a:cubicBezTo>
                    <a:pt x="914" y="780"/>
                    <a:pt x="978" y="780"/>
                    <a:pt x="1017" y="747"/>
                  </a:cubicBezTo>
                  <a:lnTo>
                    <a:pt x="1198" y="592"/>
                  </a:lnTo>
                  <a:lnTo>
                    <a:pt x="1419" y="403"/>
                  </a:lnTo>
                  <a:cubicBezTo>
                    <a:pt x="1445" y="382"/>
                    <a:pt x="1470" y="360"/>
                    <a:pt x="1490" y="343"/>
                  </a:cubicBezTo>
                  <a:lnTo>
                    <a:pt x="1656" y="202"/>
                  </a:lnTo>
                  <a:lnTo>
                    <a:pt x="1892"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a:ln>
                  <a:noFill/>
                </a:ln>
                <a:solidFill>
                  <a:prstClr val="white"/>
                </a:solidFill>
                <a:effectLst/>
                <a:uLnTx/>
                <a:uFillTx/>
                <a:latin typeface="Helvetica"/>
                <a:ea typeface="+mn-ea"/>
              </a:endParaRPr>
            </a:p>
          </p:txBody>
        </p:sp>
      </p:grpSp>
      <p:grpSp>
        <p:nvGrpSpPr>
          <p:cNvPr id="828" name="Group 827">
            <a:extLst>
              <a:ext uri="{FF2B5EF4-FFF2-40B4-BE49-F238E27FC236}">
                <a16:creationId xmlns:a16="http://schemas.microsoft.com/office/drawing/2014/main" id="{8EDF40DD-0082-4F0B-90D5-B93ED2D4A683}"/>
              </a:ext>
            </a:extLst>
          </p:cNvPr>
          <p:cNvGrpSpPr/>
          <p:nvPr/>
        </p:nvGrpSpPr>
        <p:grpSpPr>
          <a:xfrm>
            <a:off x="7296761" y="4934084"/>
            <a:ext cx="3250212" cy="1047345"/>
            <a:chOff x="2142532" y="1266113"/>
            <a:chExt cx="3250212" cy="1047345"/>
          </a:xfrm>
        </p:grpSpPr>
        <p:sp>
          <p:nvSpPr>
            <p:cNvPr id="829" name="Rectangle 828">
              <a:extLst>
                <a:ext uri="{FF2B5EF4-FFF2-40B4-BE49-F238E27FC236}">
                  <a16:creationId xmlns:a16="http://schemas.microsoft.com/office/drawing/2014/main" id="{BAB0F5A6-0B58-49E2-9AA4-BC7E1A5775DF}"/>
                </a:ext>
              </a:extLst>
            </p:cNvPr>
            <p:cNvSpPr/>
            <p:nvPr/>
          </p:nvSpPr>
          <p:spPr>
            <a:xfrm>
              <a:off x="2142532" y="1574794"/>
              <a:ext cx="3245207" cy="738664"/>
            </a:xfrm>
            <a:prstGeom prst="rect">
              <a:avLst/>
            </a:prstGeom>
          </p:spPr>
          <p:txBody>
            <a:bodyPr wrap="square">
              <a:spAutoFit/>
            </a:bodyPr>
            <a:lstStyle/>
            <a:p>
              <a:pPr lvl="0" algn="justLow"/>
              <a:r>
                <a:rPr lang="ar-EG" sz="1400" dirty="0">
                  <a:solidFill>
                    <a:prstClr val="white"/>
                  </a:solidFill>
                  <a:latin typeface="JF Flat" panose="02000500000000000000" pitchFamily="2" charset="-78"/>
                </a:rPr>
                <a:t>هذا النص هو مثال لنص يمكن أن يستبدل في نفس المساحة، لقد تم توليد هذا النص من مولد النص العربى، </a:t>
              </a:r>
            </a:p>
          </p:txBody>
        </p:sp>
        <p:sp>
          <p:nvSpPr>
            <p:cNvPr id="830" name="Rectangle 829">
              <a:extLst>
                <a:ext uri="{FF2B5EF4-FFF2-40B4-BE49-F238E27FC236}">
                  <a16:creationId xmlns:a16="http://schemas.microsoft.com/office/drawing/2014/main" id="{217D16B8-1B35-45F2-872E-17C35EB6932C}"/>
                </a:ext>
              </a:extLst>
            </p:cNvPr>
            <p:cNvSpPr/>
            <p:nvPr/>
          </p:nvSpPr>
          <p:spPr>
            <a:xfrm>
              <a:off x="2142533" y="1266113"/>
              <a:ext cx="3250211" cy="400110"/>
            </a:xfrm>
            <a:prstGeom prst="rect">
              <a:avLst/>
            </a:prstGeom>
          </p:spPr>
          <p:txBody>
            <a:bodyPr wrap="square">
              <a:spAutoFit/>
            </a:bodyPr>
            <a:lstStyle/>
            <a:p>
              <a:pPr lvl="0"/>
              <a:r>
                <a:rPr lang="ar-EG" sz="2000" b="1" dirty="0">
                  <a:solidFill>
                    <a:prstClr val="white"/>
                  </a:solidFill>
                  <a:latin typeface="JF Flat" panose="02000500000000000000" pitchFamily="2" charset="-78"/>
                </a:rPr>
                <a:t>أضف هنا العنوان</a:t>
              </a:r>
            </a:p>
          </p:txBody>
        </p:sp>
      </p:grpSp>
    </p:spTree>
    <p:extLst>
      <p:ext uri="{BB962C8B-B14F-4D97-AF65-F5344CB8AC3E}">
        <p14:creationId xmlns:p14="http://schemas.microsoft.com/office/powerpoint/2010/main" val="1230525927"/>
      </p:ext>
    </p:extLst>
  </p:cSld>
  <p:clrMapOvr>
    <a:masterClrMapping/>
  </p:clrMapOvr>
  <mc:AlternateContent xmlns:mc="http://schemas.openxmlformats.org/markup-compatibility/2006" xmlns:p14="http://schemas.microsoft.com/office/powerpoint/2010/main">
    <mc:Choice Requires="p14">
      <p:transition spd="slow" p14:dur="1300">
        <p14:pan dir="r"/>
      </p:transition>
    </mc:Choice>
    <mc:Fallback xmlns="">
      <p:transition spd="slow">
        <p:fade/>
      </p:transition>
    </mc:Fallback>
  </mc:AlternateContent>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خط جذور">
      <a:majorFont>
        <a:latin typeface="JF Flat"/>
        <a:ea typeface=""/>
        <a:cs typeface="JF Flat"/>
      </a:majorFont>
      <a:minorFont>
        <a:latin typeface="JF Flat"/>
        <a:ea typeface=""/>
        <a:cs typeface="JF Flat"/>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331</Words>
  <Application>Microsoft Office PowerPoint</Application>
  <PresentationFormat>شاشة عريضة</PresentationFormat>
  <Paragraphs>27</Paragraphs>
  <Slides>5</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5</vt:i4>
      </vt:variant>
    </vt:vector>
  </HeadingPairs>
  <TitlesOfParts>
    <vt:vector size="10" baseType="lpstr">
      <vt:lpstr>Adobe Fangsong Std R</vt:lpstr>
      <vt:lpstr>Arial</vt:lpstr>
      <vt:lpstr>Helvetica</vt:lpstr>
      <vt:lpstr>JF Flat</vt:lpstr>
      <vt:lpstr>نسق Office</vt:lpstr>
      <vt:lpstr>انفوجرافيك الكتب</vt:lpstr>
      <vt:lpstr>انفوجرافيك الكتب</vt:lpstr>
      <vt:lpstr>انفوجرافيك لقياس المعرفة</vt:lpstr>
      <vt:lpstr>انفوجرافيك للكتب اون لاين</vt:lpstr>
      <vt:lpstr>انفوجرافيك للتدريب اون لاين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انفوجرافيك الكتب</dc:title>
  <dc:creator>ادركها بوربوينت</dc:creator>
  <cp:lastModifiedBy>ادركها بوربوينت</cp:lastModifiedBy>
  <cp:revision>2</cp:revision>
  <dcterms:created xsi:type="dcterms:W3CDTF">2021-03-06T22:45:42Z</dcterms:created>
  <dcterms:modified xsi:type="dcterms:W3CDTF">2021-03-06T22:49:59Z</dcterms:modified>
</cp:coreProperties>
</file>