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8"/>
  </p:notesMasterIdLst>
  <p:sldIdLst>
    <p:sldId id="256" r:id="rId2"/>
    <p:sldId id="259" r:id="rId3"/>
    <p:sldId id="257" r:id="rId4"/>
    <p:sldId id="260" r:id="rId5"/>
    <p:sldId id="261" r:id="rId6"/>
    <p:sldId id="262" r:id="rId7"/>
  </p:sldIdLst>
  <p:sldSz cx="9144000" cy="6858000" type="screen4x3"/>
  <p:notesSz cx="6858000" cy="9144000"/>
  <p:defaultTextStyle>
    <a:defPPr>
      <a:defRPr lang="ar-LB"/>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1494" y="-11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6" d="100"/>
          <a:sy n="56" d="100"/>
        </p:scale>
        <p:origin x="-2826"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LB"/>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0D5D5213-CCE1-458B-BF2F-F655E5E4BE6E}" type="datetimeFigureOut">
              <a:rPr lang="ar-LB" smtClean="0"/>
              <a:t>19/04/1444</a:t>
            </a:fld>
            <a:endParaRPr lang="ar-LB"/>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LB"/>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LB"/>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LB"/>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95890160-C60B-4244-BD7B-8A592EA53316}" type="slidenum">
              <a:rPr lang="ar-LB" smtClean="0"/>
              <a:t>‹#›</a:t>
            </a:fld>
            <a:endParaRPr lang="ar-LB"/>
          </a:p>
        </p:txBody>
      </p:sp>
    </p:spTree>
    <p:extLst>
      <p:ext uri="{BB962C8B-B14F-4D97-AF65-F5344CB8AC3E}">
        <p14:creationId xmlns:p14="http://schemas.microsoft.com/office/powerpoint/2010/main" val="316111798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LB"/>
          </a:p>
        </p:txBody>
      </p:sp>
      <p:sp>
        <p:nvSpPr>
          <p:cNvPr id="4" name="عنصر نائب لرقم الشريحة 3"/>
          <p:cNvSpPr>
            <a:spLocks noGrp="1"/>
          </p:cNvSpPr>
          <p:nvPr>
            <p:ph type="sldNum" sz="quarter" idx="10"/>
          </p:nvPr>
        </p:nvSpPr>
        <p:spPr/>
        <p:txBody>
          <a:bodyPr/>
          <a:lstStyle/>
          <a:p>
            <a:fld id="{95890160-C60B-4244-BD7B-8A592EA53316}" type="slidenum">
              <a:rPr lang="ar-LB" smtClean="0"/>
              <a:t>2</a:t>
            </a:fld>
            <a:endParaRPr lang="ar-LB"/>
          </a:p>
        </p:txBody>
      </p:sp>
    </p:spTree>
    <p:extLst>
      <p:ext uri="{BB962C8B-B14F-4D97-AF65-F5344CB8AC3E}">
        <p14:creationId xmlns:p14="http://schemas.microsoft.com/office/powerpoint/2010/main" val="19264772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LB"/>
          </a:p>
        </p:txBody>
      </p:sp>
      <p:sp>
        <p:nvSpPr>
          <p:cNvPr id="4" name="عنصر نائب لرقم الشريحة 3"/>
          <p:cNvSpPr>
            <a:spLocks noGrp="1"/>
          </p:cNvSpPr>
          <p:nvPr>
            <p:ph type="sldNum" sz="quarter" idx="10"/>
          </p:nvPr>
        </p:nvSpPr>
        <p:spPr/>
        <p:txBody>
          <a:bodyPr/>
          <a:lstStyle/>
          <a:p>
            <a:fld id="{95890160-C60B-4244-BD7B-8A592EA53316}" type="slidenum">
              <a:rPr lang="ar-LB" smtClean="0"/>
              <a:t>3</a:t>
            </a:fld>
            <a:endParaRPr lang="ar-LB"/>
          </a:p>
        </p:txBody>
      </p:sp>
    </p:spTree>
    <p:extLst>
      <p:ext uri="{BB962C8B-B14F-4D97-AF65-F5344CB8AC3E}">
        <p14:creationId xmlns:p14="http://schemas.microsoft.com/office/powerpoint/2010/main" val="12202602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LB"/>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LB"/>
          </a:p>
        </p:txBody>
      </p:sp>
      <p:sp>
        <p:nvSpPr>
          <p:cNvPr id="4" name="عنصر نائب للتاريخ 3"/>
          <p:cNvSpPr>
            <a:spLocks noGrp="1"/>
          </p:cNvSpPr>
          <p:nvPr>
            <p:ph type="dt" sz="half" idx="10"/>
          </p:nvPr>
        </p:nvSpPr>
        <p:spPr/>
        <p:txBody>
          <a:bodyPr/>
          <a:lstStyle/>
          <a:p>
            <a:fld id="{DF7AEE18-9657-40BA-B4FA-60067F18F036}" type="datetimeFigureOut">
              <a:rPr lang="ar-LB" smtClean="0"/>
              <a:t>19/04/1444</a:t>
            </a:fld>
            <a:endParaRPr lang="ar-LB"/>
          </a:p>
        </p:txBody>
      </p:sp>
      <p:sp>
        <p:nvSpPr>
          <p:cNvPr id="5" name="عنصر نائب للتذييل 4"/>
          <p:cNvSpPr>
            <a:spLocks noGrp="1"/>
          </p:cNvSpPr>
          <p:nvPr>
            <p:ph type="ftr" sz="quarter" idx="11"/>
          </p:nvPr>
        </p:nvSpPr>
        <p:spPr/>
        <p:txBody>
          <a:bodyPr/>
          <a:lstStyle/>
          <a:p>
            <a:endParaRPr lang="ar-LB"/>
          </a:p>
        </p:txBody>
      </p:sp>
      <p:sp>
        <p:nvSpPr>
          <p:cNvPr id="6" name="عنصر نائب لرقم الشريحة 5"/>
          <p:cNvSpPr>
            <a:spLocks noGrp="1"/>
          </p:cNvSpPr>
          <p:nvPr>
            <p:ph type="sldNum" sz="quarter" idx="12"/>
          </p:nvPr>
        </p:nvSpPr>
        <p:spPr/>
        <p:txBody>
          <a:bodyPr/>
          <a:lstStyle/>
          <a:p>
            <a:fld id="{99365B56-C17C-4AB2-8E60-AD577051909B}" type="slidenum">
              <a:rPr lang="ar-LB" smtClean="0"/>
              <a:t>‹#›</a:t>
            </a:fld>
            <a:endParaRPr lang="ar-LB"/>
          </a:p>
        </p:txBody>
      </p:sp>
    </p:spTree>
    <p:extLst>
      <p:ext uri="{BB962C8B-B14F-4D97-AF65-F5344CB8AC3E}">
        <p14:creationId xmlns:p14="http://schemas.microsoft.com/office/powerpoint/2010/main" val="3338407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LB"/>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LB"/>
          </a:p>
        </p:txBody>
      </p:sp>
      <p:sp>
        <p:nvSpPr>
          <p:cNvPr id="4" name="عنصر نائب للتاريخ 3"/>
          <p:cNvSpPr>
            <a:spLocks noGrp="1"/>
          </p:cNvSpPr>
          <p:nvPr>
            <p:ph type="dt" sz="half" idx="10"/>
          </p:nvPr>
        </p:nvSpPr>
        <p:spPr/>
        <p:txBody>
          <a:bodyPr/>
          <a:lstStyle/>
          <a:p>
            <a:fld id="{DF7AEE18-9657-40BA-B4FA-60067F18F036}" type="datetimeFigureOut">
              <a:rPr lang="ar-LB" smtClean="0"/>
              <a:t>19/04/1444</a:t>
            </a:fld>
            <a:endParaRPr lang="ar-LB"/>
          </a:p>
        </p:txBody>
      </p:sp>
      <p:sp>
        <p:nvSpPr>
          <p:cNvPr id="5" name="عنصر نائب للتذييل 4"/>
          <p:cNvSpPr>
            <a:spLocks noGrp="1"/>
          </p:cNvSpPr>
          <p:nvPr>
            <p:ph type="ftr" sz="quarter" idx="11"/>
          </p:nvPr>
        </p:nvSpPr>
        <p:spPr/>
        <p:txBody>
          <a:bodyPr/>
          <a:lstStyle/>
          <a:p>
            <a:endParaRPr lang="ar-LB"/>
          </a:p>
        </p:txBody>
      </p:sp>
      <p:sp>
        <p:nvSpPr>
          <p:cNvPr id="6" name="عنصر نائب لرقم الشريحة 5"/>
          <p:cNvSpPr>
            <a:spLocks noGrp="1"/>
          </p:cNvSpPr>
          <p:nvPr>
            <p:ph type="sldNum" sz="quarter" idx="12"/>
          </p:nvPr>
        </p:nvSpPr>
        <p:spPr/>
        <p:txBody>
          <a:bodyPr/>
          <a:lstStyle/>
          <a:p>
            <a:fld id="{99365B56-C17C-4AB2-8E60-AD577051909B}" type="slidenum">
              <a:rPr lang="ar-LB" smtClean="0"/>
              <a:t>‹#›</a:t>
            </a:fld>
            <a:endParaRPr lang="ar-LB"/>
          </a:p>
        </p:txBody>
      </p:sp>
    </p:spTree>
    <p:extLst>
      <p:ext uri="{BB962C8B-B14F-4D97-AF65-F5344CB8AC3E}">
        <p14:creationId xmlns:p14="http://schemas.microsoft.com/office/powerpoint/2010/main" val="33998202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LB"/>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LB"/>
          </a:p>
        </p:txBody>
      </p:sp>
      <p:sp>
        <p:nvSpPr>
          <p:cNvPr id="4" name="عنصر نائب للتاريخ 3"/>
          <p:cNvSpPr>
            <a:spLocks noGrp="1"/>
          </p:cNvSpPr>
          <p:nvPr>
            <p:ph type="dt" sz="half" idx="10"/>
          </p:nvPr>
        </p:nvSpPr>
        <p:spPr/>
        <p:txBody>
          <a:bodyPr/>
          <a:lstStyle/>
          <a:p>
            <a:fld id="{DF7AEE18-9657-40BA-B4FA-60067F18F036}" type="datetimeFigureOut">
              <a:rPr lang="ar-LB" smtClean="0"/>
              <a:t>19/04/1444</a:t>
            </a:fld>
            <a:endParaRPr lang="ar-LB"/>
          </a:p>
        </p:txBody>
      </p:sp>
      <p:sp>
        <p:nvSpPr>
          <p:cNvPr id="5" name="عنصر نائب للتذييل 4"/>
          <p:cNvSpPr>
            <a:spLocks noGrp="1"/>
          </p:cNvSpPr>
          <p:nvPr>
            <p:ph type="ftr" sz="quarter" idx="11"/>
          </p:nvPr>
        </p:nvSpPr>
        <p:spPr/>
        <p:txBody>
          <a:bodyPr/>
          <a:lstStyle/>
          <a:p>
            <a:endParaRPr lang="ar-LB"/>
          </a:p>
        </p:txBody>
      </p:sp>
      <p:sp>
        <p:nvSpPr>
          <p:cNvPr id="6" name="عنصر نائب لرقم الشريحة 5"/>
          <p:cNvSpPr>
            <a:spLocks noGrp="1"/>
          </p:cNvSpPr>
          <p:nvPr>
            <p:ph type="sldNum" sz="quarter" idx="12"/>
          </p:nvPr>
        </p:nvSpPr>
        <p:spPr/>
        <p:txBody>
          <a:bodyPr/>
          <a:lstStyle/>
          <a:p>
            <a:fld id="{99365B56-C17C-4AB2-8E60-AD577051909B}" type="slidenum">
              <a:rPr lang="ar-LB" smtClean="0"/>
              <a:t>‹#›</a:t>
            </a:fld>
            <a:endParaRPr lang="ar-LB"/>
          </a:p>
        </p:txBody>
      </p:sp>
    </p:spTree>
    <p:extLst>
      <p:ext uri="{BB962C8B-B14F-4D97-AF65-F5344CB8AC3E}">
        <p14:creationId xmlns:p14="http://schemas.microsoft.com/office/powerpoint/2010/main" val="805473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LB"/>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LB"/>
          </a:p>
        </p:txBody>
      </p:sp>
      <p:sp>
        <p:nvSpPr>
          <p:cNvPr id="4" name="عنصر نائب للتاريخ 3"/>
          <p:cNvSpPr>
            <a:spLocks noGrp="1"/>
          </p:cNvSpPr>
          <p:nvPr>
            <p:ph type="dt" sz="half" idx="10"/>
          </p:nvPr>
        </p:nvSpPr>
        <p:spPr/>
        <p:txBody>
          <a:bodyPr/>
          <a:lstStyle/>
          <a:p>
            <a:fld id="{DF7AEE18-9657-40BA-B4FA-60067F18F036}" type="datetimeFigureOut">
              <a:rPr lang="ar-LB" smtClean="0"/>
              <a:t>19/04/1444</a:t>
            </a:fld>
            <a:endParaRPr lang="ar-LB"/>
          </a:p>
        </p:txBody>
      </p:sp>
      <p:sp>
        <p:nvSpPr>
          <p:cNvPr id="5" name="عنصر نائب للتذييل 4"/>
          <p:cNvSpPr>
            <a:spLocks noGrp="1"/>
          </p:cNvSpPr>
          <p:nvPr>
            <p:ph type="ftr" sz="quarter" idx="11"/>
          </p:nvPr>
        </p:nvSpPr>
        <p:spPr/>
        <p:txBody>
          <a:bodyPr/>
          <a:lstStyle/>
          <a:p>
            <a:endParaRPr lang="ar-LB"/>
          </a:p>
        </p:txBody>
      </p:sp>
      <p:sp>
        <p:nvSpPr>
          <p:cNvPr id="6" name="عنصر نائب لرقم الشريحة 5"/>
          <p:cNvSpPr>
            <a:spLocks noGrp="1"/>
          </p:cNvSpPr>
          <p:nvPr>
            <p:ph type="sldNum" sz="quarter" idx="12"/>
          </p:nvPr>
        </p:nvSpPr>
        <p:spPr/>
        <p:txBody>
          <a:bodyPr/>
          <a:lstStyle/>
          <a:p>
            <a:fld id="{99365B56-C17C-4AB2-8E60-AD577051909B}" type="slidenum">
              <a:rPr lang="ar-LB" smtClean="0"/>
              <a:t>‹#›</a:t>
            </a:fld>
            <a:endParaRPr lang="ar-LB"/>
          </a:p>
        </p:txBody>
      </p:sp>
    </p:spTree>
    <p:extLst>
      <p:ext uri="{BB962C8B-B14F-4D97-AF65-F5344CB8AC3E}">
        <p14:creationId xmlns:p14="http://schemas.microsoft.com/office/powerpoint/2010/main" val="1532146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LB"/>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DF7AEE18-9657-40BA-B4FA-60067F18F036}" type="datetimeFigureOut">
              <a:rPr lang="ar-LB" smtClean="0"/>
              <a:t>19/04/1444</a:t>
            </a:fld>
            <a:endParaRPr lang="ar-LB"/>
          </a:p>
        </p:txBody>
      </p:sp>
      <p:sp>
        <p:nvSpPr>
          <p:cNvPr id="5" name="عنصر نائب للتذييل 4"/>
          <p:cNvSpPr>
            <a:spLocks noGrp="1"/>
          </p:cNvSpPr>
          <p:nvPr>
            <p:ph type="ftr" sz="quarter" idx="11"/>
          </p:nvPr>
        </p:nvSpPr>
        <p:spPr/>
        <p:txBody>
          <a:bodyPr/>
          <a:lstStyle/>
          <a:p>
            <a:endParaRPr lang="ar-LB"/>
          </a:p>
        </p:txBody>
      </p:sp>
      <p:sp>
        <p:nvSpPr>
          <p:cNvPr id="6" name="عنصر نائب لرقم الشريحة 5"/>
          <p:cNvSpPr>
            <a:spLocks noGrp="1"/>
          </p:cNvSpPr>
          <p:nvPr>
            <p:ph type="sldNum" sz="quarter" idx="12"/>
          </p:nvPr>
        </p:nvSpPr>
        <p:spPr/>
        <p:txBody>
          <a:bodyPr/>
          <a:lstStyle/>
          <a:p>
            <a:fld id="{99365B56-C17C-4AB2-8E60-AD577051909B}" type="slidenum">
              <a:rPr lang="ar-LB" smtClean="0"/>
              <a:t>‹#›</a:t>
            </a:fld>
            <a:endParaRPr lang="ar-LB"/>
          </a:p>
        </p:txBody>
      </p:sp>
    </p:spTree>
    <p:extLst>
      <p:ext uri="{BB962C8B-B14F-4D97-AF65-F5344CB8AC3E}">
        <p14:creationId xmlns:p14="http://schemas.microsoft.com/office/powerpoint/2010/main" val="2321665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LB"/>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LB"/>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LB"/>
          </a:p>
        </p:txBody>
      </p:sp>
      <p:sp>
        <p:nvSpPr>
          <p:cNvPr id="5" name="عنصر نائب للتاريخ 4"/>
          <p:cNvSpPr>
            <a:spLocks noGrp="1"/>
          </p:cNvSpPr>
          <p:nvPr>
            <p:ph type="dt" sz="half" idx="10"/>
          </p:nvPr>
        </p:nvSpPr>
        <p:spPr/>
        <p:txBody>
          <a:bodyPr/>
          <a:lstStyle/>
          <a:p>
            <a:fld id="{DF7AEE18-9657-40BA-B4FA-60067F18F036}" type="datetimeFigureOut">
              <a:rPr lang="ar-LB" smtClean="0"/>
              <a:t>19/04/1444</a:t>
            </a:fld>
            <a:endParaRPr lang="ar-LB"/>
          </a:p>
        </p:txBody>
      </p:sp>
      <p:sp>
        <p:nvSpPr>
          <p:cNvPr id="6" name="عنصر نائب للتذييل 5"/>
          <p:cNvSpPr>
            <a:spLocks noGrp="1"/>
          </p:cNvSpPr>
          <p:nvPr>
            <p:ph type="ftr" sz="quarter" idx="11"/>
          </p:nvPr>
        </p:nvSpPr>
        <p:spPr/>
        <p:txBody>
          <a:bodyPr/>
          <a:lstStyle/>
          <a:p>
            <a:endParaRPr lang="ar-LB"/>
          </a:p>
        </p:txBody>
      </p:sp>
      <p:sp>
        <p:nvSpPr>
          <p:cNvPr id="7" name="عنصر نائب لرقم الشريحة 6"/>
          <p:cNvSpPr>
            <a:spLocks noGrp="1"/>
          </p:cNvSpPr>
          <p:nvPr>
            <p:ph type="sldNum" sz="quarter" idx="12"/>
          </p:nvPr>
        </p:nvSpPr>
        <p:spPr/>
        <p:txBody>
          <a:bodyPr/>
          <a:lstStyle/>
          <a:p>
            <a:fld id="{99365B56-C17C-4AB2-8E60-AD577051909B}" type="slidenum">
              <a:rPr lang="ar-LB" smtClean="0"/>
              <a:t>‹#›</a:t>
            </a:fld>
            <a:endParaRPr lang="ar-LB"/>
          </a:p>
        </p:txBody>
      </p:sp>
    </p:spTree>
    <p:extLst>
      <p:ext uri="{BB962C8B-B14F-4D97-AF65-F5344CB8AC3E}">
        <p14:creationId xmlns:p14="http://schemas.microsoft.com/office/powerpoint/2010/main" val="725320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LB"/>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LB"/>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LB"/>
          </a:p>
        </p:txBody>
      </p:sp>
      <p:sp>
        <p:nvSpPr>
          <p:cNvPr id="7" name="عنصر نائب للتاريخ 6"/>
          <p:cNvSpPr>
            <a:spLocks noGrp="1"/>
          </p:cNvSpPr>
          <p:nvPr>
            <p:ph type="dt" sz="half" idx="10"/>
          </p:nvPr>
        </p:nvSpPr>
        <p:spPr/>
        <p:txBody>
          <a:bodyPr/>
          <a:lstStyle/>
          <a:p>
            <a:fld id="{DF7AEE18-9657-40BA-B4FA-60067F18F036}" type="datetimeFigureOut">
              <a:rPr lang="ar-LB" smtClean="0"/>
              <a:t>19/04/1444</a:t>
            </a:fld>
            <a:endParaRPr lang="ar-LB"/>
          </a:p>
        </p:txBody>
      </p:sp>
      <p:sp>
        <p:nvSpPr>
          <p:cNvPr id="8" name="عنصر نائب للتذييل 7"/>
          <p:cNvSpPr>
            <a:spLocks noGrp="1"/>
          </p:cNvSpPr>
          <p:nvPr>
            <p:ph type="ftr" sz="quarter" idx="11"/>
          </p:nvPr>
        </p:nvSpPr>
        <p:spPr/>
        <p:txBody>
          <a:bodyPr/>
          <a:lstStyle/>
          <a:p>
            <a:endParaRPr lang="ar-LB"/>
          </a:p>
        </p:txBody>
      </p:sp>
      <p:sp>
        <p:nvSpPr>
          <p:cNvPr id="9" name="عنصر نائب لرقم الشريحة 8"/>
          <p:cNvSpPr>
            <a:spLocks noGrp="1"/>
          </p:cNvSpPr>
          <p:nvPr>
            <p:ph type="sldNum" sz="quarter" idx="12"/>
          </p:nvPr>
        </p:nvSpPr>
        <p:spPr/>
        <p:txBody>
          <a:bodyPr/>
          <a:lstStyle/>
          <a:p>
            <a:fld id="{99365B56-C17C-4AB2-8E60-AD577051909B}" type="slidenum">
              <a:rPr lang="ar-LB" smtClean="0"/>
              <a:t>‹#›</a:t>
            </a:fld>
            <a:endParaRPr lang="ar-LB"/>
          </a:p>
        </p:txBody>
      </p:sp>
    </p:spTree>
    <p:extLst>
      <p:ext uri="{BB962C8B-B14F-4D97-AF65-F5344CB8AC3E}">
        <p14:creationId xmlns:p14="http://schemas.microsoft.com/office/powerpoint/2010/main" val="2031255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LB"/>
          </a:p>
        </p:txBody>
      </p:sp>
      <p:sp>
        <p:nvSpPr>
          <p:cNvPr id="3" name="عنصر نائب للتاريخ 2"/>
          <p:cNvSpPr>
            <a:spLocks noGrp="1"/>
          </p:cNvSpPr>
          <p:nvPr>
            <p:ph type="dt" sz="half" idx="10"/>
          </p:nvPr>
        </p:nvSpPr>
        <p:spPr/>
        <p:txBody>
          <a:bodyPr/>
          <a:lstStyle/>
          <a:p>
            <a:fld id="{DF7AEE18-9657-40BA-B4FA-60067F18F036}" type="datetimeFigureOut">
              <a:rPr lang="ar-LB" smtClean="0"/>
              <a:t>19/04/1444</a:t>
            </a:fld>
            <a:endParaRPr lang="ar-LB"/>
          </a:p>
        </p:txBody>
      </p:sp>
      <p:sp>
        <p:nvSpPr>
          <p:cNvPr id="4" name="عنصر نائب للتذييل 3"/>
          <p:cNvSpPr>
            <a:spLocks noGrp="1"/>
          </p:cNvSpPr>
          <p:nvPr>
            <p:ph type="ftr" sz="quarter" idx="11"/>
          </p:nvPr>
        </p:nvSpPr>
        <p:spPr/>
        <p:txBody>
          <a:bodyPr/>
          <a:lstStyle/>
          <a:p>
            <a:endParaRPr lang="ar-LB"/>
          </a:p>
        </p:txBody>
      </p:sp>
      <p:sp>
        <p:nvSpPr>
          <p:cNvPr id="5" name="عنصر نائب لرقم الشريحة 4"/>
          <p:cNvSpPr>
            <a:spLocks noGrp="1"/>
          </p:cNvSpPr>
          <p:nvPr>
            <p:ph type="sldNum" sz="quarter" idx="12"/>
          </p:nvPr>
        </p:nvSpPr>
        <p:spPr/>
        <p:txBody>
          <a:bodyPr/>
          <a:lstStyle/>
          <a:p>
            <a:fld id="{99365B56-C17C-4AB2-8E60-AD577051909B}" type="slidenum">
              <a:rPr lang="ar-LB" smtClean="0"/>
              <a:t>‹#›</a:t>
            </a:fld>
            <a:endParaRPr lang="ar-LB"/>
          </a:p>
        </p:txBody>
      </p:sp>
    </p:spTree>
    <p:extLst>
      <p:ext uri="{BB962C8B-B14F-4D97-AF65-F5344CB8AC3E}">
        <p14:creationId xmlns:p14="http://schemas.microsoft.com/office/powerpoint/2010/main" val="2015030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DF7AEE18-9657-40BA-B4FA-60067F18F036}" type="datetimeFigureOut">
              <a:rPr lang="ar-LB" smtClean="0"/>
              <a:t>19/04/1444</a:t>
            </a:fld>
            <a:endParaRPr lang="ar-LB"/>
          </a:p>
        </p:txBody>
      </p:sp>
      <p:sp>
        <p:nvSpPr>
          <p:cNvPr id="3" name="عنصر نائب للتذييل 2"/>
          <p:cNvSpPr>
            <a:spLocks noGrp="1"/>
          </p:cNvSpPr>
          <p:nvPr>
            <p:ph type="ftr" sz="quarter" idx="11"/>
          </p:nvPr>
        </p:nvSpPr>
        <p:spPr/>
        <p:txBody>
          <a:bodyPr/>
          <a:lstStyle/>
          <a:p>
            <a:endParaRPr lang="ar-LB"/>
          </a:p>
        </p:txBody>
      </p:sp>
      <p:sp>
        <p:nvSpPr>
          <p:cNvPr id="4" name="عنصر نائب لرقم الشريحة 3"/>
          <p:cNvSpPr>
            <a:spLocks noGrp="1"/>
          </p:cNvSpPr>
          <p:nvPr>
            <p:ph type="sldNum" sz="quarter" idx="12"/>
          </p:nvPr>
        </p:nvSpPr>
        <p:spPr/>
        <p:txBody>
          <a:bodyPr/>
          <a:lstStyle/>
          <a:p>
            <a:fld id="{99365B56-C17C-4AB2-8E60-AD577051909B}" type="slidenum">
              <a:rPr lang="ar-LB" smtClean="0"/>
              <a:t>‹#›</a:t>
            </a:fld>
            <a:endParaRPr lang="ar-LB"/>
          </a:p>
        </p:txBody>
      </p:sp>
    </p:spTree>
    <p:extLst>
      <p:ext uri="{BB962C8B-B14F-4D97-AF65-F5344CB8AC3E}">
        <p14:creationId xmlns:p14="http://schemas.microsoft.com/office/powerpoint/2010/main" val="401726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LB"/>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LB"/>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DF7AEE18-9657-40BA-B4FA-60067F18F036}" type="datetimeFigureOut">
              <a:rPr lang="ar-LB" smtClean="0"/>
              <a:t>19/04/1444</a:t>
            </a:fld>
            <a:endParaRPr lang="ar-LB"/>
          </a:p>
        </p:txBody>
      </p:sp>
      <p:sp>
        <p:nvSpPr>
          <p:cNvPr id="6" name="عنصر نائب للتذييل 5"/>
          <p:cNvSpPr>
            <a:spLocks noGrp="1"/>
          </p:cNvSpPr>
          <p:nvPr>
            <p:ph type="ftr" sz="quarter" idx="11"/>
          </p:nvPr>
        </p:nvSpPr>
        <p:spPr/>
        <p:txBody>
          <a:bodyPr/>
          <a:lstStyle/>
          <a:p>
            <a:endParaRPr lang="ar-LB"/>
          </a:p>
        </p:txBody>
      </p:sp>
      <p:sp>
        <p:nvSpPr>
          <p:cNvPr id="7" name="عنصر نائب لرقم الشريحة 6"/>
          <p:cNvSpPr>
            <a:spLocks noGrp="1"/>
          </p:cNvSpPr>
          <p:nvPr>
            <p:ph type="sldNum" sz="quarter" idx="12"/>
          </p:nvPr>
        </p:nvSpPr>
        <p:spPr/>
        <p:txBody>
          <a:bodyPr/>
          <a:lstStyle/>
          <a:p>
            <a:fld id="{99365B56-C17C-4AB2-8E60-AD577051909B}" type="slidenum">
              <a:rPr lang="ar-LB" smtClean="0"/>
              <a:t>‹#›</a:t>
            </a:fld>
            <a:endParaRPr lang="ar-LB"/>
          </a:p>
        </p:txBody>
      </p:sp>
    </p:spTree>
    <p:extLst>
      <p:ext uri="{BB962C8B-B14F-4D97-AF65-F5344CB8AC3E}">
        <p14:creationId xmlns:p14="http://schemas.microsoft.com/office/powerpoint/2010/main" val="370455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LB"/>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LB"/>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DF7AEE18-9657-40BA-B4FA-60067F18F036}" type="datetimeFigureOut">
              <a:rPr lang="ar-LB" smtClean="0"/>
              <a:t>19/04/1444</a:t>
            </a:fld>
            <a:endParaRPr lang="ar-LB"/>
          </a:p>
        </p:txBody>
      </p:sp>
      <p:sp>
        <p:nvSpPr>
          <p:cNvPr id="6" name="عنصر نائب للتذييل 5"/>
          <p:cNvSpPr>
            <a:spLocks noGrp="1"/>
          </p:cNvSpPr>
          <p:nvPr>
            <p:ph type="ftr" sz="quarter" idx="11"/>
          </p:nvPr>
        </p:nvSpPr>
        <p:spPr/>
        <p:txBody>
          <a:bodyPr/>
          <a:lstStyle/>
          <a:p>
            <a:endParaRPr lang="ar-LB"/>
          </a:p>
        </p:txBody>
      </p:sp>
      <p:sp>
        <p:nvSpPr>
          <p:cNvPr id="7" name="عنصر نائب لرقم الشريحة 6"/>
          <p:cNvSpPr>
            <a:spLocks noGrp="1"/>
          </p:cNvSpPr>
          <p:nvPr>
            <p:ph type="sldNum" sz="quarter" idx="12"/>
          </p:nvPr>
        </p:nvSpPr>
        <p:spPr/>
        <p:txBody>
          <a:bodyPr/>
          <a:lstStyle/>
          <a:p>
            <a:fld id="{99365B56-C17C-4AB2-8E60-AD577051909B}" type="slidenum">
              <a:rPr lang="ar-LB" smtClean="0"/>
              <a:t>‹#›</a:t>
            </a:fld>
            <a:endParaRPr lang="ar-LB"/>
          </a:p>
        </p:txBody>
      </p:sp>
    </p:spTree>
    <p:extLst>
      <p:ext uri="{BB962C8B-B14F-4D97-AF65-F5344CB8AC3E}">
        <p14:creationId xmlns:p14="http://schemas.microsoft.com/office/powerpoint/2010/main" val="753610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LB"/>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LB"/>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DF7AEE18-9657-40BA-B4FA-60067F18F036}" type="datetimeFigureOut">
              <a:rPr lang="ar-LB" smtClean="0"/>
              <a:t>19/04/1444</a:t>
            </a:fld>
            <a:endParaRPr lang="ar-LB"/>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LB"/>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9365B56-C17C-4AB2-8E60-AD577051909B}" type="slidenum">
              <a:rPr lang="ar-LB" smtClean="0"/>
              <a:t>‹#›</a:t>
            </a:fld>
            <a:endParaRPr lang="ar-LB"/>
          </a:p>
        </p:txBody>
      </p:sp>
    </p:spTree>
    <p:extLst>
      <p:ext uri="{BB962C8B-B14F-4D97-AF65-F5344CB8AC3E}">
        <p14:creationId xmlns:p14="http://schemas.microsoft.com/office/powerpoint/2010/main" val="15290388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LB"/>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3568" y="620688"/>
            <a:ext cx="7772400" cy="1470025"/>
          </a:xfrm>
        </p:spPr>
        <p:txBody>
          <a:bodyPr/>
          <a:lstStyle/>
          <a:p>
            <a:r>
              <a:rPr lang="ar-LB" b="1" dirty="0" smtClean="0"/>
              <a:t>مقدمة عرض شفوي عن النجاح بالإنجليزي مع الترجمة</a:t>
            </a:r>
            <a:endParaRPr lang="ar-LB" b="1" dirty="0"/>
          </a:p>
        </p:txBody>
      </p:sp>
      <p:sp>
        <p:nvSpPr>
          <p:cNvPr id="3" name="عنوان فرعي 2"/>
          <p:cNvSpPr>
            <a:spLocks noGrp="1"/>
          </p:cNvSpPr>
          <p:nvPr>
            <p:ph type="subTitle" idx="1"/>
          </p:nvPr>
        </p:nvSpPr>
        <p:spPr>
          <a:xfrm>
            <a:off x="1371600" y="2636912"/>
            <a:ext cx="6400800" cy="3001888"/>
          </a:xfrm>
        </p:spPr>
        <p:txBody>
          <a:bodyPr>
            <a:normAutofit fontScale="77500" lnSpcReduction="20000"/>
          </a:bodyPr>
          <a:lstStyle/>
          <a:p>
            <a:r>
              <a:rPr lang="en-US" dirty="0" smtClean="0"/>
              <a:t>Success and diligence are two words that go hand in hand. Success does not come without diligence in work, perseverance, ambition and will, whether success is in school, university, working life, or any field of life. Man was created to be a courier on earth, successful in various fields and worship. Also, to win the great victory in this world and the hereafter.</a:t>
            </a:r>
            <a:endParaRPr lang="ar-LB" dirty="0"/>
          </a:p>
        </p:txBody>
      </p:sp>
    </p:spTree>
    <p:extLst>
      <p:ext uri="{BB962C8B-B14F-4D97-AF65-F5344CB8AC3E}">
        <p14:creationId xmlns:p14="http://schemas.microsoft.com/office/powerpoint/2010/main" val="25792726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899592" y="2544575"/>
            <a:ext cx="7416824" cy="2677656"/>
          </a:xfrm>
          <a:prstGeom prst="rect">
            <a:avLst/>
          </a:prstGeom>
        </p:spPr>
        <p:txBody>
          <a:bodyPr wrap="square">
            <a:spAutoFit/>
          </a:bodyPr>
          <a:lstStyle/>
          <a:p>
            <a:r>
              <a:rPr lang="ar-LB" sz="2800" b="1" dirty="0" smtClean="0"/>
              <a:t>الترجمة: </a:t>
            </a:r>
            <a:r>
              <a:rPr lang="ar-LB" sz="2800" dirty="0" smtClean="0"/>
              <a:t>النجاح والاجتهاد كلمتان متلازمتان، فالنجاح لا يكون من دون وجود الاجتهاد في العمل والمثابرة والطموح والإرادة، سواءً كان النجاح في المدرسة أو الجامعة أو الحياة العملية، أو أي مجال من مجالات الحياة شتّى، فالإنسان خلق ليكون ساعيًا في الأرض ناجحًا في مختلف المجالات والعبادات أيضًا، ليفوز الفوز العظيم في الدنيا والآخرة.</a:t>
            </a:r>
            <a:endParaRPr lang="ar-LB" sz="2800" dirty="0"/>
          </a:p>
        </p:txBody>
      </p:sp>
    </p:spTree>
    <p:extLst>
      <p:ext uri="{BB962C8B-B14F-4D97-AF65-F5344CB8AC3E}">
        <p14:creationId xmlns:p14="http://schemas.microsoft.com/office/powerpoint/2010/main" val="27262447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3568" y="476672"/>
            <a:ext cx="7772400" cy="1512168"/>
          </a:xfrm>
        </p:spPr>
        <p:txBody>
          <a:bodyPr>
            <a:normAutofit fontScale="90000"/>
          </a:bodyPr>
          <a:lstStyle/>
          <a:p>
            <a:r>
              <a:rPr lang="ar-LB" b="1" dirty="0" smtClean="0"/>
              <a:t>عرض شفوي عن النجاح بالإنجليزي مع الترجمة</a:t>
            </a:r>
            <a:br>
              <a:rPr lang="ar-LB" b="1" dirty="0" smtClean="0"/>
            </a:br>
            <a:endParaRPr lang="ar-LB" dirty="0"/>
          </a:p>
        </p:txBody>
      </p:sp>
      <p:sp>
        <p:nvSpPr>
          <p:cNvPr id="3" name="عنوان فرعي 2"/>
          <p:cNvSpPr>
            <a:spLocks noGrp="1"/>
          </p:cNvSpPr>
          <p:nvPr>
            <p:ph type="subTitle" idx="1"/>
          </p:nvPr>
        </p:nvSpPr>
        <p:spPr>
          <a:xfrm>
            <a:off x="1475656" y="1916832"/>
            <a:ext cx="6400800" cy="3816424"/>
          </a:xfrm>
        </p:spPr>
        <p:txBody>
          <a:bodyPr>
            <a:normAutofit fontScale="62500" lnSpcReduction="20000"/>
          </a:bodyPr>
          <a:lstStyle/>
          <a:p>
            <a:r>
              <a:rPr lang="en-US" dirty="0" smtClean="0"/>
              <a:t>The symptom: Success is not easy and its path is rugged with many holes, thorns and exhausting hills. However, the ambitious person does not stand in his way and is not hindered by falls or fatigue and effort, but rather gives him a lesson that makes him rise again and repeat his attempt again, avoiding those mistakes that were the cause of his failure. His downfall will eventually reach his determination and will to the success he deserves.</a:t>
            </a:r>
          </a:p>
          <a:p>
            <a:r>
              <a:rPr lang="en-US" dirty="0" smtClean="0"/>
              <a:t>In order for a person to be successful in life, he must possess the will and determination that motivates him to reach the top and prove himself among people, and to satisfy his desires and ambitions that he drew in his imagination since childhood, aspiring to achieve them when he grew up</a:t>
            </a:r>
            <a:endParaRPr lang="ar-LB" dirty="0"/>
          </a:p>
        </p:txBody>
      </p:sp>
    </p:spTree>
    <p:extLst>
      <p:ext uri="{BB962C8B-B14F-4D97-AF65-F5344CB8AC3E}">
        <p14:creationId xmlns:p14="http://schemas.microsoft.com/office/powerpoint/2010/main" val="12281160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210454" y="1124744"/>
            <a:ext cx="6912768" cy="4678204"/>
          </a:xfrm>
          <a:prstGeom prst="rect">
            <a:avLst/>
          </a:prstGeom>
        </p:spPr>
        <p:txBody>
          <a:bodyPr wrap="square">
            <a:spAutoFit/>
          </a:bodyPr>
          <a:lstStyle/>
          <a:p>
            <a:r>
              <a:rPr lang="ar-LB" sz="2800" dirty="0" smtClean="0"/>
              <a:t>فالنجاح ليس سهلًا وطريقه وعرة تمتلك الكثير من الحفر والأشواك والتلال المنهكة، إلّا أنّ الإنسان الطموح لا يقف شيء في طريقه ولا يُعيقه السقوط أو التعب والجهد، بل يمنحه ذلك درسًا يجعله ينهض من جديد ويكرر محاولته مرة أخرى متفاديًا تلك الأخطاء التي كانت سببًا في سقوطه ليصل في النهاية بعزيمته وإرادته إلى النجاح الذي يستحق.</a:t>
            </a:r>
          </a:p>
          <a:p>
            <a:r>
              <a:rPr lang="ar-LB" sz="2800" dirty="0" smtClean="0"/>
              <a:t>ولكي يكون الإنسان ناجحًا في الحياة، لا بدّ له من أن يمتلك الإرادة والعزيمة المحفزة له للوصول إلى القمة وإثبات الذاتي بين الناس، ولإرضاء رغباته وطموحاته التي رسمها في مخيلته منذ الصغر، طامحًا بتحقيقها عند الكبر.</a:t>
            </a:r>
          </a:p>
          <a:p>
            <a:r>
              <a:rPr lang="ar-LB" b="1" dirty="0" smtClean="0"/>
              <a:t> </a:t>
            </a:r>
            <a:endParaRPr lang="ar-LB" b="1" dirty="0"/>
          </a:p>
        </p:txBody>
      </p:sp>
    </p:spTree>
    <p:extLst>
      <p:ext uri="{BB962C8B-B14F-4D97-AF65-F5344CB8AC3E}">
        <p14:creationId xmlns:p14="http://schemas.microsoft.com/office/powerpoint/2010/main" val="36928120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755576" y="836712"/>
            <a:ext cx="7772400" cy="1470025"/>
          </a:xfrm>
        </p:spPr>
        <p:txBody>
          <a:bodyPr>
            <a:normAutofit fontScale="90000"/>
          </a:bodyPr>
          <a:lstStyle/>
          <a:p>
            <a:r>
              <a:rPr lang="ar-LB" b="1" dirty="0" smtClean="0"/>
              <a:t>خاتمة عرض شفوي عن النجاح بالإنجليزي مع الترجمة</a:t>
            </a:r>
            <a:br>
              <a:rPr lang="ar-LB" b="1" dirty="0" smtClean="0"/>
            </a:br>
            <a:endParaRPr lang="ar-LB" dirty="0"/>
          </a:p>
        </p:txBody>
      </p:sp>
      <p:sp>
        <p:nvSpPr>
          <p:cNvPr id="3" name="عنوان فرعي 2"/>
          <p:cNvSpPr>
            <a:spLocks noGrp="1"/>
          </p:cNvSpPr>
          <p:nvPr>
            <p:ph type="subTitle" idx="1"/>
          </p:nvPr>
        </p:nvSpPr>
        <p:spPr>
          <a:xfrm>
            <a:off x="1403648" y="2132856"/>
            <a:ext cx="6400800" cy="3168352"/>
          </a:xfrm>
        </p:spPr>
        <p:txBody>
          <a:bodyPr>
            <a:normAutofit fontScale="85000" lnSpcReduction="20000"/>
          </a:bodyPr>
          <a:lstStyle/>
          <a:p>
            <a:r>
              <a:rPr lang="en-US" dirty="0" smtClean="0"/>
              <a:t>Conclusion: Therefore, success is that joy that cannot be described or put together with any causes of joy, whatever it is, because it surpasses all that, as it is a collection of goals and ambitions and a translation of imagination and dreams, to be a tangible reality that shows its results through the astonishment of the world with it.</a:t>
            </a:r>
            <a:endParaRPr lang="ar-LB" dirty="0"/>
          </a:p>
        </p:txBody>
      </p:sp>
    </p:spTree>
    <p:extLst>
      <p:ext uri="{BB962C8B-B14F-4D97-AF65-F5344CB8AC3E}">
        <p14:creationId xmlns:p14="http://schemas.microsoft.com/office/powerpoint/2010/main" val="17452189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115616" y="2204864"/>
            <a:ext cx="7200800" cy="2246769"/>
          </a:xfrm>
          <a:prstGeom prst="rect">
            <a:avLst/>
          </a:prstGeom>
        </p:spPr>
        <p:txBody>
          <a:bodyPr wrap="square">
            <a:spAutoFit/>
          </a:bodyPr>
          <a:lstStyle/>
          <a:p>
            <a:r>
              <a:rPr lang="ar-LB" sz="2800" dirty="0" smtClean="0"/>
              <a:t>لذا فإنّ النجاح هو تلك الفرحة التي لا يمكن وصفها أو وضعها في كفة واحدة مع أي مسببات للفرح أيًا كانت، لأنّها تفوق على ذلك كلّه، فهي تحصيل للأهداف والطموحات وترجمة للخيال والأحلام، لتكون حقيقة ملموسة تظهر نتائجها من خلال اندهاش العالم بها.</a:t>
            </a:r>
            <a:endParaRPr lang="ar-LB" sz="2800" dirty="0"/>
          </a:p>
        </p:txBody>
      </p:sp>
    </p:spTree>
    <p:extLst>
      <p:ext uri="{BB962C8B-B14F-4D97-AF65-F5344CB8AC3E}">
        <p14:creationId xmlns:p14="http://schemas.microsoft.com/office/powerpoint/2010/main" val="859039403"/>
      </p:ext>
    </p:extLst>
  </p:cSld>
  <p:clrMapOvr>
    <a:masterClrMapping/>
  </p:clrMapOvr>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512</Words>
  <Application>Microsoft Office PowerPoint</Application>
  <PresentationFormat>عرض على الشاشة (3:4)‏</PresentationFormat>
  <Paragraphs>14</Paragraphs>
  <Slides>6</Slides>
  <Notes>2</Notes>
  <HiddenSlides>0</HiddenSlides>
  <MMClips>0</MMClips>
  <ScaleCrop>false</ScaleCrop>
  <HeadingPairs>
    <vt:vector size="4" baseType="variant">
      <vt:variant>
        <vt:lpstr>نسق</vt:lpstr>
      </vt:variant>
      <vt:variant>
        <vt:i4>1</vt:i4>
      </vt:variant>
      <vt:variant>
        <vt:lpstr>عناوين الشرائح</vt:lpstr>
      </vt:variant>
      <vt:variant>
        <vt:i4>6</vt:i4>
      </vt:variant>
    </vt:vector>
  </HeadingPairs>
  <TitlesOfParts>
    <vt:vector size="7" baseType="lpstr">
      <vt:lpstr>نسق Office</vt:lpstr>
      <vt:lpstr>مقدمة عرض شفوي عن النجاح بالإنجليزي مع الترجمة</vt:lpstr>
      <vt:lpstr>عرض تقديمي في PowerPoint</vt:lpstr>
      <vt:lpstr>عرض شفوي عن النجاح بالإنجليزي مع الترجمة </vt:lpstr>
      <vt:lpstr>عرض تقديمي في PowerPoint</vt:lpstr>
      <vt:lpstr>خاتمة عرض شفوي عن النجاح بالإنجليزي مع الترجمة </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مقدمة عرض شفوي عن النجاح بالإنجليزي مع الترجمة</dc:title>
  <dc:creator>hazem</dc:creator>
  <cp:lastModifiedBy>hazem</cp:lastModifiedBy>
  <cp:revision>2</cp:revision>
  <dcterms:created xsi:type="dcterms:W3CDTF">2022-11-13T20:39:47Z</dcterms:created>
  <dcterms:modified xsi:type="dcterms:W3CDTF">2022-11-13T20:54:23Z</dcterms:modified>
</cp:coreProperties>
</file>