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2"/>
  </p:notesMasterIdLst>
  <p:handoutMasterIdLst>
    <p:handoutMasterId r:id="rId33"/>
  </p:handoutMasterIdLst>
  <p:sldIdLst>
    <p:sldId id="257" r:id="rId2"/>
    <p:sldId id="294" r:id="rId3"/>
    <p:sldId id="263" r:id="rId4"/>
    <p:sldId id="265" r:id="rId5"/>
    <p:sldId id="260" r:id="rId6"/>
    <p:sldId id="261" r:id="rId7"/>
    <p:sldId id="262" r:id="rId8"/>
    <p:sldId id="259" r:id="rId9"/>
    <p:sldId id="258" r:id="rId10"/>
    <p:sldId id="277" r:id="rId11"/>
    <p:sldId id="290" r:id="rId12"/>
    <p:sldId id="286" r:id="rId13"/>
    <p:sldId id="285" r:id="rId14"/>
    <p:sldId id="275" r:id="rId15"/>
    <p:sldId id="273" r:id="rId16"/>
    <p:sldId id="281" r:id="rId17"/>
    <p:sldId id="276" r:id="rId18"/>
    <p:sldId id="287" r:id="rId19"/>
    <p:sldId id="282" r:id="rId20"/>
    <p:sldId id="271" r:id="rId21"/>
    <p:sldId id="272" r:id="rId22"/>
    <p:sldId id="278" r:id="rId23"/>
    <p:sldId id="279" r:id="rId24"/>
    <p:sldId id="292" r:id="rId25"/>
    <p:sldId id="288" r:id="rId26"/>
    <p:sldId id="283" r:id="rId27"/>
    <p:sldId id="284" r:id="rId28"/>
    <p:sldId id="291" r:id="rId29"/>
    <p:sldId id="295" r:id="rId30"/>
    <p:sldId id="296" r:id="rId31"/>
  </p:sldIdLst>
  <p:sldSz cx="9144000" cy="5143500" type="screen16x9"/>
  <p:notesSz cx="6858000" cy="9144000"/>
  <p:embeddedFontLst>
    <p:embeddedFont>
      <p:font typeface="Calibri" panose="020F0502020204030204" pitchFamily="34" charset="0"/>
      <p:regular r:id="rId34"/>
      <p:bold r:id="rId35"/>
    </p:embeddedFont>
    <p:embeddedFont>
      <p:font typeface="GE Snd Book" panose="02000000000000000000" pitchFamily="2" charset="-78"/>
      <p:regular r:id="rId36"/>
    </p:embeddedFont>
    <p:embeddedFont>
      <p:font typeface="JF Flat" panose="02000500000000000000" pitchFamily="2" charset="-78"/>
      <p:regular r:id="rId37"/>
    </p:embeddedFont>
    <p:embeddedFont>
      <p:font typeface="Mizan AR+LT" panose="00000500000000000000" pitchFamily="50" charset="-7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222" autoAdjust="0"/>
    <p:restoredTop sz="94660"/>
  </p:normalViewPr>
  <p:slideViewPr>
    <p:cSldViewPr>
      <p:cViewPr varScale="1">
        <p:scale>
          <a:sx n="109" d="100"/>
          <a:sy n="109" d="100"/>
        </p:scale>
        <p:origin x="701" y="8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806A-4C4C-98F3-44F8A2A80D60}"/>
              </c:ext>
            </c:extLst>
          </c:dPt>
          <c:dPt>
            <c:idx val="1"/>
            <c:bubble3D val="0"/>
            <c:spPr>
              <a:solidFill>
                <a:schemeClr val="bg1">
                  <a:lumMod val="95000"/>
                </a:schemeClr>
              </a:solidFill>
              <a:ln>
                <a:noFill/>
              </a:ln>
            </c:spPr>
            <c:extLst>
              <c:ext xmlns:c16="http://schemas.microsoft.com/office/drawing/2014/chart" uri="{C3380CC4-5D6E-409C-BE32-E72D297353CC}">
                <c16:uniqueId val="{00000003-806A-4C4C-98F3-44F8A2A80D60}"/>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806A-4C4C-98F3-44F8A2A80D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1"/>
              </a:solidFill>
              <a:ln>
                <a:noFill/>
              </a:ln>
            </c:spPr>
            <c:extLst>
              <c:ext xmlns:c16="http://schemas.microsoft.com/office/drawing/2014/chart" uri="{C3380CC4-5D6E-409C-BE32-E72D297353CC}">
                <c16:uniqueId val="{00000001-0525-4E9E-97EB-DF08B51F9560}"/>
              </c:ext>
            </c:extLst>
          </c:dPt>
          <c:dPt>
            <c:idx val="1"/>
            <c:bubble3D val="0"/>
            <c:spPr>
              <a:solidFill>
                <a:schemeClr val="bg1">
                  <a:lumMod val="95000"/>
                </a:schemeClr>
              </a:solidFill>
              <a:ln>
                <a:noFill/>
              </a:ln>
            </c:spPr>
            <c:extLst>
              <c:ext xmlns:c16="http://schemas.microsoft.com/office/drawing/2014/chart" uri="{C3380CC4-5D6E-409C-BE32-E72D297353CC}">
                <c16:uniqueId val="{00000003-0525-4E9E-97EB-DF08B51F9560}"/>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0525-4E9E-97EB-DF08B51F95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444D-4868-98F4-B30E28A8FAD2}"/>
              </c:ext>
            </c:extLst>
          </c:dPt>
          <c:dPt>
            <c:idx val="1"/>
            <c:bubble3D val="0"/>
            <c:spPr>
              <a:solidFill>
                <a:schemeClr val="bg1">
                  <a:lumMod val="95000"/>
                </a:schemeClr>
              </a:solidFill>
            </c:spPr>
            <c:extLst>
              <c:ext xmlns:c16="http://schemas.microsoft.com/office/drawing/2014/chart" uri="{C3380CC4-5D6E-409C-BE32-E72D297353CC}">
                <c16:uniqueId val="{00000003-444D-4868-98F4-B30E28A8FAD2}"/>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444D-4868-98F4-B30E28A8FAD2}"/>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E97076-2BFE-4305-B91D-2365FB844F5D}" type="datetimeFigureOut">
              <a:rPr lang="en-US" smtClean="0"/>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DE1FF-5B76-4216-8D74-A182854C47CE}" type="slidenum">
              <a:rPr lang="en-US" smtClean="0"/>
              <a:t>‹#›</a:t>
            </a:fld>
            <a:endParaRPr lang="en-US"/>
          </a:p>
        </p:txBody>
      </p:sp>
    </p:spTree>
    <p:extLst>
      <p:ext uri="{BB962C8B-B14F-4D97-AF65-F5344CB8AC3E}">
        <p14:creationId xmlns:p14="http://schemas.microsoft.com/office/powerpoint/2010/main" val="317979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BC220-A9FD-4B7C-96FD-77872DA4F2A7}" type="datetimeFigureOut">
              <a:rPr lang="en-US" smtClean="0"/>
              <a:t>8/6/2020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9E665-F250-4DDF-840C-F605230BF05F}" type="slidenum">
              <a:rPr lang="en-US" smtClean="0"/>
              <a:t>‹#›</a:t>
            </a:fld>
            <a:endParaRPr lang="en-US"/>
          </a:p>
        </p:txBody>
      </p:sp>
    </p:spTree>
    <p:extLst>
      <p:ext uri="{BB962C8B-B14F-4D97-AF65-F5344CB8AC3E}">
        <p14:creationId xmlns:p14="http://schemas.microsoft.com/office/powerpoint/2010/main" val="23874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9E665-F250-4DDF-840C-F605230BF05F}" type="slidenum">
              <a:rPr lang="en-US" smtClean="0"/>
              <a:t>1</a:t>
            </a:fld>
            <a:endParaRPr lang="en-US"/>
          </a:p>
        </p:txBody>
      </p:sp>
    </p:spTree>
    <p:extLst>
      <p:ext uri="{BB962C8B-B14F-4D97-AF65-F5344CB8AC3E}">
        <p14:creationId xmlns:p14="http://schemas.microsoft.com/office/powerpoint/2010/main" val="91119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1"/>
        </a:solidFill>
        <a:effectLst/>
      </p:bgPr>
    </p:bg>
    <p:spTree>
      <p:nvGrpSpPr>
        <p:cNvPr id="1" name=""/>
        <p:cNvGrpSpPr/>
        <p:nvPr/>
      </p:nvGrpSpPr>
      <p:grpSpPr>
        <a:xfrm>
          <a:off x="0" y="0"/>
          <a:ext cx="0" cy="0"/>
          <a:chOff x="0" y="0"/>
          <a:chExt cx="0" cy="0"/>
        </a:xfrm>
      </p:grpSpPr>
      <p:grpSp>
        <p:nvGrpSpPr>
          <p:cNvPr id="178" name="Group 177"/>
          <p:cNvGrpSpPr/>
          <p:nvPr userDrawn="1"/>
        </p:nvGrpSpPr>
        <p:grpSpPr>
          <a:xfrm>
            <a:off x="3632201" y="712788"/>
            <a:ext cx="1868488" cy="2395538"/>
            <a:chOff x="3632201" y="712788"/>
            <a:chExt cx="1868488" cy="2395538"/>
          </a:xfrm>
        </p:grpSpPr>
        <p:sp>
          <p:nvSpPr>
            <p:cNvPr id="100" name="Rectangle 91"/>
            <p:cNvSpPr>
              <a:spLocks noChangeArrowheads="1"/>
            </p:cNvSpPr>
            <p:nvPr userDrawn="1"/>
          </p:nvSpPr>
          <p:spPr bwMode="auto">
            <a:xfrm>
              <a:off x="3640138" y="720726"/>
              <a:ext cx="18542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1" name="Freeform 92"/>
            <p:cNvSpPr>
              <a:spLocks noEditPoints="1"/>
            </p:cNvSpPr>
            <p:nvPr userDrawn="1"/>
          </p:nvSpPr>
          <p:spPr bwMode="auto">
            <a:xfrm>
              <a:off x="3632201" y="712788"/>
              <a:ext cx="1868488" cy="2395538"/>
            </a:xfrm>
            <a:custGeom>
              <a:avLst/>
              <a:gdLst>
                <a:gd name="T0" fmla="*/ 1177 w 1177"/>
                <a:gd name="T1" fmla="*/ 1509 h 1509"/>
                <a:gd name="T2" fmla="*/ 0 w 1177"/>
                <a:gd name="T3" fmla="*/ 1509 h 1509"/>
                <a:gd name="T4" fmla="*/ 0 w 1177"/>
                <a:gd name="T5" fmla="*/ 0 h 1509"/>
                <a:gd name="T6" fmla="*/ 1177 w 1177"/>
                <a:gd name="T7" fmla="*/ 0 h 1509"/>
                <a:gd name="T8" fmla="*/ 1177 w 1177"/>
                <a:gd name="T9" fmla="*/ 1509 h 1509"/>
                <a:gd name="T10" fmla="*/ 10 w 1177"/>
                <a:gd name="T11" fmla="*/ 1500 h 1509"/>
                <a:gd name="T12" fmla="*/ 1168 w 1177"/>
                <a:gd name="T13" fmla="*/ 1500 h 1509"/>
                <a:gd name="T14" fmla="*/ 1168 w 1177"/>
                <a:gd name="T15" fmla="*/ 9 h 1509"/>
                <a:gd name="T16" fmla="*/ 10 w 1177"/>
                <a:gd name="T17" fmla="*/ 9 h 1509"/>
                <a:gd name="T18" fmla="*/ 10 w 1177"/>
                <a:gd name="T19" fmla="*/ 150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7" h="1509">
                  <a:moveTo>
                    <a:pt x="1177" y="1509"/>
                  </a:moveTo>
                  <a:lnTo>
                    <a:pt x="0" y="1509"/>
                  </a:lnTo>
                  <a:lnTo>
                    <a:pt x="0" y="0"/>
                  </a:lnTo>
                  <a:lnTo>
                    <a:pt x="1177" y="0"/>
                  </a:lnTo>
                  <a:lnTo>
                    <a:pt x="1177" y="1509"/>
                  </a:lnTo>
                  <a:close/>
                  <a:moveTo>
                    <a:pt x="10" y="1500"/>
                  </a:moveTo>
                  <a:lnTo>
                    <a:pt x="1168" y="1500"/>
                  </a:lnTo>
                  <a:lnTo>
                    <a:pt x="1168" y="9"/>
                  </a:lnTo>
                  <a:lnTo>
                    <a:pt x="10" y="9"/>
                  </a:lnTo>
                  <a:lnTo>
                    <a:pt x="10" y="150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2" name="Rectangle 93"/>
            <p:cNvSpPr>
              <a:spLocks noChangeArrowheads="1"/>
            </p:cNvSpPr>
            <p:nvPr userDrawn="1"/>
          </p:nvSpPr>
          <p:spPr bwMode="auto">
            <a:xfrm>
              <a:off x="3709988" y="1346201"/>
              <a:ext cx="1265238" cy="25558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3" name="Freeform 94"/>
            <p:cNvSpPr>
              <a:spLocks noEditPoints="1"/>
            </p:cNvSpPr>
            <p:nvPr userDrawn="1"/>
          </p:nvSpPr>
          <p:spPr bwMode="auto">
            <a:xfrm>
              <a:off x="3702051" y="1338263"/>
              <a:ext cx="1279525" cy="271463"/>
            </a:xfrm>
            <a:custGeom>
              <a:avLst/>
              <a:gdLst>
                <a:gd name="T0" fmla="*/ 806 w 806"/>
                <a:gd name="T1" fmla="*/ 171 h 171"/>
                <a:gd name="T2" fmla="*/ 0 w 806"/>
                <a:gd name="T3" fmla="*/ 171 h 171"/>
                <a:gd name="T4" fmla="*/ 0 w 806"/>
                <a:gd name="T5" fmla="*/ 0 h 171"/>
                <a:gd name="T6" fmla="*/ 806 w 806"/>
                <a:gd name="T7" fmla="*/ 0 h 171"/>
                <a:gd name="T8" fmla="*/ 806 w 806"/>
                <a:gd name="T9" fmla="*/ 171 h 171"/>
                <a:gd name="T10" fmla="*/ 9 w 806"/>
                <a:gd name="T11" fmla="*/ 162 h 171"/>
                <a:gd name="T12" fmla="*/ 797 w 806"/>
                <a:gd name="T13" fmla="*/ 162 h 171"/>
                <a:gd name="T14" fmla="*/ 797 w 806"/>
                <a:gd name="T15" fmla="*/ 9 h 171"/>
                <a:gd name="T16" fmla="*/ 9 w 806"/>
                <a:gd name="T17" fmla="*/ 9 h 171"/>
                <a:gd name="T18" fmla="*/ 9 w 806"/>
                <a:gd name="T1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71">
                  <a:moveTo>
                    <a:pt x="806" y="171"/>
                  </a:moveTo>
                  <a:lnTo>
                    <a:pt x="0" y="171"/>
                  </a:lnTo>
                  <a:lnTo>
                    <a:pt x="0" y="0"/>
                  </a:lnTo>
                  <a:lnTo>
                    <a:pt x="806" y="0"/>
                  </a:lnTo>
                  <a:lnTo>
                    <a:pt x="806" y="171"/>
                  </a:lnTo>
                  <a:close/>
                  <a:moveTo>
                    <a:pt x="9" y="162"/>
                  </a:moveTo>
                  <a:lnTo>
                    <a:pt x="797" y="162"/>
                  </a:lnTo>
                  <a:lnTo>
                    <a:pt x="797" y="9"/>
                  </a:lnTo>
                  <a:lnTo>
                    <a:pt x="9" y="9"/>
                  </a:lnTo>
                  <a:lnTo>
                    <a:pt x="9" y="1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4" name="Rectangle 95"/>
            <p:cNvSpPr>
              <a:spLocks noChangeArrowheads="1"/>
            </p:cNvSpPr>
            <p:nvPr userDrawn="1"/>
          </p:nvSpPr>
          <p:spPr bwMode="auto">
            <a:xfrm>
              <a:off x="3709988" y="2370138"/>
              <a:ext cx="1265238" cy="49053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5" name="Freeform 96"/>
            <p:cNvSpPr>
              <a:spLocks noEditPoints="1"/>
            </p:cNvSpPr>
            <p:nvPr userDrawn="1"/>
          </p:nvSpPr>
          <p:spPr bwMode="auto">
            <a:xfrm>
              <a:off x="3702051" y="2362201"/>
              <a:ext cx="1279525" cy="504825"/>
            </a:xfrm>
            <a:custGeom>
              <a:avLst/>
              <a:gdLst>
                <a:gd name="T0" fmla="*/ 806 w 806"/>
                <a:gd name="T1" fmla="*/ 318 h 318"/>
                <a:gd name="T2" fmla="*/ 0 w 806"/>
                <a:gd name="T3" fmla="*/ 318 h 318"/>
                <a:gd name="T4" fmla="*/ 0 w 806"/>
                <a:gd name="T5" fmla="*/ 0 h 318"/>
                <a:gd name="T6" fmla="*/ 806 w 806"/>
                <a:gd name="T7" fmla="*/ 0 h 318"/>
                <a:gd name="T8" fmla="*/ 806 w 806"/>
                <a:gd name="T9" fmla="*/ 318 h 318"/>
                <a:gd name="T10" fmla="*/ 9 w 806"/>
                <a:gd name="T11" fmla="*/ 309 h 318"/>
                <a:gd name="T12" fmla="*/ 797 w 806"/>
                <a:gd name="T13" fmla="*/ 309 h 318"/>
                <a:gd name="T14" fmla="*/ 797 w 806"/>
                <a:gd name="T15" fmla="*/ 10 h 318"/>
                <a:gd name="T16" fmla="*/ 9 w 806"/>
                <a:gd name="T17" fmla="*/ 10 h 318"/>
                <a:gd name="T18" fmla="*/ 9 w 806"/>
                <a:gd name="T19" fmla="*/ 30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18">
                  <a:moveTo>
                    <a:pt x="806" y="318"/>
                  </a:moveTo>
                  <a:lnTo>
                    <a:pt x="0" y="318"/>
                  </a:lnTo>
                  <a:lnTo>
                    <a:pt x="0" y="0"/>
                  </a:lnTo>
                  <a:lnTo>
                    <a:pt x="806" y="0"/>
                  </a:lnTo>
                  <a:lnTo>
                    <a:pt x="806" y="318"/>
                  </a:lnTo>
                  <a:close/>
                  <a:moveTo>
                    <a:pt x="9" y="309"/>
                  </a:moveTo>
                  <a:lnTo>
                    <a:pt x="797" y="309"/>
                  </a:lnTo>
                  <a:lnTo>
                    <a:pt x="797" y="10"/>
                  </a:lnTo>
                  <a:lnTo>
                    <a:pt x="9" y="10"/>
                  </a:lnTo>
                  <a:lnTo>
                    <a:pt x="9" y="3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6" name="Rectangle 97"/>
            <p:cNvSpPr>
              <a:spLocks noChangeArrowheads="1"/>
            </p:cNvSpPr>
            <p:nvPr userDrawn="1"/>
          </p:nvSpPr>
          <p:spPr bwMode="auto">
            <a:xfrm>
              <a:off x="3709988" y="1716088"/>
              <a:ext cx="1265238" cy="533400"/>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7" name="Freeform 98"/>
            <p:cNvSpPr>
              <a:spLocks noEditPoints="1"/>
            </p:cNvSpPr>
            <p:nvPr userDrawn="1"/>
          </p:nvSpPr>
          <p:spPr bwMode="auto">
            <a:xfrm>
              <a:off x="3702051" y="1708151"/>
              <a:ext cx="1279525" cy="549275"/>
            </a:xfrm>
            <a:custGeom>
              <a:avLst/>
              <a:gdLst>
                <a:gd name="T0" fmla="*/ 806 w 806"/>
                <a:gd name="T1" fmla="*/ 346 h 346"/>
                <a:gd name="T2" fmla="*/ 0 w 806"/>
                <a:gd name="T3" fmla="*/ 346 h 346"/>
                <a:gd name="T4" fmla="*/ 0 w 806"/>
                <a:gd name="T5" fmla="*/ 0 h 346"/>
                <a:gd name="T6" fmla="*/ 806 w 806"/>
                <a:gd name="T7" fmla="*/ 0 h 346"/>
                <a:gd name="T8" fmla="*/ 806 w 806"/>
                <a:gd name="T9" fmla="*/ 346 h 346"/>
                <a:gd name="T10" fmla="*/ 9 w 806"/>
                <a:gd name="T11" fmla="*/ 336 h 346"/>
                <a:gd name="T12" fmla="*/ 797 w 806"/>
                <a:gd name="T13" fmla="*/ 336 h 346"/>
                <a:gd name="T14" fmla="*/ 797 w 806"/>
                <a:gd name="T15" fmla="*/ 9 h 346"/>
                <a:gd name="T16" fmla="*/ 9 w 806"/>
                <a:gd name="T17" fmla="*/ 9 h 346"/>
                <a:gd name="T18" fmla="*/ 9 w 806"/>
                <a:gd name="T19" fmla="*/ 3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46">
                  <a:moveTo>
                    <a:pt x="806" y="346"/>
                  </a:moveTo>
                  <a:lnTo>
                    <a:pt x="0" y="346"/>
                  </a:lnTo>
                  <a:lnTo>
                    <a:pt x="0" y="0"/>
                  </a:lnTo>
                  <a:lnTo>
                    <a:pt x="806" y="0"/>
                  </a:lnTo>
                  <a:lnTo>
                    <a:pt x="806" y="346"/>
                  </a:lnTo>
                  <a:close/>
                  <a:moveTo>
                    <a:pt x="9" y="336"/>
                  </a:moveTo>
                  <a:lnTo>
                    <a:pt x="797" y="336"/>
                  </a:lnTo>
                  <a:lnTo>
                    <a:pt x="797" y="9"/>
                  </a:lnTo>
                  <a:lnTo>
                    <a:pt x="9" y="9"/>
                  </a:lnTo>
                  <a:lnTo>
                    <a:pt x="9" y="33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8" name="Rectangle 99"/>
            <p:cNvSpPr>
              <a:spLocks noChangeArrowheads="1"/>
            </p:cNvSpPr>
            <p:nvPr userDrawn="1"/>
          </p:nvSpPr>
          <p:spPr bwMode="auto">
            <a:xfrm>
              <a:off x="3709988" y="995363"/>
              <a:ext cx="1260475" cy="233363"/>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9" name="Freeform 100"/>
            <p:cNvSpPr>
              <a:spLocks noEditPoints="1"/>
            </p:cNvSpPr>
            <p:nvPr userDrawn="1"/>
          </p:nvSpPr>
          <p:spPr bwMode="auto">
            <a:xfrm>
              <a:off x="3702051" y="987426"/>
              <a:ext cx="1276350" cy="249238"/>
            </a:xfrm>
            <a:custGeom>
              <a:avLst/>
              <a:gdLst>
                <a:gd name="T0" fmla="*/ 804 w 804"/>
                <a:gd name="T1" fmla="*/ 157 h 157"/>
                <a:gd name="T2" fmla="*/ 0 w 804"/>
                <a:gd name="T3" fmla="*/ 157 h 157"/>
                <a:gd name="T4" fmla="*/ 0 w 804"/>
                <a:gd name="T5" fmla="*/ 0 h 157"/>
                <a:gd name="T6" fmla="*/ 804 w 804"/>
                <a:gd name="T7" fmla="*/ 0 h 157"/>
                <a:gd name="T8" fmla="*/ 804 w 804"/>
                <a:gd name="T9" fmla="*/ 157 h 157"/>
                <a:gd name="T10" fmla="*/ 9 w 804"/>
                <a:gd name="T11" fmla="*/ 148 h 157"/>
                <a:gd name="T12" fmla="*/ 795 w 804"/>
                <a:gd name="T13" fmla="*/ 148 h 157"/>
                <a:gd name="T14" fmla="*/ 795 w 804"/>
                <a:gd name="T15" fmla="*/ 9 h 157"/>
                <a:gd name="T16" fmla="*/ 9 w 804"/>
                <a:gd name="T17" fmla="*/ 9 h 157"/>
                <a:gd name="T18" fmla="*/ 9 w 804"/>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157">
                  <a:moveTo>
                    <a:pt x="804" y="157"/>
                  </a:moveTo>
                  <a:lnTo>
                    <a:pt x="0" y="157"/>
                  </a:lnTo>
                  <a:lnTo>
                    <a:pt x="0" y="0"/>
                  </a:lnTo>
                  <a:lnTo>
                    <a:pt x="804" y="0"/>
                  </a:lnTo>
                  <a:lnTo>
                    <a:pt x="804" y="157"/>
                  </a:lnTo>
                  <a:close/>
                  <a:moveTo>
                    <a:pt x="9" y="148"/>
                  </a:moveTo>
                  <a:lnTo>
                    <a:pt x="795" y="148"/>
                  </a:lnTo>
                  <a:lnTo>
                    <a:pt x="795" y="9"/>
                  </a:lnTo>
                  <a:lnTo>
                    <a:pt x="9" y="9"/>
                  </a:lnTo>
                  <a:lnTo>
                    <a:pt x="9"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Rectangle 101"/>
            <p:cNvSpPr>
              <a:spLocks noChangeArrowheads="1"/>
            </p:cNvSpPr>
            <p:nvPr userDrawn="1"/>
          </p:nvSpPr>
          <p:spPr bwMode="auto">
            <a:xfrm>
              <a:off x="5051426" y="1346201"/>
              <a:ext cx="373063" cy="1284288"/>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1" name="Freeform 102"/>
            <p:cNvSpPr>
              <a:spLocks noEditPoints="1"/>
            </p:cNvSpPr>
            <p:nvPr userDrawn="1"/>
          </p:nvSpPr>
          <p:spPr bwMode="auto">
            <a:xfrm>
              <a:off x="5043488" y="1338263"/>
              <a:ext cx="388938" cy="1298575"/>
            </a:xfrm>
            <a:custGeom>
              <a:avLst/>
              <a:gdLst>
                <a:gd name="T0" fmla="*/ 245 w 245"/>
                <a:gd name="T1" fmla="*/ 818 h 818"/>
                <a:gd name="T2" fmla="*/ 0 w 245"/>
                <a:gd name="T3" fmla="*/ 818 h 818"/>
                <a:gd name="T4" fmla="*/ 0 w 245"/>
                <a:gd name="T5" fmla="*/ 0 h 818"/>
                <a:gd name="T6" fmla="*/ 245 w 245"/>
                <a:gd name="T7" fmla="*/ 0 h 818"/>
                <a:gd name="T8" fmla="*/ 245 w 245"/>
                <a:gd name="T9" fmla="*/ 818 h 818"/>
                <a:gd name="T10" fmla="*/ 10 w 245"/>
                <a:gd name="T11" fmla="*/ 809 h 818"/>
                <a:gd name="T12" fmla="*/ 235 w 245"/>
                <a:gd name="T13" fmla="*/ 809 h 818"/>
                <a:gd name="T14" fmla="*/ 235 w 245"/>
                <a:gd name="T15" fmla="*/ 9 h 818"/>
                <a:gd name="T16" fmla="*/ 10 w 245"/>
                <a:gd name="T17" fmla="*/ 9 h 818"/>
                <a:gd name="T18" fmla="*/ 10 w 245"/>
                <a:gd name="T19" fmla="*/ 80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818">
                  <a:moveTo>
                    <a:pt x="245" y="818"/>
                  </a:moveTo>
                  <a:lnTo>
                    <a:pt x="0" y="818"/>
                  </a:lnTo>
                  <a:lnTo>
                    <a:pt x="0" y="0"/>
                  </a:lnTo>
                  <a:lnTo>
                    <a:pt x="245" y="0"/>
                  </a:lnTo>
                  <a:lnTo>
                    <a:pt x="245" y="818"/>
                  </a:lnTo>
                  <a:close/>
                  <a:moveTo>
                    <a:pt x="10" y="809"/>
                  </a:moveTo>
                  <a:lnTo>
                    <a:pt x="235" y="809"/>
                  </a:lnTo>
                  <a:lnTo>
                    <a:pt x="235" y="9"/>
                  </a:lnTo>
                  <a:lnTo>
                    <a:pt x="10" y="9"/>
                  </a:lnTo>
                  <a:lnTo>
                    <a:pt x="10" y="8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2" name="Rectangle 103"/>
            <p:cNvSpPr>
              <a:spLocks noChangeArrowheads="1"/>
            </p:cNvSpPr>
            <p:nvPr userDrawn="1"/>
          </p:nvSpPr>
          <p:spPr bwMode="auto">
            <a:xfrm>
              <a:off x="5051426" y="995363"/>
              <a:ext cx="373063" cy="233363"/>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3" name="Freeform 104"/>
            <p:cNvSpPr>
              <a:spLocks noEditPoints="1"/>
            </p:cNvSpPr>
            <p:nvPr userDrawn="1"/>
          </p:nvSpPr>
          <p:spPr bwMode="auto">
            <a:xfrm>
              <a:off x="5043488" y="987426"/>
              <a:ext cx="388938" cy="249238"/>
            </a:xfrm>
            <a:custGeom>
              <a:avLst/>
              <a:gdLst>
                <a:gd name="T0" fmla="*/ 245 w 245"/>
                <a:gd name="T1" fmla="*/ 157 h 157"/>
                <a:gd name="T2" fmla="*/ 0 w 245"/>
                <a:gd name="T3" fmla="*/ 157 h 157"/>
                <a:gd name="T4" fmla="*/ 0 w 245"/>
                <a:gd name="T5" fmla="*/ 0 h 157"/>
                <a:gd name="T6" fmla="*/ 245 w 245"/>
                <a:gd name="T7" fmla="*/ 0 h 157"/>
                <a:gd name="T8" fmla="*/ 245 w 245"/>
                <a:gd name="T9" fmla="*/ 157 h 157"/>
                <a:gd name="T10" fmla="*/ 10 w 245"/>
                <a:gd name="T11" fmla="*/ 148 h 157"/>
                <a:gd name="T12" fmla="*/ 235 w 245"/>
                <a:gd name="T13" fmla="*/ 148 h 157"/>
                <a:gd name="T14" fmla="*/ 235 w 245"/>
                <a:gd name="T15" fmla="*/ 9 h 157"/>
                <a:gd name="T16" fmla="*/ 10 w 245"/>
                <a:gd name="T17" fmla="*/ 9 h 157"/>
                <a:gd name="T18" fmla="*/ 10 w 245"/>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57">
                  <a:moveTo>
                    <a:pt x="245" y="157"/>
                  </a:moveTo>
                  <a:lnTo>
                    <a:pt x="0" y="157"/>
                  </a:lnTo>
                  <a:lnTo>
                    <a:pt x="0" y="0"/>
                  </a:lnTo>
                  <a:lnTo>
                    <a:pt x="245" y="0"/>
                  </a:lnTo>
                  <a:lnTo>
                    <a:pt x="245" y="157"/>
                  </a:lnTo>
                  <a:close/>
                  <a:moveTo>
                    <a:pt x="10" y="148"/>
                  </a:moveTo>
                  <a:lnTo>
                    <a:pt x="235" y="148"/>
                  </a:lnTo>
                  <a:lnTo>
                    <a:pt x="235" y="9"/>
                  </a:lnTo>
                  <a:lnTo>
                    <a:pt x="10" y="9"/>
                  </a:lnTo>
                  <a:lnTo>
                    <a:pt x="10"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0" name="Group 179"/>
          <p:cNvGrpSpPr/>
          <p:nvPr userDrawn="1"/>
        </p:nvGrpSpPr>
        <p:grpSpPr>
          <a:xfrm>
            <a:off x="5681663" y="1370013"/>
            <a:ext cx="979488" cy="720726"/>
            <a:chOff x="5681663" y="1370013"/>
            <a:chExt cx="979488" cy="720726"/>
          </a:xfrm>
        </p:grpSpPr>
        <p:sp>
          <p:nvSpPr>
            <p:cNvPr id="130" name="Freeform 121"/>
            <p:cNvSpPr>
              <a:spLocks/>
            </p:cNvSpPr>
            <p:nvPr userDrawn="1"/>
          </p:nvSpPr>
          <p:spPr bwMode="auto">
            <a:xfrm>
              <a:off x="5681663" y="1457326"/>
              <a:ext cx="639763" cy="633413"/>
            </a:xfrm>
            <a:custGeom>
              <a:avLst/>
              <a:gdLst>
                <a:gd name="T0" fmla="*/ 285 w 701"/>
                <a:gd name="T1" fmla="*/ 288 h 694"/>
                <a:gd name="T2" fmla="*/ 236 w 701"/>
                <a:gd name="T3" fmla="*/ 410 h 694"/>
                <a:gd name="T4" fmla="*/ 358 w 701"/>
                <a:gd name="T5" fmla="*/ 459 h 694"/>
                <a:gd name="T6" fmla="*/ 628 w 701"/>
                <a:gd name="T7" fmla="*/ 344 h 694"/>
                <a:gd name="T8" fmla="*/ 701 w 701"/>
                <a:gd name="T9" fmla="*/ 517 h 694"/>
                <a:gd name="T10" fmla="*/ 429 w 701"/>
                <a:gd name="T11" fmla="*/ 633 h 694"/>
                <a:gd name="T12" fmla="*/ 61 w 701"/>
                <a:gd name="T13" fmla="*/ 484 h 694"/>
                <a:gd name="T14" fmla="*/ 209 w 701"/>
                <a:gd name="T15" fmla="*/ 116 h 694"/>
                <a:gd name="T16" fmla="*/ 482 w 701"/>
                <a:gd name="T17" fmla="*/ 0 h 694"/>
                <a:gd name="T18" fmla="*/ 556 w 701"/>
                <a:gd name="T19" fmla="*/ 173 h 694"/>
                <a:gd name="T20" fmla="*/ 285 w 701"/>
                <a:gd name="T21" fmla="*/ 2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94">
                  <a:moveTo>
                    <a:pt x="285" y="288"/>
                  </a:moveTo>
                  <a:cubicBezTo>
                    <a:pt x="238" y="308"/>
                    <a:pt x="216" y="363"/>
                    <a:pt x="236" y="410"/>
                  </a:cubicBezTo>
                  <a:cubicBezTo>
                    <a:pt x="256" y="457"/>
                    <a:pt x="311" y="479"/>
                    <a:pt x="358" y="459"/>
                  </a:cubicBezTo>
                  <a:cubicBezTo>
                    <a:pt x="628" y="344"/>
                    <a:pt x="628" y="344"/>
                    <a:pt x="628" y="344"/>
                  </a:cubicBezTo>
                  <a:cubicBezTo>
                    <a:pt x="701" y="517"/>
                    <a:pt x="701" y="517"/>
                    <a:pt x="701" y="517"/>
                  </a:cubicBezTo>
                  <a:cubicBezTo>
                    <a:pt x="429" y="633"/>
                    <a:pt x="429" y="633"/>
                    <a:pt x="429" y="633"/>
                  </a:cubicBezTo>
                  <a:cubicBezTo>
                    <a:pt x="285" y="694"/>
                    <a:pt x="121" y="626"/>
                    <a:pt x="61" y="484"/>
                  </a:cubicBezTo>
                  <a:cubicBezTo>
                    <a:pt x="0" y="340"/>
                    <a:pt x="65" y="177"/>
                    <a:pt x="209" y="116"/>
                  </a:cubicBezTo>
                  <a:cubicBezTo>
                    <a:pt x="482" y="0"/>
                    <a:pt x="482" y="0"/>
                    <a:pt x="482" y="0"/>
                  </a:cubicBezTo>
                  <a:cubicBezTo>
                    <a:pt x="556" y="173"/>
                    <a:pt x="556" y="173"/>
                    <a:pt x="556" y="173"/>
                  </a:cubicBezTo>
                  <a:lnTo>
                    <a:pt x="28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1" name="Freeform 122"/>
            <p:cNvSpPr>
              <a:spLocks noEditPoints="1"/>
            </p:cNvSpPr>
            <p:nvPr userDrawn="1"/>
          </p:nvSpPr>
          <p:spPr bwMode="auto">
            <a:xfrm>
              <a:off x="5700713" y="1447801"/>
              <a:ext cx="631825" cy="614363"/>
            </a:xfrm>
            <a:custGeom>
              <a:avLst/>
              <a:gdLst>
                <a:gd name="T0" fmla="*/ 297 w 690"/>
                <a:gd name="T1" fmla="*/ 673 h 673"/>
                <a:gd name="T2" fmla="*/ 31 w 690"/>
                <a:gd name="T3" fmla="*/ 497 h 673"/>
                <a:gd name="T4" fmla="*/ 29 w 690"/>
                <a:gd name="T5" fmla="*/ 276 h 673"/>
                <a:gd name="T6" fmla="*/ 184 w 690"/>
                <a:gd name="T7" fmla="*/ 119 h 673"/>
                <a:gd name="T8" fmla="*/ 464 w 690"/>
                <a:gd name="T9" fmla="*/ 0 h 673"/>
                <a:gd name="T10" fmla="*/ 544 w 690"/>
                <a:gd name="T11" fmla="*/ 188 h 673"/>
                <a:gd name="T12" fmla="*/ 267 w 690"/>
                <a:gd name="T13" fmla="*/ 305 h 673"/>
                <a:gd name="T14" fmla="*/ 222 w 690"/>
                <a:gd name="T15" fmla="*/ 417 h 673"/>
                <a:gd name="T16" fmla="*/ 300 w 690"/>
                <a:gd name="T17" fmla="*/ 468 h 673"/>
                <a:gd name="T18" fmla="*/ 300 w 690"/>
                <a:gd name="T19" fmla="*/ 468 h 673"/>
                <a:gd name="T20" fmla="*/ 333 w 690"/>
                <a:gd name="T21" fmla="*/ 462 h 673"/>
                <a:gd name="T22" fmla="*/ 610 w 690"/>
                <a:gd name="T23" fmla="*/ 344 h 673"/>
                <a:gd name="T24" fmla="*/ 690 w 690"/>
                <a:gd name="T25" fmla="*/ 531 h 673"/>
                <a:gd name="T26" fmla="*/ 410 w 690"/>
                <a:gd name="T27" fmla="*/ 650 h 673"/>
                <a:gd name="T28" fmla="*/ 297 w 690"/>
                <a:gd name="T29" fmla="*/ 673 h 673"/>
                <a:gd name="T30" fmla="*/ 297 w 690"/>
                <a:gd name="T31" fmla="*/ 673 h 673"/>
                <a:gd name="T32" fmla="*/ 456 w 690"/>
                <a:gd name="T33" fmla="*/ 21 h 673"/>
                <a:gd name="T34" fmla="*/ 191 w 690"/>
                <a:gd name="T35" fmla="*/ 134 h 673"/>
                <a:gd name="T36" fmla="*/ 44 w 690"/>
                <a:gd name="T37" fmla="*/ 282 h 673"/>
                <a:gd name="T38" fmla="*/ 46 w 690"/>
                <a:gd name="T39" fmla="*/ 491 h 673"/>
                <a:gd name="T40" fmla="*/ 297 w 690"/>
                <a:gd name="T41" fmla="*/ 657 h 673"/>
                <a:gd name="T42" fmla="*/ 297 w 690"/>
                <a:gd name="T43" fmla="*/ 657 h 673"/>
                <a:gd name="T44" fmla="*/ 404 w 690"/>
                <a:gd name="T45" fmla="*/ 636 h 673"/>
                <a:gd name="T46" fmla="*/ 669 w 690"/>
                <a:gd name="T47" fmla="*/ 523 h 673"/>
                <a:gd name="T48" fmla="*/ 602 w 690"/>
                <a:gd name="T49" fmla="*/ 365 h 673"/>
                <a:gd name="T50" fmla="*/ 339 w 690"/>
                <a:gd name="T51" fmla="*/ 476 h 673"/>
                <a:gd name="T52" fmla="*/ 300 w 690"/>
                <a:gd name="T53" fmla="*/ 484 h 673"/>
                <a:gd name="T54" fmla="*/ 300 w 690"/>
                <a:gd name="T55" fmla="*/ 484 h 673"/>
                <a:gd name="T56" fmla="*/ 207 w 690"/>
                <a:gd name="T57" fmla="*/ 423 h 673"/>
                <a:gd name="T58" fmla="*/ 260 w 690"/>
                <a:gd name="T59" fmla="*/ 291 h 673"/>
                <a:gd name="T60" fmla="*/ 523 w 690"/>
                <a:gd name="T61" fmla="*/ 179 h 673"/>
                <a:gd name="T62" fmla="*/ 456 w 690"/>
                <a:gd name="T63" fmla="*/ 2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673">
                  <a:moveTo>
                    <a:pt x="297" y="673"/>
                  </a:moveTo>
                  <a:cubicBezTo>
                    <a:pt x="181" y="673"/>
                    <a:pt x="77" y="604"/>
                    <a:pt x="31" y="497"/>
                  </a:cubicBezTo>
                  <a:cubicBezTo>
                    <a:pt x="1" y="426"/>
                    <a:pt x="0" y="347"/>
                    <a:pt x="29" y="276"/>
                  </a:cubicBezTo>
                  <a:cubicBezTo>
                    <a:pt x="57" y="205"/>
                    <a:pt x="113" y="149"/>
                    <a:pt x="184" y="119"/>
                  </a:cubicBezTo>
                  <a:cubicBezTo>
                    <a:pt x="464" y="0"/>
                    <a:pt x="464" y="0"/>
                    <a:pt x="464" y="0"/>
                  </a:cubicBezTo>
                  <a:cubicBezTo>
                    <a:pt x="544" y="188"/>
                    <a:pt x="544" y="188"/>
                    <a:pt x="544" y="188"/>
                  </a:cubicBezTo>
                  <a:cubicBezTo>
                    <a:pt x="267" y="305"/>
                    <a:pt x="267" y="305"/>
                    <a:pt x="267" y="305"/>
                  </a:cubicBezTo>
                  <a:cubicBezTo>
                    <a:pt x="223" y="324"/>
                    <a:pt x="203" y="373"/>
                    <a:pt x="222" y="417"/>
                  </a:cubicBezTo>
                  <a:cubicBezTo>
                    <a:pt x="235" y="448"/>
                    <a:pt x="266" y="468"/>
                    <a:pt x="300" y="468"/>
                  </a:cubicBezTo>
                  <a:cubicBezTo>
                    <a:pt x="300" y="468"/>
                    <a:pt x="300" y="468"/>
                    <a:pt x="300" y="468"/>
                  </a:cubicBezTo>
                  <a:cubicBezTo>
                    <a:pt x="311" y="468"/>
                    <a:pt x="322" y="466"/>
                    <a:pt x="333" y="462"/>
                  </a:cubicBezTo>
                  <a:cubicBezTo>
                    <a:pt x="610" y="344"/>
                    <a:pt x="610" y="344"/>
                    <a:pt x="610" y="344"/>
                  </a:cubicBezTo>
                  <a:cubicBezTo>
                    <a:pt x="690" y="531"/>
                    <a:pt x="690" y="531"/>
                    <a:pt x="690" y="531"/>
                  </a:cubicBezTo>
                  <a:cubicBezTo>
                    <a:pt x="410" y="650"/>
                    <a:pt x="410" y="650"/>
                    <a:pt x="410" y="650"/>
                  </a:cubicBezTo>
                  <a:cubicBezTo>
                    <a:pt x="374" y="666"/>
                    <a:pt x="336" y="673"/>
                    <a:pt x="297" y="673"/>
                  </a:cubicBezTo>
                  <a:cubicBezTo>
                    <a:pt x="297" y="673"/>
                    <a:pt x="297" y="673"/>
                    <a:pt x="297" y="673"/>
                  </a:cubicBezTo>
                  <a:close/>
                  <a:moveTo>
                    <a:pt x="456" y="21"/>
                  </a:moveTo>
                  <a:cubicBezTo>
                    <a:pt x="191" y="134"/>
                    <a:pt x="191" y="134"/>
                    <a:pt x="191" y="134"/>
                  </a:cubicBezTo>
                  <a:cubicBezTo>
                    <a:pt x="123" y="162"/>
                    <a:pt x="71" y="215"/>
                    <a:pt x="44" y="282"/>
                  </a:cubicBezTo>
                  <a:cubicBezTo>
                    <a:pt x="16" y="349"/>
                    <a:pt x="17" y="423"/>
                    <a:pt x="46" y="491"/>
                  </a:cubicBezTo>
                  <a:cubicBezTo>
                    <a:pt x="89" y="592"/>
                    <a:pt x="187" y="657"/>
                    <a:pt x="297" y="657"/>
                  </a:cubicBezTo>
                  <a:cubicBezTo>
                    <a:pt x="297" y="657"/>
                    <a:pt x="297" y="657"/>
                    <a:pt x="297" y="657"/>
                  </a:cubicBezTo>
                  <a:cubicBezTo>
                    <a:pt x="333" y="657"/>
                    <a:pt x="369" y="650"/>
                    <a:pt x="404" y="636"/>
                  </a:cubicBezTo>
                  <a:cubicBezTo>
                    <a:pt x="669" y="523"/>
                    <a:pt x="669" y="523"/>
                    <a:pt x="669" y="523"/>
                  </a:cubicBezTo>
                  <a:cubicBezTo>
                    <a:pt x="602" y="365"/>
                    <a:pt x="602" y="365"/>
                    <a:pt x="602" y="365"/>
                  </a:cubicBezTo>
                  <a:cubicBezTo>
                    <a:pt x="339" y="476"/>
                    <a:pt x="339" y="476"/>
                    <a:pt x="339" y="476"/>
                  </a:cubicBezTo>
                  <a:cubicBezTo>
                    <a:pt x="327" y="482"/>
                    <a:pt x="313" y="484"/>
                    <a:pt x="300" y="484"/>
                  </a:cubicBezTo>
                  <a:cubicBezTo>
                    <a:pt x="300" y="484"/>
                    <a:pt x="300" y="484"/>
                    <a:pt x="300" y="484"/>
                  </a:cubicBezTo>
                  <a:cubicBezTo>
                    <a:pt x="259" y="484"/>
                    <a:pt x="223" y="460"/>
                    <a:pt x="207" y="423"/>
                  </a:cubicBezTo>
                  <a:cubicBezTo>
                    <a:pt x="185" y="372"/>
                    <a:pt x="209" y="312"/>
                    <a:pt x="260" y="291"/>
                  </a:cubicBezTo>
                  <a:cubicBezTo>
                    <a:pt x="523" y="179"/>
                    <a:pt x="523" y="179"/>
                    <a:pt x="523" y="179"/>
                  </a:cubicBezTo>
                  <a:lnTo>
                    <a:pt x="456" y="2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2" name="Freeform 123"/>
            <p:cNvSpPr>
              <a:spLocks/>
            </p:cNvSpPr>
            <p:nvPr userDrawn="1"/>
          </p:nvSpPr>
          <p:spPr bwMode="auto">
            <a:xfrm>
              <a:off x="6154738" y="1408113"/>
              <a:ext cx="152400" cy="193675"/>
            </a:xfrm>
            <a:custGeom>
              <a:avLst/>
              <a:gdLst>
                <a:gd name="T0" fmla="*/ 166 w 167"/>
                <a:gd name="T1" fmla="*/ 153 h 211"/>
                <a:gd name="T2" fmla="*/ 166 w 167"/>
                <a:gd name="T3" fmla="*/ 166 h 211"/>
                <a:gd name="T4" fmla="*/ 157 w 167"/>
                <a:gd name="T5" fmla="*/ 175 h 211"/>
                <a:gd name="T6" fmla="*/ 73 w 167"/>
                <a:gd name="T7" fmla="*/ 211 h 211"/>
                <a:gd name="T8" fmla="*/ 0 w 167"/>
                <a:gd name="T9" fmla="*/ 39 h 211"/>
                <a:gd name="T10" fmla="*/ 84 w 167"/>
                <a:gd name="T11" fmla="*/ 4 h 211"/>
                <a:gd name="T12" fmla="*/ 106 w 167"/>
                <a:gd name="T13" fmla="*/ 13 h 211"/>
                <a:gd name="T14" fmla="*/ 166 w 167"/>
                <a:gd name="T15" fmla="*/ 15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11">
                  <a:moveTo>
                    <a:pt x="166" y="153"/>
                  </a:moveTo>
                  <a:cubicBezTo>
                    <a:pt x="167" y="157"/>
                    <a:pt x="167" y="162"/>
                    <a:pt x="166" y="166"/>
                  </a:cubicBezTo>
                  <a:cubicBezTo>
                    <a:pt x="164" y="170"/>
                    <a:pt x="161" y="174"/>
                    <a:pt x="157" y="175"/>
                  </a:cubicBezTo>
                  <a:cubicBezTo>
                    <a:pt x="73" y="211"/>
                    <a:pt x="73" y="211"/>
                    <a:pt x="73" y="211"/>
                  </a:cubicBezTo>
                  <a:cubicBezTo>
                    <a:pt x="0" y="39"/>
                    <a:pt x="0" y="39"/>
                    <a:pt x="0" y="39"/>
                  </a:cubicBezTo>
                  <a:cubicBezTo>
                    <a:pt x="84" y="4"/>
                    <a:pt x="84" y="4"/>
                    <a:pt x="84" y="4"/>
                  </a:cubicBezTo>
                  <a:cubicBezTo>
                    <a:pt x="93" y="0"/>
                    <a:pt x="102" y="4"/>
                    <a:pt x="106" y="13"/>
                  </a:cubicBezTo>
                  <a:lnTo>
                    <a:pt x="166" y="153"/>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3" name="Freeform 124"/>
            <p:cNvSpPr>
              <a:spLocks noEditPoints="1"/>
            </p:cNvSpPr>
            <p:nvPr userDrawn="1"/>
          </p:nvSpPr>
          <p:spPr bwMode="auto">
            <a:xfrm>
              <a:off x="6145213" y="1403351"/>
              <a:ext cx="169863" cy="206375"/>
            </a:xfrm>
            <a:custGeom>
              <a:avLst/>
              <a:gdLst>
                <a:gd name="T0" fmla="*/ 79 w 186"/>
                <a:gd name="T1" fmla="*/ 226 h 226"/>
                <a:gd name="T2" fmla="*/ 0 w 186"/>
                <a:gd name="T3" fmla="*/ 40 h 226"/>
                <a:gd name="T4" fmla="*/ 91 w 186"/>
                <a:gd name="T5" fmla="*/ 2 h 226"/>
                <a:gd name="T6" fmla="*/ 101 w 186"/>
                <a:gd name="T7" fmla="*/ 0 h 226"/>
                <a:gd name="T8" fmla="*/ 123 w 186"/>
                <a:gd name="T9" fmla="*/ 15 h 226"/>
                <a:gd name="T10" fmla="*/ 183 w 186"/>
                <a:gd name="T11" fmla="*/ 155 h 226"/>
                <a:gd name="T12" fmla="*/ 183 w 186"/>
                <a:gd name="T13" fmla="*/ 174 h 226"/>
                <a:gd name="T14" fmla="*/ 170 w 186"/>
                <a:gd name="T15" fmla="*/ 188 h 226"/>
                <a:gd name="T16" fmla="*/ 79 w 186"/>
                <a:gd name="T17" fmla="*/ 226 h 226"/>
                <a:gd name="T18" fmla="*/ 21 w 186"/>
                <a:gd name="T19" fmla="*/ 49 h 226"/>
                <a:gd name="T20" fmla="*/ 87 w 186"/>
                <a:gd name="T21" fmla="*/ 205 h 226"/>
                <a:gd name="T22" fmla="*/ 164 w 186"/>
                <a:gd name="T23" fmla="*/ 173 h 226"/>
                <a:gd name="T24" fmla="*/ 168 w 186"/>
                <a:gd name="T25" fmla="*/ 168 h 226"/>
                <a:gd name="T26" fmla="*/ 168 w 186"/>
                <a:gd name="T27" fmla="*/ 161 h 226"/>
                <a:gd name="T28" fmla="*/ 109 w 186"/>
                <a:gd name="T29" fmla="*/ 21 h 226"/>
                <a:gd name="T30" fmla="*/ 97 w 186"/>
                <a:gd name="T31" fmla="*/ 16 h 226"/>
                <a:gd name="T32" fmla="*/ 21 w 186"/>
                <a:gd name="T33" fmla="*/ 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26">
                  <a:moveTo>
                    <a:pt x="79" y="226"/>
                  </a:moveTo>
                  <a:cubicBezTo>
                    <a:pt x="0" y="40"/>
                    <a:pt x="0" y="40"/>
                    <a:pt x="0" y="40"/>
                  </a:cubicBezTo>
                  <a:cubicBezTo>
                    <a:pt x="91" y="2"/>
                    <a:pt x="91" y="2"/>
                    <a:pt x="91" y="2"/>
                  </a:cubicBezTo>
                  <a:cubicBezTo>
                    <a:pt x="94" y="0"/>
                    <a:pt x="97" y="0"/>
                    <a:pt x="101" y="0"/>
                  </a:cubicBezTo>
                  <a:cubicBezTo>
                    <a:pt x="111" y="0"/>
                    <a:pt x="120" y="6"/>
                    <a:pt x="123" y="15"/>
                  </a:cubicBezTo>
                  <a:cubicBezTo>
                    <a:pt x="183" y="155"/>
                    <a:pt x="183" y="155"/>
                    <a:pt x="183" y="155"/>
                  </a:cubicBezTo>
                  <a:cubicBezTo>
                    <a:pt x="186" y="161"/>
                    <a:pt x="186" y="168"/>
                    <a:pt x="183" y="174"/>
                  </a:cubicBezTo>
                  <a:cubicBezTo>
                    <a:pt x="181" y="180"/>
                    <a:pt x="176" y="185"/>
                    <a:pt x="170" y="188"/>
                  </a:cubicBezTo>
                  <a:lnTo>
                    <a:pt x="79" y="226"/>
                  </a:lnTo>
                  <a:close/>
                  <a:moveTo>
                    <a:pt x="21" y="49"/>
                  </a:moveTo>
                  <a:cubicBezTo>
                    <a:pt x="87" y="205"/>
                    <a:pt x="87" y="205"/>
                    <a:pt x="87" y="205"/>
                  </a:cubicBezTo>
                  <a:cubicBezTo>
                    <a:pt x="164" y="173"/>
                    <a:pt x="164" y="173"/>
                    <a:pt x="164" y="173"/>
                  </a:cubicBezTo>
                  <a:cubicBezTo>
                    <a:pt x="166" y="172"/>
                    <a:pt x="167" y="170"/>
                    <a:pt x="168" y="168"/>
                  </a:cubicBezTo>
                  <a:cubicBezTo>
                    <a:pt x="169" y="166"/>
                    <a:pt x="169" y="163"/>
                    <a:pt x="168" y="161"/>
                  </a:cubicBezTo>
                  <a:cubicBezTo>
                    <a:pt x="109" y="21"/>
                    <a:pt x="109" y="21"/>
                    <a:pt x="109" y="21"/>
                  </a:cubicBezTo>
                  <a:cubicBezTo>
                    <a:pt x="107" y="17"/>
                    <a:pt x="102" y="14"/>
                    <a:pt x="97" y="16"/>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4" name="Freeform 125"/>
            <p:cNvSpPr>
              <a:spLocks/>
            </p:cNvSpPr>
            <p:nvPr userDrawn="1"/>
          </p:nvSpPr>
          <p:spPr bwMode="auto">
            <a:xfrm>
              <a:off x="6288088" y="1724026"/>
              <a:ext cx="155575" cy="192088"/>
            </a:xfrm>
            <a:custGeom>
              <a:avLst/>
              <a:gdLst>
                <a:gd name="T0" fmla="*/ 165 w 169"/>
                <a:gd name="T1" fmla="*/ 153 h 210"/>
                <a:gd name="T2" fmla="*/ 156 w 169"/>
                <a:gd name="T3" fmla="*/ 175 h 210"/>
                <a:gd name="T4" fmla="*/ 73 w 169"/>
                <a:gd name="T5" fmla="*/ 210 h 210"/>
                <a:gd name="T6" fmla="*/ 0 w 169"/>
                <a:gd name="T7" fmla="*/ 39 h 210"/>
                <a:gd name="T8" fmla="*/ 84 w 169"/>
                <a:gd name="T9" fmla="*/ 4 h 210"/>
                <a:gd name="T10" fmla="*/ 106 w 169"/>
                <a:gd name="T11" fmla="*/ 13 h 210"/>
                <a:gd name="T12" fmla="*/ 165 w 169"/>
                <a:gd name="T13" fmla="*/ 153 h 210"/>
              </a:gdLst>
              <a:ahLst/>
              <a:cxnLst>
                <a:cxn ang="0">
                  <a:pos x="T0" y="T1"/>
                </a:cxn>
                <a:cxn ang="0">
                  <a:pos x="T2" y="T3"/>
                </a:cxn>
                <a:cxn ang="0">
                  <a:pos x="T4" y="T5"/>
                </a:cxn>
                <a:cxn ang="0">
                  <a:pos x="T6" y="T7"/>
                </a:cxn>
                <a:cxn ang="0">
                  <a:pos x="T8" y="T9"/>
                </a:cxn>
                <a:cxn ang="0">
                  <a:pos x="T10" y="T11"/>
                </a:cxn>
                <a:cxn ang="0">
                  <a:pos x="T12" y="T13"/>
                </a:cxn>
              </a:cxnLst>
              <a:rect l="0" t="0" r="r" b="b"/>
              <a:pathLst>
                <a:path w="169" h="210">
                  <a:moveTo>
                    <a:pt x="165" y="153"/>
                  </a:moveTo>
                  <a:cubicBezTo>
                    <a:pt x="169" y="161"/>
                    <a:pt x="165" y="171"/>
                    <a:pt x="156" y="175"/>
                  </a:cubicBezTo>
                  <a:cubicBezTo>
                    <a:pt x="73" y="210"/>
                    <a:pt x="73" y="210"/>
                    <a:pt x="73" y="210"/>
                  </a:cubicBezTo>
                  <a:cubicBezTo>
                    <a:pt x="0" y="39"/>
                    <a:pt x="0" y="39"/>
                    <a:pt x="0" y="39"/>
                  </a:cubicBezTo>
                  <a:cubicBezTo>
                    <a:pt x="84" y="4"/>
                    <a:pt x="84" y="4"/>
                    <a:pt x="84" y="4"/>
                  </a:cubicBezTo>
                  <a:cubicBezTo>
                    <a:pt x="92" y="0"/>
                    <a:pt x="102" y="4"/>
                    <a:pt x="106" y="13"/>
                  </a:cubicBezTo>
                  <a:lnTo>
                    <a:pt x="165" y="15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5" name="Freeform 126"/>
            <p:cNvSpPr>
              <a:spLocks noEditPoints="1"/>
            </p:cNvSpPr>
            <p:nvPr userDrawn="1"/>
          </p:nvSpPr>
          <p:spPr bwMode="auto">
            <a:xfrm>
              <a:off x="6278563" y="1719263"/>
              <a:ext cx="169863" cy="207963"/>
            </a:xfrm>
            <a:custGeom>
              <a:avLst/>
              <a:gdLst>
                <a:gd name="T0" fmla="*/ 78 w 185"/>
                <a:gd name="T1" fmla="*/ 227 h 227"/>
                <a:gd name="T2" fmla="*/ 0 w 185"/>
                <a:gd name="T3" fmla="*/ 41 h 227"/>
                <a:gd name="T4" fmla="*/ 91 w 185"/>
                <a:gd name="T5" fmla="*/ 2 h 227"/>
                <a:gd name="T6" fmla="*/ 100 w 185"/>
                <a:gd name="T7" fmla="*/ 0 h 227"/>
                <a:gd name="T8" fmla="*/ 123 w 185"/>
                <a:gd name="T9" fmla="*/ 15 h 227"/>
                <a:gd name="T10" fmla="*/ 183 w 185"/>
                <a:gd name="T11" fmla="*/ 156 h 227"/>
                <a:gd name="T12" fmla="*/ 183 w 185"/>
                <a:gd name="T13" fmla="*/ 175 h 227"/>
                <a:gd name="T14" fmla="*/ 170 w 185"/>
                <a:gd name="T15" fmla="*/ 188 h 227"/>
                <a:gd name="T16" fmla="*/ 78 w 185"/>
                <a:gd name="T17" fmla="*/ 227 h 227"/>
                <a:gd name="T18" fmla="*/ 21 w 185"/>
                <a:gd name="T19" fmla="*/ 49 h 227"/>
                <a:gd name="T20" fmla="*/ 87 w 185"/>
                <a:gd name="T21" fmla="*/ 206 h 227"/>
                <a:gd name="T22" fmla="*/ 163 w 185"/>
                <a:gd name="T23" fmla="*/ 174 h 227"/>
                <a:gd name="T24" fmla="*/ 168 w 185"/>
                <a:gd name="T25" fmla="*/ 169 h 227"/>
                <a:gd name="T26" fmla="*/ 168 w 185"/>
                <a:gd name="T27" fmla="*/ 162 h 227"/>
                <a:gd name="T28" fmla="*/ 108 w 185"/>
                <a:gd name="T29" fmla="*/ 22 h 227"/>
                <a:gd name="T30" fmla="*/ 97 w 185"/>
                <a:gd name="T31" fmla="*/ 17 h 227"/>
                <a:gd name="T32" fmla="*/ 21 w 185"/>
                <a:gd name="T33" fmla="*/ 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7">
                  <a:moveTo>
                    <a:pt x="78" y="227"/>
                  </a:moveTo>
                  <a:cubicBezTo>
                    <a:pt x="0" y="41"/>
                    <a:pt x="0" y="41"/>
                    <a:pt x="0" y="41"/>
                  </a:cubicBezTo>
                  <a:cubicBezTo>
                    <a:pt x="91" y="2"/>
                    <a:pt x="91" y="2"/>
                    <a:pt x="91" y="2"/>
                  </a:cubicBezTo>
                  <a:cubicBezTo>
                    <a:pt x="94" y="1"/>
                    <a:pt x="97" y="0"/>
                    <a:pt x="100" y="0"/>
                  </a:cubicBezTo>
                  <a:cubicBezTo>
                    <a:pt x="110" y="0"/>
                    <a:pt x="119" y="6"/>
                    <a:pt x="123" y="15"/>
                  </a:cubicBezTo>
                  <a:cubicBezTo>
                    <a:pt x="183" y="156"/>
                    <a:pt x="183" y="156"/>
                    <a:pt x="183" y="156"/>
                  </a:cubicBezTo>
                  <a:cubicBezTo>
                    <a:pt x="185" y="162"/>
                    <a:pt x="185" y="169"/>
                    <a:pt x="183" y="175"/>
                  </a:cubicBezTo>
                  <a:cubicBezTo>
                    <a:pt x="180" y="181"/>
                    <a:pt x="176" y="186"/>
                    <a:pt x="170" y="188"/>
                  </a:cubicBezTo>
                  <a:lnTo>
                    <a:pt x="78" y="227"/>
                  </a:lnTo>
                  <a:close/>
                  <a:moveTo>
                    <a:pt x="21" y="49"/>
                  </a:moveTo>
                  <a:cubicBezTo>
                    <a:pt x="87" y="206"/>
                    <a:pt x="87" y="206"/>
                    <a:pt x="87" y="206"/>
                  </a:cubicBezTo>
                  <a:cubicBezTo>
                    <a:pt x="163" y="174"/>
                    <a:pt x="163" y="174"/>
                    <a:pt x="163" y="174"/>
                  </a:cubicBezTo>
                  <a:cubicBezTo>
                    <a:pt x="165" y="173"/>
                    <a:pt x="167" y="171"/>
                    <a:pt x="168" y="169"/>
                  </a:cubicBezTo>
                  <a:cubicBezTo>
                    <a:pt x="169" y="167"/>
                    <a:pt x="169" y="164"/>
                    <a:pt x="168" y="162"/>
                  </a:cubicBezTo>
                  <a:cubicBezTo>
                    <a:pt x="108" y="22"/>
                    <a:pt x="108" y="22"/>
                    <a:pt x="108" y="22"/>
                  </a:cubicBezTo>
                  <a:cubicBezTo>
                    <a:pt x="107" y="17"/>
                    <a:pt x="101" y="15"/>
                    <a:pt x="97" y="17"/>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6" name="Freeform 127"/>
            <p:cNvSpPr>
              <a:spLocks/>
            </p:cNvSpPr>
            <p:nvPr userDrawn="1"/>
          </p:nvSpPr>
          <p:spPr bwMode="auto">
            <a:xfrm>
              <a:off x="6462713" y="1725613"/>
              <a:ext cx="107950" cy="57150"/>
            </a:xfrm>
            <a:custGeom>
              <a:avLst/>
              <a:gdLst>
                <a:gd name="T0" fmla="*/ 11 w 119"/>
                <a:gd name="T1" fmla="*/ 62 h 62"/>
                <a:gd name="T2" fmla="*/ 2 w 119"/>
                <a:gd name="T3" fmla="*/ 56 h 62"/>
                <a:gd name="T4" fmla="*/ 7 w 119"/>
                <a:gd name="T5" fmla="*/ 43 h 62"/>
                <a:gd name="T6" fmla="*/ 103 w 119"/>
                <a:gd name="T7" fmla="*/ 2 h 62"/>
                <a:gd name="T8" fmla="*/ 116 w 119"/>
                <a:gd name="T9" fmla="*/ 7 h 62"/>
                <a:gd name="T10" fmla="*/ 111 w 119"/>
                <a:gd name="T11" fmla="*/ 21 h 62"/>
                <a:gd name="T12" fmla="*/ 15 w 119"/>
                <a:gd name="T13" fmla="*/ 61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3" y="60"/>
                    <a:pt x="2" y="56"/>
                  </a:cubicBezTo>
                  <a:cubicBezTo>
                    <a:pt x="0" y="51"/>
                    <a:pt x="2" y="45"/>
                    <a:pt x="7" y="43"/>
                  </a:cubicBezTo>
                  <a:cubicBezTo>
                    <a:pt x="103" y="2"/>
                    <a:pt x="103" y="2"/>
                    <a:pt x="103" y="2"/>
                  </a:cubicBezTo>
                  <a:cubicBezTo>
                    <a:pt x="108" y="0"/>
                    <a:pt x="114" y="2"/>
                    <a:pt x="116" y="7"/>
                  </a:cubicBezTo>
                  <a:cubicBezTo>
                    <a:pt x="119" y="12"/>
                    <a:pt x="116" y="18"/>
                    <a:pt x="111" y="21"/>
                  </a:cubicBezTo>
                  <a:cubicBezTo>
                    <a:pt x="15" y="61"/>
                    <a:pt x="15" y="61"/>
                    <a:pt x="15" y="61"/>
                  </a:cubicBezTo>
                  <a:cubicBezTo>
                    <a:pt x="14" y="62"/>
                    <a:pt x="12" y="62"/>
                    <a:pt x="11" y="62"/>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7" name="Freeform 128"/>
            <p:cNvSpPr>
              <a:spLocks/>
            </p:cNvSpPr>
            <p:nvPr userDrawn="1"/>
          </p:nvSpPr>
          <p:spPr bwMode="auto">
            <a:xfrm>
              <a:off x="6610351" y="1687513"/>
              <a:ext cx="50800" cy="31750"/>
            </a:xfrm>
            <a:custGeom>
              <a:avLst/>
              <a:gdLst>
                <a:gd name="T0" fmla="*/ 11 w 56"/>
                <a:gd name="T1" fmla="*/ 35 h 35"/>
                <a:gd name="T2" fmla="*/ 2 w 56"/>
                <a:gd name="T3" fmla="*/ 29 h 35"/>
                <a:gd name="T4" fmla="*/ 7 w 56"/>
                <a:gd name="T5" fmla="*/ 16 h 35"/>
                <a:gd name="T6" fmla="*/ 40 w 56"/>
                <a:gd name="T7" fmla="*/ 2 h 35"/>
                <a:gd name="T8" fmla="*/ 54 w 56"/>
                <a:gd name="T9" fmla="*/ 7 h 35"/>
                <a:gd name="T10" fmla="*/ 48 w 56"/>
                <a:gd name="T11" fmla="*/ 20 h 35"/>
                <a:gd name="T12" fmla="*/ 15 w 56"/>
                <a:gd name="T13" fmla="*/ 34 h 35"/>
                <a:gd name="T14" fmla="*/ 11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11" y="35"/>
                  </a:moveTo>
                  <a:cubicBezTo>
                    <a:pt x="7" y="35"/>
                    <a:pt x="4" y="33"/>
                    <a:pt x="2" y="29"/>
                  </a:cubicBezTo>
                  <a:cubicBezTo>
                    <a:pt x="0" y="24"/>
                    <a:pt x="2" y="18"/>
                    <a:pt x="7" y="16"/>
                  </a:cubicBezTo>
                  <a:cubicBezTo>
                    <a:pt x="40" y="2"/>
                    <a:pt x="40" y="2"/>
                    <a:pt x="40" y="2"/>
                  </a:cubicBezTo>
                  <a:cubicBezTo>
                    <a:pt x="46" y="0"/>
                    <a:pt x="51" y="2"/>
                    <a:pt x="54" y="7"/>
                  </a:cubicBezTo>
                  <a:cubicBezTo>
                    <a:pt x="56" y="12"/>
                    <a:pt x="53" y="18"/>
                    <a:pt x="48" y="20"/>
                  </a:cubicBezTo>
                  <a:cubicBezTo>
                    <a:pt x="15" y="34"/>
                    <a:pt x="15" y="34"/>
                    <a:pt x="15" y="34"/>
                  </a:cubicBezTo>
                  <a:cubicBezTo>
                    <a:pt x="14" y="35"/>
                    <a:pt x="13" y="35"/>
                    <a:pt x="11" y="35"/>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8" name="Freeform 129"/>
            <p:cNvSpPr>
              <a:spLocks/>
            </p:cNvSpPr>
            <p:nvPr userDrawn="1"/>
          </p:nvSpPr>
          <p:spPr bwMode="auto">
            <a:xfrm>
              <a:off x="6327776" y="1409701"/>
              <a:ext cx="107950" cy="55563"/>
            </a:xfrm>
            <a:custGeom>
              <a:avLst/>
              <a:gdLst>
                <a:gd name="T0" fmla="*/ 11 w 119"/>
                <a:gd name="T1" fmla="*/ 62 h 62"/>
                <a:gd name="T2" fmla="*/ 2 w 119"/>
                <a:gd name="T3" fmla="*/ 56 h 62"/>
                <a:gd name="T4" fmla="*/ 7 w 119"/>
                <a:gd name="T5" fmla="*/ 43 h 62"/>
                <a:gd name="T6" fmla="*/ 104 w 119"/>
                <a:gd name="T7" fmla="*/ 2 h 62"/>
                <a:gd name="T8" fmla="*/ 117 w 119"/>
                <a:gd name="T9" fmla="*/ 8 h 62"/>
                <a:gd name="T10" fmla="*/ 111 w 119"/>
                <a:gd name="T11" fmla="*/ 21 h 62"/>
                <a:gd name="T12" fmla="*/ 15 w 119"/>
                <a:gd name="T13" fmla="*/ 62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4" y="60"/>
                    <a:pt x="2" y="56"/>
                  </a:cubicBezTo>
                  <a:cubicBezTo>
                    <a:pt x="0" y="51"/>
                    <a:pt x="2" y="45"/>
                    <a:pt x="7" y="43"/>
                  </a:cubicBezTo>
                  <a:cubicBezTo>
                    <a:pt x="104" y="2"/>
                    <a:pt x="104" y="2"/>
                    <a:pt x="104" y="2"/>
                  </a:cubicBezTo>
                  <a:cubicBezTo>
                    <a:pt x="109" y="0"/>
                    <a:pt x="115" y="3"/>
                    <a:pt x="117" y="8"/>
                  </a:cubicBezTo>
                  <a:cubicBezTo>
                    <a:pt x="119" y="13"/>
                    <a:pt x="117" y="19"/>
                    <a:pt x="111" y="21"/>
                  </a:cubicBezTo>
                  <a:cubicBezTo>
                    <a:pt x="15" y="62"/>
                    <a:pt x="15" y="62"/>
                    <a:pt x="15" y="62"/>
                  </a:cubicBezTo>
                  <a:cubicBezTo>
                    <a:pt x="14" y="62"/>
                    <a:pt x="13" y="62"/>
                    <a:pt x="11" y="62"/>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9" name="Freeform 130"/>
            <p:cNvSpPr>
              <a:spLocks/>
            </p:cNvSpPr>
            <p:nvPr userDrawn="1"/>
          </p:nvSpPr>
          <p:spPr bwMode="auto">
            <a:xfrm>
              <a:off x="6475413" y="1370013"/>
              <a:ext cx="50800" cy="33338"/>
            </a:xfrm>
            <a:custGeom>
              <a:avLst/>
              <a:gdLst>
                <a:gd name="T0" fmla="*/ 12 w 56"/>
                <a:gd name="T1" fmla="*/ 36 h 36"/>
                <a:gd name="T2" fmla="*/ 2 w 56"/>
                <a:gd name="T3" fmla="*/ 30 h 36"/>
                <a:gd name="T4" fmla="*/ 8 w 56"/>
                <a:gd name="T5" fmla="*/ 16 h 36"/>
                <a:gd name="T6" fmla="*/ 41 w 56"/>
                <a:gd name="T7" fmla="*/ 2 h 36"/>
                <a:gd name="T8" fmla="*/ 54 w 56"/>
                <a:gd name="T9" fmla="*/ 8 h 36"/>
                <a:gd name="T10" fmla="*/ 49 w 56"/>
                <a:gd name="T11" fmla="*/ 21 h 36"/>
                <a:gd name="T12" fmla="*/ 16 w 56"/>
                <a:gd name="T13" fmla="*/ 35 h 36"/>
                <a:gd name="T14" fmla="*/ 12 w 5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2" y="36"/>
                  </a:moveTo>
                  <a:cubicBezTo>
                    <a:pt x="8" y="36"/>
                    <a:pt x="4" y="33"/>
                    <a:pt x="2" y="30"/>
                  </a:cubicBezTo>
                  <a:cubicBezTo>
                    <a:pt x="0" y="24"/>
                    <a:pt x="3" y="19"/>
                    <a:pt x="8" y="16"/>
                  </a:cubicBezTo>
                  <a:cubicBezTo>
                    <a:pt x="41" y="2"/>
                    <a:pt x="41" y="2"/>
                    <a:pt x="41" y="2"/>
                  </a:cubicBezTo>
                  <a:cubicBezTo>
                    <a:pt x="46" y="0"/>
                    <a:pt x="52" y="3"/>
                    <a:pt x="54" y="8"/>
                  </a:cubicBezTo>
                  <a:cubicBezTo>
                    <a:pt x="56" y="13"/>
                    <a:pt x="54" y="19"/>
                    <a:pt x="49" y="21"/>
                  </a:cubicBezTo>
                  <a:cubicBezTo>
                    <a:pt x="16" y="35"/>
                    <a:pt x="16" y="35"/>
                    <a:pt x="16" y="35"/>
                  </a:cubicBezTo>
                  <a:cubicBezTo>
                    <a:pt x="14" y="35"/>
                    <a:pt x="13" y="36"/>
                    <a:pt x="12" y="36"/>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5" name="Group 174"/>
          <p:cNvGrpSpPr/>
          <p:nvPr userDrawn="1"/>
        </p:nvGrpSpPr>
        <p:grpSpPr>
          <a:xfrm>
            <a:off x="2678113" y="1663701"/>
            <a:ext cx="474663" cy="703263"/>
            <a:chOff x="2678113" y="1663701"/>
            <a:chExt cx="474663" cy="703263"/>
          </a:xfrm>
        </p:grpSpPr>
        <p:sp>
          <p:nvSpPr>
            <p:cNvPr id="146" name="Freeform 137"/>
            <p:cNvSpPr>
              <a:spLocks noEditPoints="1"/>
            </p:cNvSpPr>
            <p:nvPr userDrawn="1"/>
          </p:nvSpPr>
          <p:spPr bwMode="auto">
            <a:xfrm>
              <a:off x="2684463" y="1671638"/>
              <a:ext cx="271463" cy="687388"/>
            </a:xfrm>
            <a:custGeom>
              <a:avLst/>
              <a:gdLst>
                <a:gd name="T0" fmla="*/ 209 w 296"/>
                <a:gd name="T1" fmla="*/ 0 h 752"/>
                <a:gd name="T2" fmla="*/ 209 w 296"/>
                <a:gd name="T3" fmla="*/ 88 h 752"/>
                <a:gd name="T4" fmla="*/ 180 w 296"/>
                <a:gd name="T5" fmla="*/ 136 h 752"/>
                <a:gd name="T6" fmla="*/ 148 w 296"/>
                <a:gd name="T7" fmla="*/ 136 h 752"/>
                <a:gd name="T8" fmla="*/ 115 w 296"/>
                <a:gd name="T9" fmla="*/ 136 h 752"/>
                <a:gd name="T10" fmla="*/ 81 w 296"/>
                <a:gd name="T11" fmla="*/ 88 h 752"/>
                <a:gd name="T12" fmla="*/ 81 w 296"/>
                <a:gd name="T13" fmla="*/ 0 h 752"/>
                <a:gd name="T14" fmla="*/ 73 w 296"/>
                <a:gd name="T15" fmla="*/ 0 h 752"/>
                <a:gd name="T16" fmla="*/ 0 w 296"/>
                <a:gd name="T17" fmla="*/ 109 h 752"/>
                <a:gd name="T18" fmla="*/ 93 w 296"/>
                <a:gd name="T19" fmla="*/ 238 h 752"/>
                <a:gd name="T20" fmla="*/ 93 w 296"/>
                <a:gd name="T21" fmla="*/ 709 h 752"/>
                <a:gd name="T22" fmla="*/ 134 w 296"/>
                <a:gd name="T23" fmla="*/ 752 h 752"/>
                <a:gd name="T24" fmla="*/ 148 w 296"/>
                <a:gd name="T25" fmla="*/ 752 h 752"/>
                <a:gd name="T26" fmla="*/ 161 w 296"/>
                <a:gd name="T27" fmla="*/ 752 h 752"/>
                <a:gd name="T28" fmla="*/ 205 w 296"/>
                <a:gd name="T29" fmla="*/ 709 h 752"/>
                <a:gd name="T30" fmla="*/ 205 w 296"/>
                <a:gd name="T31" fmla="*/ 238 h 752"/>
                <a:gd name="T32" fmla="*/ 296 w 296"/>
                <a:gd name="T33" fmla="*/ 109 h 752"/>
                <a:gd name="T34" fmla="*/ 222 w 296"/>
                <a:gd name="T35" fmla="*/ 0 h 752"/>
                <a:gd name="T36" fmla="*/ 209 w 296"/>
                <a:gd name="T37" fmla="*/ 0 h 752"/>
                <a:gd name="T38" fmla="*/ 148 w 296"/>
                <a:gd name="T39" fmla="*/ 725 h 752"/>
                <a:gd name="T40" fmla="*/ 132 w 296"/>
                <a:gd name="T41" fmla="*/ 709 h 752"/>
                <a:gd name="T42" fmla="*/ 148 w 296"/>
                <a:gd name="T43" fmla="*/ 693 h 752"/>
                <a:gd name="T44" fmla="*/ 163 w 296"/>
                <a:gd name="T45" fmla="*/ 709 h 752"/>
                <a:gd name="T46" fmla="*/ 148 w 296"/>
                <a:gd name="T47" fmla="*/ 72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752">
                  <a:moveTo>
                    <a:pt x="209" y="0"/>
                  </a:moveTo>
                  <a:cubicBezTo>
                    <a:pt x="209" y="88"/>
                    <a:pt x="209" y="88"/>
                    <a:pt x="209" y="88"/>
                  </a:cubicBezTo>
                  <a:cubicBezTo>
                    <a:pt x="180" y="136"/>
                    <a:pt x="180" y="136"/>
                    <a:pt x="180" y="136"/>
                  </a:cubicBezTo>
                  <a:cubicBezTo>
                    <a:pt x="148" y="136"/>
                    <a:pt x="148" y="136"/>
                    <a:pt x="148" y="136"/>
                  </a:cubicBezTo>
                  <a:cubicBezTo>
                    <a:pt x="115" y="136"/>
                    <a:pt x="115" y="136"/>
                    <a:pt x="115" y="136"/>
                  </a:cubicBezTo>
                  <a:cubicBezTo>
                    <a:pt x="81" y="88"/>
                    <a:pt x="81" y="88"/>
                    <a:pt x="81" y="88"/>
                  </a:cubicBezTo>
                  <a:cubicBezTo>
                    <a:pt x="81" y="0"/>
                    <a:pt x="81" y="0"/>
                    <a:pt x="81" y="0"/>
                  </a:cubicBezTo>
                  <a:cubicBezTo>
                    <a:pt x="73" y="0"/>
                    <a:pt x="73" y="0"/>
                    <a:pt x="73" y="0"/>
                  </a:cubicBezTo>
                  <a:cubicBezTo>
                    <a:pt x="73" y="0"/>
                    <a:pt x="0" y="81"/>
                    <a:pt x="0" y="109"/>
                  </a:cubicBezTo>
                  <a:cubicBezTo>
                    <a:pt x="0" y="136"/>
                    <a:pt x="93" y="238"/>
                    <a:pt x="93" y="238"/>
                  </a:cubicBezTo>
                  <a:cubicBezTo>
                    <a:pt x="93" y="709"/>
                    <a:pt x="93" y="709"/>
                    <a:pt x="93" y="709"/>
                  </a:cubicBezTo>
                  <a:cubicBezTo>
                    <a:pt x="93" y="733"/>
                    <a:pt x="110" y="752"/>
                    <a:pt x="134" y="752"/>
                  </a:cubicBezTo>
                  <a:cubicBezTo>
                    <a:pt x="148" y="752"/>
                    <a:pt x="148" y="752"/>
                    <a:pt x="148" y="752"/>
                  </a:cubicBezTo>
                  <a:cubicBezTo>
                    <a:pt x="161" y="752"/>
                    <a:pt x="161" y="752"/>
                    <a:pt x="161" y="752"/>
                  </a:cubicBezTo>
                  <a:cubicBezTo>
                    <a:pt x="185" y="752"/>
                    <a:pt x="205" y="733"/>
                    <a:pt x="205" y="709"/>
                  </a:cubicBezTo>
                  <a:cubicBezTo>
                    <a:pt x="205" y="238"/>
                    <a:pt x="205" y="238"/>
                    <a:pt x="205" y="238"/>
                  </a:cubicBezTo>
                  <a:cubicBezTo>
                    <a:pt x="205" y="238"/>
                    <a:pt x="296" y="136"/>
                    <a:pt x="296" y="109"/>
                  </a:cubicBezTo>
                  <a:cubicBezTo>
                    <a:pt x="296" y="81"/>
                    <a:pt x="222" y="0"/>
                    <a:pt x="222" y="0"/>
                  </a:cubicBezTo>
                  <a:lnTo>
                    <a:pt x="209" y="0"/>
                  </a:lnTo>
                  <a:close/>
                  <a:moveTo>
                    <a:pt x="148" y="725"/>
                  </a:moveTo>
                  <a:cubicBezTo>
                    <a:pt x="139" y="725"/>
                    <a:pt x="132" y="718"/>
                    <a:pt x="132" y="709"/>
                  </a:cubicBezTo>
                  <a:cubicBezTo>
                    <a:pt x="132" y="700"/>
                    <a:pt x="139" y="693"/>
                    <a:pt x="148" y="693"/>
                  </a:cubicBezTo>
                  <a:cubicBezTo>
                    <a:pt x="156" y="693"/>
                    <a:pt x="163" y="700"/>
                    <a:pt x="163" y="709"/>
                  </a:cubicBezTo>
                  <a:cubicBezTo>
                    <a:pt x="163" y="718"/>
                    <a:pt x="156" y="725"/>
                    <a:pt x="148" y="7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7" name="Freeform 138"/>
            <p:cNvSpPr>
              <a:spLocks noEditPoints="1"/>
            </p:cNvSpPr>
            <p:nvPr userDrawn="1"/>
          </p:nvSpPr>
          <p:spPr bwMode="auto">
            <a:xfrm>
              <a:off x="2678113" y="1663701"/>
              <a:ext cx="284163" cy="703263"/>
            </a:xfrm>
            <a:custGeom>
              <a:avLst/>
              <a:gdLst>
                <a:gd name="T0" fmla="*/ 169 w 312"/>
                <a:gd name="T1" fmla="*/ 768 h 768"/>
                <a:gd name="T2" fmla="*/ 142 w 312"/>
                <a:gd name="T3" fmla="*/ 768 h 768"/>
                <a:gd name="T4" fmla="*/ 93 w 312"/>
                <a:gd name="T5" fmla="*/ 717 h 768"/>
                <a:gd name="T6" fmla="*/ 93 w 312"/>
                <a:gd name="T7" fmla="*/ 249 h 768"/>
                <a:gd name="T8" fmla="*/ 0 w 312"/>
                <a:gd name="T9" fmla="*/ 117 h 768"/>
                <a:gd name="T10" fmla="*/ 75 w 312"/>
                <a:gd name="T11" fmla="*/ 3 h 768"/>
                <a:gd name="T12" fmla="*/ 78 w 312"/>
                <a:gd name="T13" fmla="*/ 0 h 768"/>
                <a:gd name="T14" fmla="*/ 97 w 312"/>
                <a:gd name="T15" fmla="*/ 0 h 768"/>
                <a:gd name="T16" fmla="*/ 97 w 312"/>
                <a:gd name="T17" fmla="*/ 93 h 768"/>
                <a:gd name="T18" fmla="*/ 128 w 312"/>
                <a:gd name="T19" fmla="*/ 136 h 768"/>
                <a:gd name="T20" fmla="*/ 183 w 312"/>
                <a:gd name="T21" fmla="*/ 136 h 768"/>
                <a:gd name="T22" fmla="*/ 209 w 312"/>
                <a:gd name="T23" fmla="*/ 94 h 768"/>
                <a:gd name="T24" fmla="*/ 209 w 312"/>
                <a:gd name="T25" fmla="*/ 0 h 768"/>
                <a:gd name="T26" fmla="*/ 233 w 312"/>
                <a:gd name="T27" fmla="*/ 0 h 768"/>
                <a:gd name="T28" fmla="*/ 236 w 312"/>
                <a:gd name="T29" fmla="*/ 3 h 768"/>
                <a:gd name="T30" fmla="*/ 312 w 312"/>
                <a:gd name="T31" fmla="*/ 117 h 768"/>
                <a:gd name="T32" fmla="*/ 221 w 312"/>
                <a:gd name="T33" fmla="*/ 249 h 768"/>
                <a:gd name="T34" fmla="*/ 221 w 312"/>
                <a:gd name="T35" fmla="*/ 717 h 768"/>
                <a:gd name="T36" fmla="*/ 169 w 312"/>
                <a:gd name="T37" fmla="*/ 768 h 768"/>
                <a:gd name="T38" fmla="*/ 81 w 312"/>
                <a:gd name="T39" fmla="*/ 20 h 768"/>
                <a:gd name="T40" fmla="*/ 16 w 312"/>
                <a:gd name="T41" fmla="*/ 117 h 768"/>
                <a:gd name="T42" fmla="*/ 107 w 312"/>
                <a:gd name="T43" fmla="*/ 240 h 768"/>
                <a:gd name="T44" fmla="*/ 109 w 312"/>
                <a:gd name="T45" fmla="*/ 243 h 768"/>
                <a:gd name="T46" fmla="*/ 109 w 312"/>
                <a:gd name="T47" fmla="*/ 717 h 768"/>
                <a:gd name="T48" fmla="*/ 142 w 312"/>
                <a:gd name="T49" fmla="*/ 752 h 768"/>
                <a:gd name="T50" fmla="*/ 169 w 312"/>
                <a:gd name="T51" fmla="*/ 752 h 768"/>
                <a:gd name="T52" fmla="*/ 205 w 312"/>
                <a:gd name="T53" fmla="*/ 717 h 768"/>
                <a:gd name="T54" fmla="*/ 205 w 312"/>
                <a:gd name="T55" fmla="*/ 243 h 768"/>
                <a:gd name="T56" fmla="*/ 207 w 312"/>
                <a:gd name="T57" fmla="*/ 240 h 768"/>
                <a:gd name="T58" fmla="*/ 296 w 312"/>
                <a:gd name="T59" fmla="*/ 117 h 768"/>
                <a:gd name="T60" fmla="*/ 226 w 312"/>
                <a:gd name="T61" fmla="*/ 16 h 768"/>
                <a:gd name="T62" fmla="*/ 225 w 312"/>
                <a:gd name="T63" fmla="*/ 16 h 768"/>
                <a:gd name="T64" fmla="*/ 225 w 312"/>
                <a:gd name="T65" fmla="*/ 98 h 768"/>
                <a:gd name="T66" fmla="*/ 192 w 312"/>
                <a:gd name="T67" fmla="*/ 152 h 768"/>
                <a:gd name="T68" fmla="*/ 119 w 312"/>
                <a:gd name="T69" fmla="*/ 152 h 768"/>
                <a:gd name="T70" fmla="*/ 81 w 312"/>
                <a:gd name="T71" fmla="*/ 98 h 768"/>
                <a:gd name="T72" fmla="*/ 81 w 312"/>
                <a:gd name="T73" fmla="*/ 20 h 768"/>
                <a:gd name="T74" fmla="*/ 156 w 312"/>
                <a:gd name="T75" fmla="*/ 741 h 768"/>
                <a:gd name="T76" fmla="*/ 132 w 312"/>
                <a:gd name="T77" fmla="*/ 717 h 768"/>
                <a:gd name="T78" fmla="*/ 156 w 312"/>
                <a:gd name="T79" fmla="*/ 693 h 768"/>
                <a:gd name="T80" fmla="*/ 179 w 312"/>
                <a:gd name="T81" fmla="*/ 717 h 768"/>
                <a:gd name="T82" fmla="*/ 156 w 312"/>
                <a:gd name="T83" fmla="*/ 741 h 768"/>
                <a:gd name="T84" fmla="*/ 156 w 312"/>
                <a:gd name="T85" fmla="*/ 709 h 768"/>
                <a:gd name="T86" fmla="*/ 148 w 312"/>
                <a:gd name="T87" fmla="*/ 717 h 768"/>
                <a:gd name="T88" fmla="*/ 156 w 312"/>
                <a:gd name="T89" fmla="*/ 725 h 768"/>
                <a:gd name="T90" fmla="*/ 163 w 312"/>
                <a:gd name="T91" fmla="*/ 717 h 768"/>
                <a:gd name="T92" fmla="*/ 156 w 312"/>
                <a:gd name="T93" fmla="*/ 70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768">
                  <a:moveTo>
                    <a:pt x="169" y="768"/>
                  </a:moveTo>
                  <a:cubicBezTo>
                    <a:pt x="142" y="768"/>
                    <a:pt x="142" y="768"/>
                    <a:pt x="142" y="768"/>
                  </a:cubicBezTo>
                  <a:cubicBezTo>
                    <a:pt x="114" y="768"/>
                    <a:pt x="93" y="746"/>
                    <a:pt x="93" y="717"/>
                  </a:cubicBezTo>
                  <a:cubicBezTo>
                    <a:pt x="93" y="249"/>
                    <a:pt x="93" y="249"/>
                    <a:pt x="93" y="249"/>
                  </a:cubicBezTo>
                  <a:cubicBezTo>
                    <a:pt x="73" y="227"/>
                    <a:pt x="0" y="144"/>
                    <a:pt x="0" y="117"/>
                  </a:cubicBezTo>
                  <a:cubicBezTo>
                    <a:pt x="0" y="88"/>
                    <a:pt x="63" y="17"/>
                    <a:pt x="75" y="3"/>
                  </a:cubicBezTo>
                  <a:cubicBezTo>
                    <a:pt x="78" y="0"/>
                    <a:pt x="78" y="0"/>
                    <a:pt x="78" y="0"/>
                  </a:cubicBezTo>
                  <a:cubicBezTo>
                    <a:pt x="97" y="0"/>
                    <a:pt x="97" y="0"/>
                    <a:pt x="97" y="0"/>
                  </a:cubicBezTo>
                  <a:cubicBezTo>
                    <a:pt x="97" y="93"/>
                    <a:pt x="97" y="93"/>
                    <a:pt x="97" y="93"/>
                  </a:cubicBezTo>
                  <a:cubicBezTo>
                    <a:pt x="128" y="136"/>
                    <a:pt x="128" y="136"/>
                    <a:pt x="128" y="136"/>
                  </a:cubicBezTo>
                  <a:cubicBezTo>
                    <a:pt x="183" y="136"/>
                    <a:pt x="183" y="136"/>
                    <a:pt x="183" y="136"/>
                  </a:cubicBezTo>
                  <a:cubicBezTo>
                    <a:pt x="209" y="94"/>
                    <a:pt x="209" y="94"/>
                    <a:pt x="209" y="94"/>
                  </a:cubicBezTo>
                  <a:cubicBezTo>
                    <a:pt x="209" y="0"/>
                    <a:pt x="209" y="0"/>
                    <a:pt x="209" y="0"/>
                  </a:cubicBezTo>
                  <a:cubicBezTo>
                    <a:pt x="233" y="0"/>
                    <a:pt x="233" y="0"/>
                    <a:pt x="233" y="0"/>
                  </a:cubicBezTo>
                  <a:cubicBezTo>
                    <a:pt x="236" y="3"/>
                    <a:pt x="236" y="3"/>
                    <a:pt x="236" y="3"/>
                  </a:cubicBezTo>
                  <a:cubicBezTo>
                    <a:pt x="248" y="17"/>
                    <a:pt x="312" y="88"/>
                    <a:pt x="312" y="117"/>
                  </a:cubicBezTo>
                  <a:cubicBezTo>
                    <a:pt x="312" y="144"/>
                    <a:pt x="240" y="227"/>
                    <a:pt x="221" y="249"/>
                  </a:cubicBezTo>
                  <a:cubicBezTo>
                    <a:pt x="221" y="717"/>
                    <a:pt x="221" y="717"/>
                    <a:pt x="221" y="717"/>
                  </a:cubicBezTo>
                  <a:cubicBezTo>
                    <a:pt x="221" y="745"/>
                    <a:pt x="198" y="768"/>
                    <a:pt x="169" y="768"/>
                  </a:cubicBezTo>
                  <a:close/>
                  <a:moveTo>
                    <a:pt x="81" y="20"/>
                  </a:moveTo>
                  <a:cubicBezTo>
                    <a:pt x="54" y="52"/>
                    <a:pt x="16" y="100"/>
                    <a:pt x="16" y="117"/>
                  </a:cubicBezTo>
                  <a:cubicBezTo>
                    <a:pt x="16" y="133"/>
                    <a:pt x="69" y="199"/>
                    <a:pt x="107" y="240"/>
                  </a:cubicBezTo>
                  <a:cubicBezTo>
                    <a:pt x="109" y="243"/>
                    <a:pt x="109" y="243"/>
                    <a:pt x="109" y="243"/>
                  </a:cubicBezTo>
                  <a:cubicBezTo>
                    <a:pt x="109" y="717"/>
                    <a:pt x="109" y="717"/>
                    <a:pt x="109" y="717"/>
                  </a:cubicBezTo>
                  <a:cubicBezTo>
                    <a:pt x="109" y="737"/>
                    <a:pt x="123" y="752"/>
                    <a:pt x="142" y="752"/>
                  </a:cubicBezTo>
                  <a:cubicBezTo>
                    <a:pt x="169" y="752"/>
                    <a:pt x="169" y="752"/>
                    <a:pt x="169" y="752"/>
                  </a:cubicBezTo>
                  <a:cubicBezTo>
                    <a:pt x="189" y="752"/>
                    <a:pt x="205" y="737"/>
                    <a:pt x="205" y="717"/>
                  </a:cubicBezTo>
                  <a:cubicBezTo>
                    <a:pt x="205" y="243"/>
                    <a:pt x="205" y="243"/>
                    <a:pt x="205" y="243"/>
                  </a:cubicBezTo>
                  <a:cubicBezTo>
                    <a:pt x="207" y="240"/>
                    <a:pt x="207" y="240"/>
                    <a:pt x="207" y="240"/>
                  </a:cubicBezTo>
                  <a:cubicBezTo>
                    <a:pt x="244" y="199"/>
                    <a:pt x="296" y="133"/>
                    <a:pt x="296" y="117"/>
                  </a:cubicBezTo>
                  <a:cubicBezTo>
                    <a:pt x="296" y="100"/>
                    <a:pt x="254" y="47"/>
                    <a:pt x="226" y="16"/>
                  </a:cubicBezTo>
                  <a:cubicBezTo>
                    <a:pt x="225" y="16"/>
                    <a:pt x="225" y="16"/>
                    <a:pt x="225" y="16"/>
                  </a:cubicBezTo>
                  <a:cubicBezTo>
                    <a:pt x="225" y="98"/>
                    <a:pt x="225" y="98"/>
                    <a:pt x="225" y="98"/>
                  </a:cubicBezTo>
                  <a:cubicBezTo>
                    <a:pt x="192" y="152"/>
                    <a:pt x="192" y="152"/>
                    <a:pt x="192" y="152"/>
                  </a:cubicBezTo>
                  <a:cubicBezTo>
                    <a:pt x="119" y="152"/>
                    <a:pt x="119" y="152"/>
                    <a:pt x="119" y="152"/>
                  </a:cubicBezTo>
                  <a:cubicBezTo>
                    <a:pt x="81" y="98"/>
                    <a:pt x="81" y="98"/>
                    <a:pt x="81" y="98"/>
                  </a:cubicBezTo>
                  <a:lnTo>
                    <a:pt x="81" y="20"/>
                  </a:lnTo>
                  <a:close/>
                  <a:moveTo>
                    <a:pt x="156" y="741"/>
                  </a:moveTo>
                  <a:cubicBezTo>
                    <a:pt x="143" y="741"/>
                    <a:pt x="132" y="730"/>
                    <a:pt x="132" y="717"/>
                  </a:cubicBezTo>
                  <a:cubicBezTo>
                    <a:pt x="132" y="704"/>
                    <a:pt x="143" y="693"/>
                    <a:pt x="156" y="693"/>
                  </a:cubicBezTo>
                  <a:cubicBezTo>
                    <a:pt x="169" y="693"/>
                    <a:pt x="179" y="704"/>
                    <a:pt x="179" y="717"/>
                  </a:cubicBezTo>
                  <a:cubicBezTo>
                    <a:pt x="179" y="730"/>
                    <a:pt x="169" y="741"/>
                    <a:pt x="156" y="741"/>
                  </a:cubicBezTo>
                  <a:close/>
                  <a:moveTo>
                    <a:pt x="156" y="709"/>
                  </a:moveTo>
                  <a:cubicBezTo>
                    <a:pt x="151" y="709"/>
                    <a:pt x="148" y="713"/>
                    <a:pt x="148" y="717"/>
                  </a:cubicBezTo>
                  <a:cubicBezTo>
                    <a:pt x="148" y="721"/>
                    <a:pt x="151" y="725"/>
                    <a:pt x="156" y="725"/>
                  </a:cubicBezTo>
                  <a:cubicBezTo>
                    <a:pt x="160" y="725"/>
                    <a:pt x="163" y="721"/>
                    <a:pt x="163" y="717"/>
                  </a:cubicBezTo>
                  <a:cubicBezTo>
                    <a:pt x="163" y="713"/>
                    <a:pt x="160" y="709"/>
                    <a:pt x="156" y="7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8" name="Freeform 139"/>
            <p:cNvSpPr>
              <a:spLocks noEditPoints="1"/>
            </p:cNvSpPr>
            <p:nvPr userDrawn="1"/>
          </p:nvSpPr>
          <p:spPr bwMode="auto">
            <a:xfrm>
              <a:off x="3030538" y="1704976"/>
              <a:ext cx="114300" cy="654050"/>
            </a:xfrm>
            <a:custGeom>
              <a:avLst/>
              <a:gdLst>
                <a:gd name="T0" fmla="*/ 118 w 126"/>
                <a:gd name="T1" fmla="*/ 529 h 716"/>
                <a:gd name="T2" fmla="*/ 115 w 126"/>
                <a:gd name="T3" fmla="*/ 459 h 716"/>
                <a:gd name="T4" fmla="*/ 87 w 126"/>
                <a:gd name="T5" fmla="*/ 419 h 716"/>
                <a:gd name="T6" fmla="*/ 78 w 126"/>
                <a:gd name="T7" fmla="*/ 116 h 716"/>
                <a:gd name="T8" fmla="*/ 90 w 126"/>
                <a:gd name="T9" fmla="*/ 116 h 716"/>
                <a:gd name="T10" fmla="*/ 88 w 126"/>
                <a:gd name="T11" fmla="*/ 100 h 716"/>
                <a:gd name="T12" fmla="*/ 74 w 126"/>
                <a:gd name="T13" fmla="*/ 0 h 716"/>
                <a:gd name="T14" fmla="*/ 51 w 126"/>
                <a:gd name="T15" fmla="*/ 0 h 716"/>
                <a:gd name="T16" fmla="*/ 37 w 126"/>
                <a:gd name="T17" fmla="*/ 100 h 716"/>
                <a:gd name="T18" fmla="*/ 35 w 126"/>
                <a:gd name="T19" fmla="*/ 116 h 716"/>
                <a:gd name="T20" fmla="*/ 48 w 126"/>
                <a:gd name="T21" fmla="*/ 116 h 716"/>
                <a:gd name="T22" fmla="*/ 39 w 126"/>
                <a:gd name="T23" fmla="*/ 419 h 716"/>
                <a:gd name="T24" fmla="*/ 11 w 126"/>
                <a:gd name="T25" fmla="*/ 459 h 716"/>
                <a:gd name="T26" fmla="*/ 6 w 126"/>
                <a:gd name="T27" fmla="*/ 545 h 716"/>
                <a:gd name="T28" fmla="*/ 0 w 126"/>
                <a:gd name="T29" fmla="*/ 673 h 716"/>
                <a:gd name="T30" fmla="*/ 43 w 126"/>
                <a:gd name="T31" fmla="*/ 716 h 716"/>
                <a:gd name="T32" fmla="*/ 83 w 126"/>
                <a:gd name="T33" fmla="*/ 716 h 716"/>
                <a:gd name="T34" fmla="*/ 126 w 126"/>
                <a:gd name="T35" fmla="*/ 673 h 716"/>
                <a:gd name="T36" fmla="*/ 118 w 126"/>
                <a:gd name="T37" fmla="*/ 529 h 716"/>
                <a:gd name="T38" fmla="*/ 63 w 126"/>
                <a:gd name="T39" fmla="*/ 689 h 716"/>
                <a:gd name="T40" fmla="*/ 47 w 126"/>
                <a:gd name="T41" fmla="*/ 673 h 716"/>
                <a:gd name="T42" fmla="*/ 63 w 126"/>
                <a:gd name="T43" fmla="*/ 657 h 716"/>
                <a:gd name="T44" fmla="*/ 78 w 126"/>
                <a:gd name="T45" fmla="*/ 673 h 716"/>
                <a:gd name="T46" fmla="*/ 63 w 126"/>
                <a:gd name="T47" fmla="*/ 6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716">
                  <a:moveTo>
                    <a:pt x="118" y="529"/>
                  </a:moveTo>
                  <a:cubicBezTo>
                    <a:pt x="115" y="459"/>
                    <a:pt x="115" y="459"/>
                    <a:pt x="115" y="459"/>
                  </a:cubicBezTo>
                  <a:cubicBezTo>
                    <a:pt x="115" y="440"/>
                    <a:pt x="103" y="426"/>
                    <a:pt x="87" y="419"/>
                  </a:cubicBezTo>
                  <a:cubicBezTo>
                    <a:pt x="78" y="116"/>
                    <a:pt x="78" y="116"/>
                    <a:pt x="78" y="116"/>
                  </a:cubicBezTo>
                  <a:cubicBezTo>
                    <a:pt x="90" y="116"/>
                    <a:pt x="90" y="116"/>
                    <a:pt x="90" y="116"/>
                  </a:cubicBezTo>
                  <a:cubicBezTo>
                    <a:pt x="88" y="100"/>
                    <a:pt x="88" y="100"/>
                    <a:pt x="88" y="100"/>
                  </a:cubicBezTo>
                  <a:cubicBezTo>
                    <a:pt x="74" y="0"/>
                    <a:pt x="74" y="0"/>
                    <a:pt x="74" y="0"/>
                  </a:cubicBezTo>
                  <a:cubicBezTo>
                    <a:pt x="51" y="0"/>
                    <a:pt x="51" y="0"/>
                    <a:pt x="51" y="0"/>
                  </a:cubicBezTo>
                  <a:cubicBezTo>
                    <a:pt x="37" y="100"/>
                    <a:pt x="37" y="100"/>
                    <a:pt x="37" y="100"/>
                  </a:cubicBezTo>
                  <a:cubicBezTo>
                    <a:pt x="35" y="116"/>
                    <a:pt x="35" y="116"/>
                    <a:pt x="35" y="116"/>
                  </a:cubicBezTo>
                  <a:cubicBezTo>
                    <a:pt x="48" y="116"/>
                    <a:pt x="48" y="116"/>
                    <a:pt x="48" y="116"/>
                  </a:cubicBezTo>
                  <a:cubicBezTo>
                    <a:pt x="39" y="419"/>
                    <a:pt x="39" y="419"/>
                    <a:pt x="39" y="419"/>
                  </a:cubicBezTo>
                  <a:cubicBezTo>
                    <a:pt x="22" y="426"/>
                    <a:pt x="11" y="441"/>
                    <a:pt x="11" y="459"/>
                  </a:cubicBezTo>
                  <a:cubicBezTo>
                    <a:pt x="6" y="545"/>
                    <a:pt x="6" y="545"/>
                    <a:pt x="6" y="545"/>
                  </a:cubicBezTo>
                  <a:cubicBezTo>
                    <a:pt x="0" y="673"/>
                    <a:pt x="0" y="673"/>
                    <a:pt x="0" y="673"/>
                  </a:cubicBezTo>
                  <a:cubicBezTo>
                    <a:pt x="0" y="697"/>
                    <a:pt x="19" y="716"/>
                    <a:pt x="43" y="716"/>
                  </a:cubicBezTo>
                  <a:cubicBezTo>
                    <a:pt x="83" y="716"/>
                    <a:pt x="83" y="716"/>
                    <a:pt x="83" y="716"/>
                  </a:cubicBezTo>
                  <a:cubicBezTo>
                    <a:pt x="107" y="716"/>
                    <a:pt x="126" y="697"/>
                    <a:pt x="126" y="673"/>
                  </a:cubicBezTo>
                  <a:lnTo>
                    <a:pt x="118" y="529"/>
                  </a:lnTo>
                  <a:close/>
                  <a:moveTo>
                    <a:pt x="63" y="689"/>
                  </a:moveTo>
                  <a:cubicBezTo>
                    <a:pt x="54" y="689"/>
                    <a:pt x="47" y="682"/>
                    <a:pt x="47" y="673"/>
                  </a:cubicBezTo>
                  <a:cubicBezTo>
                    <a:pt x="47" y="664"/>
                    <a:pt x="54" y="657"/>
                    <a:pt x="63" y="657"/>
                  </a:cubicBezTo>
                  <a:cubicBezTo>
                    <a:pt x="71" y="657"/>
                    <a:pt x="78" y="664"/>
                    <a:pt x="78" y="673"/>
                  </a:cubicBezTo>
                  <a:cubicBezTo>
                    <a:pt x="78" y="682"/>
                    <a:pt x="71" y="689"/>
                    <a:pt x="63" y="6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9" name="Freeform 140"/>
            <p:cNvSpPr>
              <a:spLocks noEditPoints="1"/>
            </p:cNvSpPr>
            <p:nvPr userDrawn="1"/>
          </p:nvSpPr>
          <p:spPr bwMode="auto">
            <a:xfrm>
              <a:off x="3022601" y="1697038"/>
              <a:ext cx="130175" cy="669925"/>
            </a:xfrm>
            <a:custGeom>
              <a:avLst/>
              <a:gdLst>
                <a:gd name="T0" fmla="*/ 91 w 142"/>
                <a:gd name="T1" fmla="*/ 732 h 732"/>
                <a:gd name="T2" fmla="*/ 51 w 142"/>
                <a:gd name="T3" fmla="*/ 732 h 732"/>
                <a:gd name="T4" fmla="*/ 0 w 142"/>
                <a:gd name="T5" fmla="*/ 681 h 732"/>
                <a:gd name="T6" fmla="*/ 0 w 142"/>
                <a:gd name="T7" fmla="*/ 681 h 732"/>
                <a:gd name="T8" fmla="*/ 11 w 142"/>
                <a:gd name="T9" fmla="*/ 467 h 732"/>
                <a:gd name="T10" fmla="*/ 39 w 142"/>
                <a:gd name="T11" fmla="*/ 422 h 732"/>
                <a:gd name="T12" fmla="*/ 47 w 142"/>
                <a:gd name="T13" fmla="*/ 132 h 732"/>
                <a:gd name="T14" fmla="*/ 34 w 142"/>
                <a:gd name="T15" fmla="*/ 132 h 732"/>
                <a:gd name="T16" fmla="*/ 52 w 142"/>
                <a:gd name="T17" fmla="*/ 0 h 732"/>
                <a:gd name="T18" fmla="*/ 89 w 142"/>
                <a:gd name="T19" fmla="*/ 0 h 732"/>
                <a:gd name="T20" fmla="*/ 107 w 142"/>
                <a:gd name="T21" fmla="*/ 132 h 732"/>
                <a:gd name="T22" fmla="*/ 94 w 142"/>
                <a:gd name="T23" fmla="*/ 132 h 732"/>
                <a:gd name="T24" fmla="*/ 103 w 142"/>
                <a:gd name="T25" fmla="*/ 422 h 732"/>
                <a:gd name="T26" fmla="*/ 131 w 142"/>
                <a:gd name="T27" fmla="*/ 466 h 732"/>
                <a:gd name="T28" fmla="*/ 142 w 142"/>
                <a:gd name="T29" fmla="*/ 681 h 732"/>
                <a:gd name="T30" fmla="*/ 91 w 142"/>
                <a:gd name="T31" fmla="*/ 732 h 732"/>
                <a:gd name="T32" fmla="*/ 16 w 142"/>
                <a:gd name="T33" fmla="*/ 681 h 732"/>
                <a:gd name="T34" fmla="*/ 51 w 142"/>
                <a:gd name="T35" fmla="*/ 716 h 732"/>
                <a:gd name="T36" fmla="*/ 91 w 142"/>
                <a:gd name="T37" fmla="*/ 716 h 732"/>
                <a:gd name="T38" fmla="*/ 126 w 142"/>
                <a:gd name="T39" fmla="*/ 681 h 732"/>
                <a:gd name="T40" fmla="*/ 115 w 142"/>
                <a:gd name="T41" fmla="*/ 467 h 732"/>
                <a:gd name="T42" fmla="*/ 92 w 142"/>
                <a:gd name="T43" fmla="*/ 435 h 732"/>
                <a:gd name="T44" fmla="*/ 87 w 142"/>
                <a:gd name="T45" fmla="*/ 433 h 732"/>
                <a:gd name="T46" fmla="*/ 78 w 142"/>
                <a:gd name="T47" fmla="*/ 116 h 732"/>
                <a:gd name="T48" fmla="*/ 89 w 142"/>
                <a:gd name="T49" fmla="*/ 116 h 732"/>
                <a:gd name="T50" fmla="*/ 75 w 142"/>
                <a:gd name="T51" fmla="*/ 16 h 732"/>
                <a:gd name="T52" fmla="*/ 66 w 142"/>
                <a:gd name="T53" fmla="*/ 16 h 732"/>
                <a:gd name="T54" fmla="*/ 52 w 142"/>
                <a:gd name="T55" fmla="*/ 116 h 732"/>
                <a:gd name="T56" fmla="*/ 64 w 142"/>
                <a:gd name="T57" fmla="*/ 116 h 732"/>
                <a:gd name="T58" fmla="*/ 54 w 142"/>
                <a:gd name="T59" fmla="*/ 433 h 732"/>
                <a:gd name="T60" fmla="*/ 49 w 142"/>
                <a:gd name="T61" fmla="*/ 435 h 732"/>
                <a:gd name="T62" fmla="*/ 27 w 142"/>
                <a:gd name="T63" fmla="*/ 467 h 732"/>
                <a:gd name="T64" fmla="*/ 27 w 142"/>
                <a:gd name="T65" fmla="*/ 468 h 732"/>
                <a:gd name="T66" fmla="*/ 16 w 142"/>
                <a:gd name="T67" fmla="*/ 681 h 732"/>
                <a:gd name="T68" fmla="*/ 71 w 142"/>
                <a:gd name="T69" fmla="*/ 705 h 732"/>
                <a:gd name="T70" fmla="*/ 47 w 142"/>
                <a:gd name="T71" fmla="*/ 681 h 732"/>
                <a:gd name="T72" fmla="*/ 71 w 142"/>
                <a:gd name="T73" fmla="*/ 657 h 732"/>
                <a:gd name="T74" fmla="*/ 94 w 142"/>
                <a:gd name="T75" fmla="*/ 681 h 732"/>
                <a:gd name="T76" fmla="*/ 71 w 142"/>
                <a:gd name="T77" fmla="*/ 705 h 732"/>
                <a:gd name="T78" fmla="*/ 71 w 142"/>
                <a:gd name="T79" fmla="*/ 673 h 732"/>
                <a:gd name="T80" fmla="*/ 63 w 142"/>
                <a:gd name="T81" fmla="*/ 681 h 732"/>
                <a:gd name="T82" fmla="*/ 71 w 142"/>
                <a:gd name="T83" fmla="*/ 689 h 732"/>
                <a:gd name="T84" fmla="*/ 78 w 142"/>
                <a:gd name="T85" fmla="*/ 681 h 732"/>
                <a:gd name="T86" fmla="*/ 71 w 142"/>
                <a:gd name="T87" fmla="*/ 67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32">
                  <a:moveTo>
                    <a:pt x="91" y="732"/>
                  </a:moveTo>
                  <a:cubicBezTo>
                    <a:pt x="51" y="732"/>
                    <a:pt x="51" y="732"/>
                    <a:pt x="51" y="732"/>
                  </a:cubicBezTo>
                  <a:cubicBezTo>
                    <a:pt x="23" y="732"/>
                    <a:pt x="0" y="709"/>
                    <a:pt x="0" y="681"/>
                  </a:cubicBezTo>
                  <a:cubicBezTo>
                    <a:pt x="0" y="681"/>
                    <a:pt x="0" y="681"/>
                    <a:pt x="0" y="681"/>
                  </a:cubicBezTo>
                  <a:cubicBezTo>
                    <a:pt x="11" y="467"/>
                    <a:pt x="11" y="467"/>
                    <a:pt x="11" y="467"/>
                  </a:cubicBezTo>
                  <a:cubicBezTo>
                    <a:pt x="11" y="448"/>
                    <a:pt x="22" y="431"/>
                    <a:pt x="39" y="422"/>
                  </a:cubicBezTo>
                  <a:cubicBezTo>
                    <a:pt x="47" y="132"/>
                    <a:pt x="47" y="132"/>
                    <a:pt x="47" y="132"/>
                  </a:cubicBezTo>
                  <a:cubicBezTo>
                    <a:pt x="34" y="132"/>
                    <a:pt x="34" y="132"/>
                    <a:pt x="34" y="132"/>
                  </a:cubicBezTo>
                  <a:cubicBezTo>
                    <a:pt x="52" y="0"/>
                    <a:pt x="52" y="0"/>
                    <a:pt x="52" y="0"/>
                  </a:cubicBezTo>
                  <a:cubicBezTo>
                    <a:pt x="89" y="0"/>
                    <a:pt x="89" y="0"/>
                    <a:pt x="89" y="0"/>
                  </a:cubicBezTo>
                  <a:cubicBezTo>
                    <a:pt x="107" y="132"/>
                    <a:pt x="107" y="132"/>
                    <a:pt x="107" y="132"/>
                  </a:cubicBezTo>
                  <a:cubicBezTo>
                    <a:pt x="94" y="132"/>
                    <a:pt x="94" y="132"/>
                    <a:pt x="94" y="132"/>
                  </a:cubicBezTo>
                  <a:cubicBezTo>
                    <a:pt x="103" y="422"/>
                    <a:pt x="103" y="422"/>
                    <a:pt x="103" y="422"/>
                  </a:cubicBezTo>
                  <a:cubicBezTo>
                    <a:pt x="120" y="431"/>
                    <a:pt x="131" y="448"/>
                    <a:pt x="131" y="466"/>
                  </a:cubicBezTo>
                  <a:cubicBezTo>
                    <a:pt x="142" y="681"/>
                    <a:pt x="142" y="681"/>
                    <a:pt x="142" y="681"/>
                  </a:cubicBezTo>
                  <a:cubicBezTo>
                    <a:pt x="142" y="709"/>
                    <a:pt x="119" y="732"/>
                    <a:pt x="91" y="732"/>
                  </a:cubicBezTo>
                  <a:close/>
                  <a:moveTo>
                    <a:pt x="16" y="681"/>
                  </a:moveTo>
                  <a:cubicBezTo>
                    <a:pt x="16" y="701"/>
                    <a:pt x="31" y="716"/>
                    <a:pt x="51" y="716"/>
                  </a:cubicBezTo>
                  <a:cubicBezTo>
                    <a:pt x="91" y="716"/>
                    <a:pt x="91" y="716"/>
                    <a:pt x="91" y="716"/>
                  </a:cubicBezTo>
                  <a:cubicBezTo>
                    <a:pt x="110" y="716"/>
                    <a:pt x="126" y="700"/>
                    <a:pt x="126" y="681"/>
                  </a:cubicBezTo>
                  <a:cubicBezTo>
                    <a:pt x="115" y="467"/>
                    <a:pt x="115" y="467"/>
                    <a:pt x="115" y="467"/>
                  </a:cubicBezTo>
                  <a:cubicBezTo>
                    <a:pt x="115" y="452"/>
                    <a:pt x="106" y="440"/>
                    <a:pt x="92" y="435"/>
                  </a:cubicBezTo>
                  <a:cubicBezTo>
                    <a:pt x="87" y="433"/>
                    <a:pt x="87" y="433"/>
                    <a:pt x="87" y="433"/>
                  </a:cubicBezTo>
                  <a:cubicBezTo>
                    <a:pt x="78" y="116"/>
                    <a:pt x="78" y="116"/>
                    <a:pt x="78" y="116"/>
                  </a:cubicBezTo>
                  <a:cubicBezTo>
                    <a:pt x="89" y="116"/>
                    <a:pt x="89" y="116"/>
                    <a:pt x="89" y="116"/>
                  </a:cubicBezTo>
                  <a:cubicBezTo>
                    <a:pt x="75" y="16"/>
                    <a:pt x="75" y="16"/>
                    <a:pt x="75" y="16"/>
                  </a:cubicBezTo>
                  <a:cubicBezTo>
                    <a:pt x="66" y="16"/>
                    <a:pt x="66" y="16"/>
                    <a:pt x="66" y="16"/>
                  </a:cubicBezTo>
                  <a:cubicBezTo>
                    <a:pt x="52" y="116"/>
                    <a:pt x="52" y="116"/>
                    <a:pt x="52" y="116"/>
                  </a:cubicBezTo>
                  <a:cubicBezTo>
                    <a:pt x="64" y="116"/>
                    <a:pt x="64" y="116"/>
                    <a:pt x="64" y="116"/>
                  </a:cubicBezTo>
                  <a:cubicBezTo>
                    <a:pt x="54" y="433"/>
                    <a:pt x="54" y="433"/>
                    <a:pt x="54" y="433"/>
                  </a:cubicBezTo>
                  <a:cubicBezTo>
                    <a:pt x="49" y="435"/>
                    <a:pt x="49" y="435"/>
                    <a:pt x="49" y="435"/>
                  </a:cubicBezTo>
                  <a:cubicBezTo>
                    <a:pt x="36" y="440"/>
                    <a:pt x="27" y="453"/>
                    <a:pt x="27" y="467"/>
                  </a:cubicBezTo>
                  <a:cubicBezTo>
                    <a:pt x="27" y="468"/>
                    <a:pt x="27" y="468"/>
                    <a:pt x="27" y="468"/>
                  </a:cubicBezTo>
                  <a:lnTo>
                    <a:pt x="16" y="681"/>
                  </a:lnTo>
                  <a:close/>
                  <a:moveTo>
                    <a:pt x="71" y="705"/>
                  </a:moveTo>
                  <a:cubicBezTo>
                    <a:pt x="58" y="705"/>
                    <a:pt x="47" y="694"/>
                    <a:pt x="47" y="681"/>
                  </a:cubicBezTo>
                  <a:cubicBezTo>
                    <a:pt x="47" y="668"/>
                    <a:pt x="58" y="657"/>
                    <a:pt x="71" y="657"/>
                  </a:cubicBezTo>
                  <a:cubicBezTo>
                    <a:pt x="84" y="657"/>
                    <a:pt x="94" y="668"/>
                    <a:pt x="94" y="681"/>
                  </a:cubicBezTo>
                  <a:cubicBezTo>
                    <a:pt x="94" y="694"/>
                    <a:pt x="84" y="705"/>
                    <a:pt x="71" y="705"/>
                  </a:cubicBezTo>
                  <a:close/>
                  <a:moveTo>
                    <a:pt x="71" y="673"/>
                  </a:moveTo>
                  <a:cubicBezTo>
                    <a:pt x="66" y="673"/>
                    <a:pt x="63" y="677"/>
                    <a:pt x="63" y="681"/>
                  </a:cubicBezTo>
                  <a:cubicBezTo>
                    <a:pt x="63" y="685"/>
                    <a:pt x="66" y="689"/>
                    <a:pt x="71" y="689"/>
                  </a:cubicBezTo>
                  <a:cubicBezTo>
                    <a:pt x="75" y="689"/>
                    <a:pt x="78" y="685"/>
                    <a:pt x="78" y="681"/>
                  </a:cubicBezTo>
                  <a:cubicBezTo>
                    <a:pt x="78" y="677"/>
                    <a:pt x="75" y="673"/>
                    <a:pt x="71" y="6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7" name="Group 176"/>
          <p:cNvGrpSpPr/>
          <p:nvPr userDrawn="1"/>
        </p:nvGrpSpPr>
        <p:grpSpPr>
          <a:xfrm>
            <a:off x="2987824" y="1454151"/>
            <a:ext cx="1704975" cy="1706563"/>
            <a:chOff x="2952751" y="1454151"/>
            <a:chExt cx="1704975" cy="1706563"/>
          </a:xfrm>
        </p:grpSpPr>
        <p:grpSp>
          <p:nvGrpSpPr>
            <p:cNvPr id="176" name="Group 175"/>
            <p:cNvGrpSpPr/>
            <p:nvPr userDrawn="1"/>
          </p:nvGrpSpPr>
          <p:grpSpPr>
            <a:xfrm>
              <a:off x="2952751" y="1454151"/>
              <a:ext cx="1704975" cy="1706563"/>
              <a:chOff x="2952751" y="1454151"/>
              <a:chExt cx="1704975" cy="1706563"/>
            </a:xfrm>
          </p:grpSpPr>
          <p:sp>
            <p:nvSpPr>
              <p:cNvPr id="156"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7"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58"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9" name="Group 178"/>
          <p:cNvGrpSpPr/>
          <p:nvPr userDrawn="1"/>
        </p:nvGrpSpPr>
        <p:grpSpPr>
          <a:xfrm>
            <a:off x="5584826" y="2132013"/>
            <a:ext cx="1320800" cy="889000"/>
            <a:chOff x="5584826" y="2132013"/>
            <a:chExt cx="1320800" cy="889000"/>
          </a:xfrm>
        </p:grpSpPr>
        <p:sp>
          <p:nvSpPr>
            <p:cNvPr id="114" name="Freeform 105"/>
            <p:cNvSpPr>
              <a:spLocks noEditPoints="1"/>
            </p:cNvSpPr>
            <p:nvPr userDrawn="1"/>
          </p:nvSpPr>
          <p:spPr bwMode="auto">
            <a:xfrm>
              <a:off x="6043613" y="2139951"/>
              <a:ext cx="731838" cy="739775"/>
            </a:xfrm>
            <a:custGeom>
              <a:avLst/>
              <a:gdLst>
                <a:gd name="T0" fmla="*/ 727 w 800"/>
                <a:gd name="T1" fmla="*/ 432 h 810"/>
                <a:gd name="T2" fmla="*/ 722 w 800"/>
                <a:gd name="T3" fmla="*/ 343 h 810"/>
                <a:gd name="T4" fmla="*/ 786 w 800"/>
                <a:gd name="T5" fmla="*/ 264 h 810"/>
                <a:gd name="T6" fmla="*/ 727 w 800"/>
                <a:gd name="T7" fmla="*/ 157 h 810"/>
                <a:gd name="T8" fmla="*/ 626 w 800"/>
                <a:gd name="T9" fmla="*/ 171 h 810"/>
                <a:gd name="T10" fmla="*/ 553 w 800"/>
                <a:gd name="T11" fmla="*/ 119 h 810"/>
                <a:gd name="T12" fmla="*/ 532 w 800"/>
                <a:gd name="T13" fmla="*/ 20 h 810"/>
                <a:gd name="T14" fmla="*/ 411 w 800"/>
                <a:gd name="T15" fmla="*/ 0 h 810"/>
                <a:gd name="T16" fmla="*/ 359 w 800"/>
                <a:gd name="T17" fmla="*/ 87 h 810"/>
                <a:gd name="T18" fmla="*/ 273 w 800"/>
                <a:gd name="T19" fmla="*/ 112 h 810"/>
                <a:gd name="T20" fmla="*/ 182 w 800"/>
                <a:gd name="T21" fmla="*/ 66 h 810"/>
                <a:gd name="T22" fmla="*/ 91 w 800"/>
                <a:gd name="T23" fmla="*/ 148 h 810"/>
                <a:gd name="T24" fmla="*/ 126 w 800"/>
                <a:gd name="T25" fmla="*/ 243 h 810"/>
                <a:gd name="T26" fmla="*/ 92 w 800"/>
                <a:gd name="T27" fmla="*/ 326 h 810"/>
                <a:gd name="T28" fmla="*/ 0 w 800"/>
                <a:gd name="T29" fmla="*/ 369 h 810"/>
                <a:gd name="T30" fmla="*/ 7 w 800"/>
                <a:gd name="T31" fmla="*/ 491 h 810"/>
                <a:gd name="T32" fmla="*/ 104 w 800"/>
                <a:gd name="T33" fmla="*/ 523 h 810"/>
                <a:gd name="T34" fmla="*/ 147 w 800"/>
                <a:gd name="T35" fmla="*/ 601 h 810"/>
                <a:gd name="T36" fmla="*/ 123 w 800"/>
                <a:gd name="T37" fmla="*/ 700 h 810"/>
                <a:gd name="T38" fmla="*/ 223 w 800"/>
                <a:gd name="T39" fmla="*/ 770 h 810"/>
                <a:gd name="T40" fmla="*/ 308 w 800"/>
                <a:gd name="T41" fmla="*/ 715 h 810"/>
                <a:gd name="T42" fmla="*/ 397 w 800"/>
                <a:gd name="T43" fmla="*/ 729 h 810"/>
                <a:gd name="T44" fmla="*/ 459 w 800"/>
                <a:gd name="T45" fmla="*/ 810 h 810"/>
                <a:gd name="T46" fmla="*/ 576 w 800"/>
                <a:gd name="T47" fmla="*/ 775 h 810"/>
                <a:gd name="T48" fmla="*/ 586 w 800"/>
                <a:gd name="T49" fmla="*/ 674 h 810"/>
                <a:gd name="T50" fmla="*/ 652 w 800"/>
                <a:gd name="T51" fmla="*/ 614 h 810"/>
                <a:gd name="T52" fmla="*/ 754 w 800"/>
                <a:gd name="T53" fmla="*/ 616 h 810"/>
                <a:gd name="T54" fmla="*/ 800 w 800"/>
                <a:gd name="T55" fmla="*/ 503 h 810"/>
                <a:gd name="T56" fmla="*/ 727 w 800"/>
                <a:gd name="T57" fmla="*/ 432 h 810"/>
                <a:gd name="T58" fmla="*/ 400 w 800"/>
                <a:gd name="T59" fmla="*/ 553 h 810"/>
                <a:gd name="T60" fmla="*/ 252 w 800"/>
                <a:gd name="T61" fmla="*/ 405 h 810"/>
                <a:gd name="T62" fmla="*/ 400 w 800"/>
                <a:gd name="T63" fmla="*/ 257 h 810"/>
                <a:gd name="T64" fmla="*/ 548 w 800"/>
                <a:gd name="T65" fmla="*/ 405 h 810"/>
                <a:gd name="T66" fmla="*/ 400 w 800"/>
                <a:gd name="T67" fmla="*/ 55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10">
                  <a:moveTo>
                    <a:pt x="727" y="432"/>
                  </a:moveTo>
                  <a:cubicBezTo>
                    <a:pt x="722" y="343"/>
                    <a:pt x="722" y="343"/>
                    <a:pt x="722" y="343"/>
                  </a:cubicBezTo>
                  <a:cubicBezTo>
                    <a:pt x="786" y="264"/>
                    <a:pt x="786" y="264"/>
                    <a:pt x="786" y="264"/>
                  </a:cubicBezTo>
                  <a:cubicBezTo>
                    <a:pt x="727" y="157"/>
                    <a:pt x="727" y="157"/>
                    <a:pt x="727" y="157"/>
                  </a:cubicBezTo>
                  <a:cubicBezTo>
                    <a:pt x="626" y="171"/>
                    <a:pt x="626" y="171"/>
                    <a:pt x="626" y="171"/>
                  </a:cubicBezTo>
                  <a:cubicBezTo>
                    <a:pt x="553" y="119"/>
                    <a:pt x="553" y="119"/>
                    <a:pt x="553" y="119"/>
                  </a:cubicBezTo>
                  <a:cubicBezTo>
                    <a:pt x="532" y="20"/>
                    <a:pt x="532" y="20"/>
                    <a:pt x="532" y="20"/>
                  </a:cubicBezTo>
                  <a:cubicBezTo>
                    <a:pt x="411" y="0"/>
                    <a:pt x="411" y="0"/>
                    <a:pt x="411" y="0"/>
                  </a:cubicBezTo>
                  <a:cubicBezTo>
                    <a:pt x="359" y="87"/>
                    <a:pt x="359" y="87"/>
                    <a:pt x="359" y="87"/>
                  </a:cubicBezTo>
                  <a:cubicBezTo>
                    <a:pt x="273" y="112"/>
                    <a:pt x="273" y="112"/>
                    <a:pt x="273" y="112"/>
                  </a:cubicBezTo>
                  <a:cubicBezTo>
                    <a:pt x="182" y="66"/>
                    <a:pt x="182" y="66"/>
                    <a:pt x="182" y="66"/>
                  </a:cubicBezTo>
                  <a:cubicBezTo>
                    <a:pt x="91" y="148"/>
                    <a:pt x="91" y="148"/>
                    <a:pt x="91" y="148"/>
                  </a:cubicBezTo>
                  <a:cubicBezTo>
                    <a:pt x="126" y="243"/>
                    <a:pt x="126" y="243"/>
                    <a:pt x="126" y="243"/>
                  </a:cubicBezTo>
                  <a:cubicBezTo>
                    <a:pt x="92" y="326"/>
                    <a:pt x="92" y="326"/>
                    <a:pt x="92" y="326"/>
                  </a:cubicBezTo>
                  <a:cubicBezTo>
                    <a:pt x="0" y="369"/>
                    <a:pt x="0" y="369"/>
                    <a:pt x="0" y="369"/>
                  </a:cubicBezTo>
                  <a:cubicBezTo>
                    <a:pt x="7" y="491"/>
                    <a:pt x="7" y="491"/>
                    <a:pt x="7" y="491"/>
                  </a:cubicBezTo>
                  <a:cubicBezTo>
                    <a:pt x="104" y="523"/>
                    <a:pt x="104" y="523"/>
                    <a:pt x="104" y="523"/>
                  </a:cubicBezTo>
                  <a:cubicBezTo>
                    <a:pt x="147" y="601"/>
                    <a:pt x="147" y="601"/>
                    <a:pt x="147" y="601"/>
                  </a:cubicBezTo>
                  <a:cubicBezTo>
                    <a:pt x="123" y="700"/>
                    <a:pt x="123" y="700"/>
                    <a:pt x="123" y="700"/>
                  </a:cubicBezTo>
                  <a:cubicBezTo>
                    <a:pt x="223" y="770"/>
                    <a:pt x="223" y="770"/>
                    <a:pt x="223" y="770"/>
                  </a:cubicBezTo>
                  <a:cubicBezTo>
                    <a:pt x="308" y="715"/>
                    <a:pt x="308" y="715"/>
                    <a:pt x="308" y="715"/>
                  </a:cubicBezTo>
                  <a:cubicBezTo>
                    <a:pt x="397" y="729"/>
                    <a:pt x="397" y="729"/>
                    <a:pt x="397" y="729"/>
                  </a:cubicBezTo>
                  <a:cubicBezTo>
                    <a:pt x="459" y="810"/>
                    <a:pt x="459" y="810"/>
                    <a:pt x="459" y="810"/>
                  </a:cubicBezTo>
                  <a:cubicBezTo>
                    <a:pt x="576" y="775"/>
                    <a:pt x="576" y="775"/>
                    <a:pt x="576" y="775"/>
                  </a:cubicBezTo>
                  <a:cubicBezTo>
                    <a:pt x="586" y="674"/>
                    <a:pt x="586" y="674"/>
                    <a:pt x="586" y="674"/>
                  </a:cubicBezTo>
                  <a:cubicBezTo>
                    <a:pt x="652" y="614"/>
                    <a:pt x="652" y="614"/>
                    <a:pt x="652" y="614"/>
                  </a:cubicBezTo>
                  <a:cubicBezTo>
                    <a:pt x="754" y="616"/>
                    <a:pt x="754" y="616"/>
                    <a:pt x="754" y="616"/>
                  </a:cubicBezTo>
                  <a:cubicBezTo>
                    <a:pt x="800" y="503"/>
                    <a:pt x="800" y="503"/>
                    <a:pt x="800" y="503"/>
                  </a:cubicBezTo>
                  <a:lnTo>
                    <a:pt x="727" y="432"/>
                  </a:lnTo>
                  <a:close/>
                  <a:moveTo>
                    <a:pt x="400" y="553"/>
                  </a:moveTo>
                  <a:cubicBezTo>
                    <a:pt x="319" y="553"/>
                    <a:pt x="252" y="486"/>
                    <a:pt x="252" y="405"/>
                  </a:cubicBezTo>
                  <a:cubicBezTo>
                    <a:pt x="252" y="323"/>
                    <a:pt x="319" y="257"/>
                    <a:pt x="400" y="257"/>
                  </a:cubicBezTo>
                  <a:cubicBezTo>
                    <a:pt x="482" y="257"/>
                    <a:pt x="548" y="323"/>
                    <a:pt x="548" y="405"/>
                  </a:cubicBezTo>
                  <a:cubicBezTo>
                    <a:pt x="548" y="486"/>
                    <a:pt x="482" y="553"/>
                    <a:pt x="400" y="55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5" name="Freeform 106"/>
            <p:cNvSpPr>
              <a:spLocks noEditPoints="1"/>
            </p:cNvSpPr>
            <p:nvPr userDrawn="1"/>
          </p:nvSpPr>
          <p:spPr bwMode="auto">
            <a:xfrm>
              <a:off x="6035676" y="2132013"/>
              <a:ext cx="747713" cy="757238"/>
            </a:xfrm>
            <a:custGeom>
              <a:avLst/>
              <a:gdLst>
                <a:gd name="T0" fmla="*/ 400 w 818"/>
                <a:gd name="T1" fmla="*/ 746 h 828"/>
                <a:gd name="T2" fmla="*/ 231 w 818"/>
                <a:gd name="T3" fmla="*/ 789 h 828"/>
                <a:gd name="T4" fmla="*/ 147 w 818"/>
                <a:gd name="T5" fmla="*/ 611 h 828"/>
                <a:gd name="T6" fmla="*/ 8 w 818"/>
                <a:gd name="T7" fmla="*/ 506 h 828"/>
                <a:gd name="T8" fmla="*/ 94 w 818"/>
                <a:gd name="T9" fmla="*/ 329 h 828"/>
                <a:gd name="T10" fmla="*/ 90 w 818"/>
                <a:gd name="T11" fmla="*/ 155 h 828"/>
                <a:gd name="T12" fmla="*/ 282 w 818"/>
                <a:gd name="T13" fmla="*/ 112 h 828"/>
                <a:gd name="T14" fmla="*/ 415 w 818"/>
                <a:gd name="T15" fmla="*/ 0 h 828"/>
                <a:gd name="T16" fmla="*/ 568 w 818"/>
                <a:gd name="T17" fmla="*/ 123 h 828"/>
                <a:gd name="T18" fmla="*/ 739 w 818"/>
                <a:gd name="T19" fmla="*/ 158 h 828"/>
                <a:gd name="T20" fmla="*/ 738 w 818"/>
                <a:gd name="T21" fmla="*/ 355 h 828"/>
                <a:gd name="T22" fmla="*/ 818 w 818"/>
                <a:gd name="T23" fmla="*/ 510 h 828"/>
                <a:gd name="T24" fmla="*/ 663 w 818"/>
                <a:gd name="T25" fmla="*/ 632 h 828"/>
                <a:gd name="T26" fmla="*/ 592 w 818"/>
                <a:gd name="T27" fmla="*/ 790 h 828"/>
                <a:gd name="T28" fmla="*/ 315 w 818"/>
                <a:gd name="T29" fmla="*/ 715 h 828"/>
                <a:gd name="T30" fmla="*/ 470 w 818"/>
                <a:gd name="T31" fmla="*/ 809 h 828"/>
                <a:gd name="T32" fmla="*/ 586 w 818"/>
                <a:gd name="T33" fmla="*/ 679 h 828"/>
                <a:gd name="T34" fmla="*/ 757 w 818"/>
                <a:gd name="T35" fmla="*/ 617 h 828"/>
                <a:gd name="T36" fmla="*/ 727 w 818"/>
                <a:gd name="T37" fmla="*/ 445 h 828"/>
                <a:gd name="T38" fmla="*/ 785 w 818"/>
                <a:gd name="T39" fmla="*/ 273 h 828"/>
                <a:gd name="T40" fmla="*/ 632 w 818"/>
                <a:gd name="T41" fmla="*/ 188 h 828"/>
                <a:gd name="T42" fmla="*/ 533 w 818"/>
                <a:gd name="T43" fmla="*/ 36 h 828"/>
                <a:gd name="T44" fmla="*/ 372 w 818"/>
                <a:gd name="T45" fmla="*/ 102 h 828"/>
                <a:gd name="T46" fmla="*/ 191 w 818"/>
                <a:gd name="T47" fmla="*/ 85 h 828"/>
                <a:gd name="T48" fmla="*/ 143 w 818"/>
                <a:gd name="T49" fmla="*/ 252 h 828"/>
                <a:gd name="T50" fmla="*/ 17 w 818"/>
                <a:gd name="T51" fmla="*/ 383 h 828"/>
                <a:gd name="T52" fmla="*/ 117 w 818"/>
                <a:gd name="T53" fmla="*/ 525 h 828"/>
                <a:gd name="T54" fmla="*/ 140 w 818"/>
                <a:gd name="T55" fmla="*/ 705 h 828"/>
                <a:gd name="T56" fmla="*/ 315 w 818"/>
                <a:gd name="T57" fmla="*/ 715 h 828"/>
                <a:gd name="T58" fmla="*/ 252 w 818"/>
                <a:gd name="T59" fmla="*/ 414 h 828"/>
                <a:gd name="T60" fmla="*/ 564 w 818"/>
                <a:gd name="T61" fmla="*/ 414 h 828"/>
                <a:gd name="T62" fmla="*/ 408 w 818"/>
                <a:gd name="T63" fmla="*/ 274 h 828"/>
                <a:gd name="T64" fmla="*/ 408 w 818"/>
                <a:gd name="T65" fmla="*/ 554 h 828"/>
                <a:gd name="T66" fmla="*/ 408 w 818"/>
                <a:gd name="T67" fmla="*/ 27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828">
                  <a:moveTo>
                    <a:pt x="464" y="828"/>
                  </a:moveTo>
                  <a:cubicBezTo>
                    <a:pt x="400" y="746"/>
                    <a:pt x="400" y="746"/>
                    <a:pt x="400" y="746"/>
                  </a:cubicBezTo>
                  <a:cubicBezTo>
                    <a:pt x="318" y="732"/>
                    <a:pt x="318" y="732"/>
                    <a:pt x="318" y="732"/>
                  </a:cubicBezTo>
                  <a:cubicBezTo>
                    <a:pt x="231" y="789"/>
                    <a:pt x="231" y="789"/>
                    <a:pt x="231" y="789"/>
                  </a:cubicBezTo>
                  <a:cubicBezTo>
                    <a:pt x="122" y="712"/>
                    <a:pt x="122" y="712"/>
                    <a:pt x="122" y="712"/>
                  </a:cubicBezTo>
                  <a:cubicBezTo>
                    <a:pt x="147" y="611"/>
                    <a:pt x="147" y="611"/>
                    <a:pt x="147" y="611"/>
                  </a:cubicBezTo>
                  <a:cubicBezTo>
                    <a:pt x="106" y="538"/>
                    <a:pt x="106" y="538"/>
                    <a:pt x="106" y="538"/>
                  </a:cubicBezTo>
                  <a:cubicBezTo>
                    <a:pt x="8" y="506"/>
                    <a:pt x="8" y="506"/>
                    <a:pt x="8" y="506"/>
                  </a:cubicBezTo>
                  <a:cubicBezTo>
                    <a:pt x="0" y="373"/>
                    <a:pt x="0" y="373"/>
                    <a:pt x="0" y="373"/>
                  </a:cubicBezTo>
                  <a:cubicBezTo>
                    <a:pt x="94" y="329"/>
                    <a:pt x="94" y="329"/>
                    <a:pt x="94" y="329"/>
                  </a:cubicBezTo>
                  <a:cubicBezTo>
                    <a:pt x="126" y="252"/>
                    <a:pt x="126" y="252"/>
                    <a:pt x="126" y="252"/>
                  </a:cubicBezTo>
                  <a:cubicBezTo>
                    <a:pt x="90" y="155"/>
                    <a:pt x="90" y="155"/>
                    <a:pt x="90" y="155"/>
                  </a:cubicBezTo>
                  <a:cubicBezTo>
                    <a:pt x="189" y="66"/>
                    <a:pt x="189" y="66"/>
                    <a:pt x="189" y="66"/>
                  </a:cubicBezTo>
                  <a:cubicBezTo>
                    <a:pt x="282" y="112"/>
                    <a:pt x="282" y="112"/>
                    <a:pt x="282" y="112"/>
                  </a:cubicBezTo>
                  <a:cubicBezTo>
                    <a:pt x="362" y="89"/>
                    <a:pt x="362" y="89"/>
                    <a:pt x="362" y="89"/>
                  </a:cubicBezTo>
                  <a:cubicBezTo>
                    <a:pt x="415" y="0"/>
                    <a:pt x="415" y="0"/>
                    <a:pt x="415" y="0"/>
                  </a:cubicBezTo>
                  <a:cubicBezTo>
                    <a:pt x="547" y="22"/>
                    <a:pt x="547" y="22"/>
                    <a:pt x="547" y="22"/>
                  </a:cubicBezTo>
                  <a:cubicBezTo>
                    <a:pt x="568" y="123"/>
                    <a:pt x="568" y="123"/>
                    <a:pt x="568" y="123"/>
                  </a:cubicBezTo>
                  <a:cubicBezTo>
                    <a:pt x="636" y="171"/>
                    <a:pt x="636" y="171"/>
                    <a:pt x="636" y="171"/>
                  </a:cubicBezTo>
                  <a:cubicBezTo>
                    <a:pt x="739" y="158"/>
                    <a:pt x="739" y="158"/>
                    <a:pt x="739" y="158"/>
                  </a:cubicBezTo>
                  <a:cubicBezTo>
                    <a:pt x="804" y="274"/>
                    <a:pt x="804" y="274"/>
                    <a:pt x="804" y="274"/>
                  </a:cubicBezTo>
                  <a:cubicBezTo>
                    <a:pt x="738" y="355"/>
                    <a:pt x="738" y="355"/>
                    <a:pt x="738" y="355"/>
                  </a:cubicBezTo>
                  <a:cubicBezTo>
                    <a:pt x="743" y="438"/>
                    <a:pt x="743" y="438"/>
                    <a:pt x="743" y="438"/>
                  </a:cubicBezTo>
                  <a:cubicBezTo>
                    <a:pt x="818" y="510"/>
                    <a:pt x="818" y="510"/>
                    <a:pt x="818" y="510"/>
                  </a:cubicBezTo>
                  <a:cubicBezTo>
                    <a:pt x="767" y="633"/>
                    <a:pt x="767" y="633"/>
                    <a:pt x="767" y="633"/>
                  </a:cubicBezTo>
                  <a:cubicBezTo>
                    <a:pt x="663" y="632"/>
                    <a:pt x="663" y="632"/>
                    <a:pt x="663" y="632"/>
                  </a:cubicBezTo>
                  <a:cubicBezTo>
                    <a:pt x="602" y="687"/>
                    <a:pt x="602" y="687"/>
                    <a:pt x="602" y="687"/>
                  </a:cubicBezTo>
                  <a:cubicBezTo>
                    <a:pt x="592" y="790"/>
                    <a:pt x="592" y="790"/>
                    <a:pt x="592" y="790"/>
                  </a:cubicBezTo>
                  <a:lnTo>
                    <a:pt x="464" y="828"/>
                  </a:lnTo>
                  <a:close/>
                  <a:moveTo>
                    <a:pt x="315" y="715"/>
                  </a:moveTo>
                  <a:cubicBezTo>
                    <a:pt x="409" y="731"/>
                    <a:pt x="409" y="731"/>
                    <a:pt x="409" y="731"/>
                  </a:cubicBezTo>
                  <a:cubicBezTo>
                    <a:pt x="470" y="809"/>
                    <a:pt x="470" y="809"/>
                    <a:pt x="470" y="809"/>
                  </a:cubicBezTo>
                  <a:cubicBezTo>
                    <a:pt x="577" y="778"/>
                    <a:pt x="577" y="778"/>
                    <a:pt x="577" y="778"/>
                  </a:cubicBezTo>
                  <a:cubicBezTo>
                    <a:pt x="586" y="679"/>
                    <a:pt x="586" y="679"/>
                    <a:pt x="586" y="679"/>
                  </a:cubicBezTo>
                  <a:cubicBezTo>
                    <a:pt x="657" y="615"/>
                    <a:pt x="657" y="615"/>
                    <a:pt x="657" y="615"/>
                  </a:cubicBezTo>
                  <a:cubicBezTo>
                    <a:pt x="757" y="617"/>
                    <a:pt x="757" y="617"/>
                    <a:pt x="757" y="617"/>
                  </a:cubicBezTo>
                  <a:cubicBezTo>
                    <a:pt x="799" y="514"/>
                    <a:pt x="799" y="514"/>
                    <a:pt x="799" y="514"/>
                  </a:cubicBezTo>
                  <a:cubicBezTo>
                    <a:pt x="727" y="445"/>
                    <a:pt x="727" y="445"/>
                    <a:pt x="727" y="445"/>
                  </a:cubicBezTo>
                  <a:cubicBezTo>
                    <a:pt x="722" y="349"/>
                    <a:pt x="722" y="349"/>
                    <a:pt x="722" y="349"/>
                  </a:cubicBezTo>
                  <a:cubicBezTo>
                    <a:pt x="785" y="273"/>
                    <a:pt x="785" y="273"/>
                    <a:pt x="785" y="273"/>
                  </a:cubicBezTo>
                  <a:cubicBezTo>
                    <a:pt x="731" y="175"/>
                    <a:pt x="731" y="175"/>
                    <a:pt x="731" y="175"/>
                  </a:cubicBezTo>
                  <a:cubicBezTo>
                    <a:pt x="632" y="188"/>
                    <a:pt x="632" y="188"/>
                    <a:pt x="632" y="188"/>
                  </a:cubicBezTo>
                  <a:cubicBezTo>
                    <a:pt x="554" y="133"/>
                    <a:pt x="554" y="133"/>
                    <a:pt x="554" y="133"/>
                  </a:cubicBezTo>
                  <a:cubicBezTo>
                    <a:pt x="533" y="36"/>
                    <a:pt x="533" y="36"/>
                    <a:pt x="533" y="36"/>
                  </a:cubicBezTo>
                  <a:cubicBezTo>
                    <a:pt x="423" y="17"/>
                    <a:pt x="423" y="17"/>
                    <a:pt x="423" y="17"/>
                  </a:cubicBezTo>
                  <a:cubicBezTo>
                    <a:pt x="372" y="102"/>
                    <a:pt x="372" y="102"/>
                    <a:pt x="372" y="102"/>
                  </a:cubicBezTo>
                  <a:cubicBezTo>
                    <a:pt x="280" y="129"/>
                    <a:pt x="280" y="129"/>
                    <a:pt x="280" y="129"/>
                  </a:cubicBezTo>
                  <a:cubicBezTo>
                    <a:pt x="191" y="85"/>
                    <a:pt x="191" y="85"/>
                    <a:pt x="191" y="85"/>
                  </a:cubicBezTo>
                  <a:cubicBezTo>
                    <a:pt x="108" y="159"/>
                    <a:pt x="108" y="159"/>
                    <a:pt x="108" y="159"/>
                  </a:cubicBezTo>
                  <a:cubicBezTo>
                    <a:pt x="143" y="252"/>
                    <a:pt x="143" y="252"/>
                    <a:pt x="143" y="252"/>
                  </a:cubicBezTo>
                  <a:cubicBezTo>
                    <a:pt x="107" y="341"/>
                    <a:pt x="107" y="341"/>
                    <a:pt x="107" y="341"/>
                  </a:cubicBezTo>
                  <a:cubicBezTo>
                    <a:pt x="17" y="383"/>
                    <a:pt x="17" y="383"/>
                    <a:pt x="17" y="383"/>
                  </a:cubicBezTo>
                  <a:cubicBezTo>
                    <a:pt x="23" y="494"/>
                    <a:pt x="23" y="494"/>
                    <a:pt x="23" y="494"/>
                  </a:cubicBezTo>
                  <a:cubicBezTo>
                    <a:pt x="117" y="525"/>
                    <a:pt x="117" y="525"/>
                    <a:pt x="117" y="525"/>
                  </a:cubicBezTo>
                  <a:cubicBezTo>
                    <a:pt x="164" y="609"/>
                    <a:pt x="164" y="609"/>
                    <a:pt x="164" y="609"/>
                  </a:cubicBezTo>
                  <a:cubicBezTo>
                    <a:pt x="140" y="705"/>
                    <a:pt x="140" y="705"/>
                    <a:pt x="140" y="705"/>
                  </a:cubicBezTo>
                  <a:cubicBezTo>
                    <a:pt x="232" y="770"/>
                    <a:pt x="232" y="770"/>
                    <a:pt x="232" y="770"/>
                  </a:cubicBezTo>
                  <a:lnTo>
                    <a:pt x="315" y="715"/>
                  </a:lnTo>
                  <a:close/>
                  <a:moveTo>
                    <a:pt x="408" y="570"/>
                  </a:moveTo>
                  <a:cubicBezTo>
                    <a:pt x="322" y="570"/>
                    <a:pt x="252" y="500"/>
                    <a:pt x="252" y="414"/>
                  </a:cubicBezTo>
                  <a:cubicBezTo>
                    <a:pt x="252" y="328"/>
                    <a:pt x="322" y="258"/>
                    <a:pt x="408" y="258"/>
                  </a:cubicBezTo>
                  <a:cubicBezTo>
                    <a:pt x="494" y="258"/>
                    <a:pt x="564" y="328"/>
                    <a:pt x="564" y="414"/>
                  </a:cubicBezTo>
                  <a:cubicBezTo>
                    <a:pt x="564" y="500"/>
                    <a:pt x="494" y="570"/>
                    <a:pt x="408" y="570"/>
                  </a:cubicBezTo>
                  <a:close/>
                  <a:moveTo>
                    <a:pt x="408" y="274"/>
                  </a:moveTo>
                  <a:cubicBezTo>
                    <a:pt x="331" y="274"/>
                    <a:pt x="268" y="336"/>
                    <a:pt x="268" y="414"/>
                  </a:cubicBezTo>
                  <a:cubicBezTo>
                    <a:pt x="268" y="491"/>
                    <a:pt x="331" y="554"/>
                    <a:pt x="408" y="554"/>
                  </a:cubicBezTo>
                  <a:cubicBezTo>
                    <a:pt x="486" y="554"/>
                    <a:pt x="548" y="491"/>
                    <a:pt x="548" y="414"/>
                  </a:cubicBezTo>
                  <a:cubicBezTo>
                    <a:pt x="548" y="336"/>
                    <a:pt x="486" y="274"/>
                    <a:pt x="408" y="27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6" name="Freeform 107"/>
            <p:cNvSpPr>
              <a:spLocks noEditPoints="1"/>
            </p:cNvSpPr>
            <p:nvPr userDrawn="1"/>
          </p:nvSpPr>
          <p:spPr bwMode="auto">
            <a:xfrm>
              <a:off x="5727701" y="2587626"/>
              <a:ext cx="400050" cy="406400"/>
            </a:xfrm>
            <a:custGeom>
              <a:avLst/>
              <a:gdLst>
                <a:gd name="T0" fmla="*/ 398 w 438"/>
                <a:gd name="T1" fmla="*/ 237 h 444"/>
                <a:gd name="T2" fmla="*/ 395 w 438"/>
                <a:gd name="T3" fmla="*/ 188 h 444"/>
                <a:gd name="T4" fmla="*/ 430 w 438"/>
                <a:gd name="T5" fmla="*/ 145 h 444"/>
                <a:gd name="T6" fmla="*/ 398 w 438"/>
                <a:gd name="T7" fmla="*/ 87 h 444"/>
                <a:gd name="T8" fmla="*/ 342 w 438"/>
                <a:gd name="T9" fmla="*/ 94 h 444"/>
                <a:gd name="T10" fmla="*/ 302 w 438"/>
                <a:gd name="T11" fmla="*/ 66 h 444"/>
                <a:gd name="T12" fmla="*/ 291 w 438"/>
                <a:gd name="T13" fmla="*/ 11 h 444"/>
                <a:gd name="T14" fmla="*/ 225 w 438"/>
                <a:gd name="T15" fmla="*/ 0 h 444"/>
                <a:gd name="T16" fmla="*/ 196 w 438"/>
                <a:gd name="T17" fmla="*/ 48 h 444"/>
                <a:gd name="T18" fmla="*/ 149 w 438"/>
                <a:gd name="T19" fmla="*/ 62 h 444"/>
                <a:gd name="T20" fmla="*/ 99 w 438"/>
                <a:gd name="T21" fmla="*/ 37 h 444"/>
                <a:gd name="T22" fmla="*/ 49 w 438"/>
                <a:gd name="T23" fmla="*/ 82 h 444"/>
                <a:gd name="T24" fmla="*/ 69 w 438"/>
                <a:gd name="T25" fmla="*/ 134 h 444"/>
                <a:gd name="T26" fmla="*/ 50 w 438"/>
                <a:gd name="T27" fmla="*/ 179 h 444"/>
                <a:gd name="T28" fmla="*/ 0 w 438"/>
                <a:gd name="T29" fmla="*/ 202 h 444"/>
                <a:gd name="T30" fmla="*/ 4 w 438"/>
                <a:gd name="T31" fmla="*/ 269 h 444"/>
                <a:gd name="T32" fmla="*/ 57 w 438"/>
                <a:gd name="T33" fmla="*/ 287 h 444"/>
                <a:gd name="T34" fmla="*/ 80 w 438"/>
                <a:gd name="T35" fmla="*/ 329 h 444"/>
                <a:gd name="T36" fmla="*/ 67 w 438"/>
                <a:gd name="T37" fmla="*/ 384 h 444"/>
                <a:gd name="T38" fmla="*/ 122 w 438"/>
                <a:gd name="T39" fmla="*/ 422 h 444"/>
                <a:gd name="T40" fmla="*/ 168 w 438"/>
                <a:gd name="T41" fmla="*/ 392 h 444"/>
                <a:gd name="T42" fmla="*/ 217 w 438"/>
                <a:gd name="T43" fmla="*/ 400 h 444"/>
                <a:gd name="T44" fmla="*/ 251 w 438"/>
                <a:gd name="T45" fmla="*/ 444 h 444"/>
                <a:gd name="T46" fmla="*/ 315 w 438"/>
                <a:gd name="T47" fmla="*/ 425 h 444"/>
                <a:gd name="T48" fmla="*/ 320 w 438"/>
                <a:gd name="T49" fmla="*/ 370 h 444"/>
                <a:gd name="T50" fmla="*/ 357 w 438"/>
                <a:gd name="T51" fmla="*/ 337 h 444"/>
                <a:gd name="T52" fmla="*/ 412 w 438"/>
                <a:gd name="T53" fmla="*/ 338 h 444"/>
                <a:gd name="T54" fmla="*/ 438 w 438"/>
                <a:gd name="T55" fmla="*/ 276 h 444"/>
                <a:gd name="T56" fmla="*/ 398 w 438"/>
                <a:gd name="T57" fmla="*/ 237 h 444"/>
                <a:gd name="T58" fmla="*/ 219 w 438"/>
                <a:gd name="T59" fmla="*/ 303 h 444"/>
                <a:gd name="T60" fmla="*/ 138 w 438"/>
                <a:gd name="T61" fmla="*/ 222 h 444"/>
                <a:gd name="T62" fmla="*/ 219 w 438"/>
                <a:gd name="T63" fmla="*/ 141 h 444"/>
                <a:gd name="T64" fmla="*/ 300 w 438"/>
                <a:gd name="T65" fmla="*/ 222 h 444"/>
                <a:gd name="T66" fmla="*/ 219 w 438"/>
                <a:gd name="T67" fmla="*/ 3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444">
                  <a:moveTo>
                    <a:pt x="398" y="237"/>
                  </a:moveTo>
                  <a:cubicBezTo>
                    <a:pt x="395" y="188"/>
                    <a:pt x="395" y="188"/>
                    <a:pt x="395" y="188"/>
                  </a:cubicBezTo>
                  <a:cubicBezTo>
                    <a:pt x="430" y="145"/>
                    <a:pt x="430" y="145"/>
                    <a:pt x="430" y="145"/>
                  </a:cubicBezTo>
                  <a:cubicBezTo>
                    <a:pt x="398" y="87"/>
                    <a:pt x="398" y="87"/>
                    <a:pt x="398" y="87"/>
                  </a:cubicBezTo>
                  <a:cubicBezTo>
                    <a:pt x="342" y="94"/>
                    <a:pt x="342" y="94"/>
                    <a:pt x="342" y="94"/>
                  </a:cubicBezTo>
                  <a:cubicBezTo>
                    <a:pt x="302" y="66"/>
                    <a:pt x="302" y="66"/>
                    <a:pt x="302" y="66"/>
                  </a:cubicBezTo>
                  <a:cubicBezTo>
                    <a:pt x="291" y="11"/>
                    <a:pt x="291" y="11"/>
                    <a:pt x="291" y="11"/>
                  </a:cubicBezTo>
                  <a:cubicBezTo>
                    <a:pt x="225" y="0"/>
                    <a:pt x="225" y="0"/>
                    <a:pt x="225" y="0"/>
                  </a:cubicBezTo>
                  <a:cubicBezTo>
                    <a:pt x="196" y="48"/>
                    <a:pt x="196" y="48"/>
                    <a:pt x="196" y="48"/>
                  </a:cubicBezTo>
                  <a:cubicBezTo>
                    <a:pt x="149" y="62"/>
                    <a:pt x="149" y="62"/>
                    <a:pt x="149" y="62"/>
                  </a:cubicBezTo>
                  <a:cubicBezTo>
                    <a:pt x="99" y="37"/>
                    <a:pt x="99" y="37"/>
                    <a:pt x="99" y="37"/>
                  </a:cubicBezTo>
                  <a:cubicBezTo>
                    <a:pt x="49" y="82"/>
                    <a:pt x="49" y="82"/>
                    <a:pt x="49" y="82"/>
                  </a:cubicBezTo>
                  <a:cubicBezTo>
                    <a:pt x="69" y="134"/>
                    <a:pt x="69" y="134"/>
                    <a:pt x="69" y="134"/>
                  </a:cubicBezTo>
                  <a:cubicBezTo>
                    <a:pt x="50" y="179"/>
                    <a:pt x="50" y="179"/>
                    <a:pt x="50" y="179"/>
                  </a:cubicBezTo>
                  <a:cubicBezTo>
                    <a:pt x="0" y="202"/>
                    <a:pt x="0" y="202"/>
                    <a:pt x="0" y="202"/>
                  </a:cubicBezTo>
                  <a:cubicBezTo>
                    <a:pt x="4" y="269"/>
                    <a:pt x="4" y="269"/>
                    <a:pt x="4" y="269"/>
                  </a:cubicBezTo>
                  <a:cubicBezTo>
                    <a:pt x="57" y="287"/>
                    <a:pt x="57" y="287"/>
                    <a:pt x="57" y="287"/>
                  </a:cubicBezTo>
                  <a:cubicBezTo>
                    <a:pt x="80" y="329"/>
                    <a:pt x="80" y="329"/>
                    <a:pt x="80" y="329"/>
                  </a:cubicBezTo>
                  <a:cubicBezTo>
                    <a:pt x="67" y="384"/>
                    <a:pt x="67" y="384"/>
                    <a:pt x="67" y="384"/>
                  </a:cubicBezTo>
                  <a:cubicBezTo>
                    <a:pt x="122" y="422"/>
                    <a:pt x="122" y="422"/>
                    <a:pt x="122" y="422"/>
                  </a:cubicBezTo>
                  <a:cubicBezTo>
                    <a:pt x="168" y="392"/>
                    <a:pt x="168" y="392"/>
                    <a:pt x="168" y="392"/>
                  </a:cubicBezTo>
                  <a:cubicBezTo>
                    <a:pt x="217" y="400"/>
                    <a:pt x="217" y="400"/>
                    <a:pt x="217" y="400"/>
                  </a:cubicBezTo>
                  <a:cubicBezTo>
                    <a:pt x="251" y="444"/>
                    <a:pt x="251" y="444"/>
                    <a:pt x="251" y="444"/>
                  </a:cubicBezTo>
                  <a:cubicBezTo>
                    <a:pt x="315" y="425"/>
                    <a:pt x="315" y="425"/>
                    <a:pt x="315" y="425"/>
                  </a:cubicBezTo>
                  <a:cubicBezTo>
                    <a:pt x="320" y="370"/>
                    <a:pt x="320" y="370"/>
                    <a:pt x="320" y="370"/>
                  </a:cubicBezTo>
                  <a:cubicBezTo>
                    <a:pt x="357" y="337"/>
                    <a:pt x="357" y="337"/>
                    <a:pt x="357" y="337"/>
                  </a:cubicBezTo>
                  <a:cubicBezTo>
                    <a:pt x="412" y="338"/>
                    <a:pt x="412" y="338"/>
                    <a:pt x="412" y="338"/>
                  </a:cubicBezTo>
                  <a:cubicBezTo>
                    <a:pt x="438" y="276"/>
                    <a:pt x="438" y="276"/>
                    <a:pt x="438" y="276"/>
                  </a:cubicBezTo>
                  <a:lnTo>
                    <a:pt x="398" y="237"/>
                  </a:lnTo>
                  <a:close/>
                  <a:moveTo>
                    <a:pt x="219" y="303"/>
                  </a:moveTo>
                  <a:cubicBezTo>
                    <a:pt x="174" y="303"/>
                    <a:pt x="138" y="267"/>
                    <a:pt x="138" y="222"/>
                  </a:cubicBezTo>
                  <a:cubicBezTo>
                    <a:pt x="138" y="177"/>
                    <a:pt x="174" y="141"/>
                    <a:pt x="219" y="141"/>
                  </a:cubicBezTo>
                  <a:cubicBezTo>
                    <a:pt x="264" y="141"/>
                    <a:pt x="300" y="177"/>
                    <a:pt x="300" y="222"/>
                  </a:cubicBezTo>
                  <a:cubicBezTo>
                    <a:pt x="300" y="267"/>
                    <a:pt x="264" y="303"/>
                    <a:pt x="219" y="30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7" name="Freeform 108"/>
            <p:cNvSpPr>
              <a:spLocks noEditPoints="1"/>
            </p:cNvSpPr>
            <p:nvPr userDrawn="1"/>
          </p:nvSpPr>
          <p:spPr bwMode="auto">
            <a:xfrm>
              <a:off x="5719763" y="2579688"/>
              <a:ext cx="417513" cy="422275"/>
            </a:xfrm>
            <a:custGeom>
              <a:avLst/>
              <a:gdLst>
                <a:gd name="T0" fmla="*/ 221 w 456"/>
                <a:gd name="T1" fmla="*/ 415 h 461"/>
                <a:gd name="T2" fmla="*/ 131 w 456"/>
                <a:gd name="T3" fmla="*/ 440 h 461"/>
                <a:gd name="T4" fmla="*/ 81 w 456"/>
                <a:gd name="T5" fmla="*/ 339 h 461"/>
                <a:gd name="T6" fmla="*/ 5 w 456"/>
                <a:gd name="T7" fmla="*/ 283 h 461"/>
                <a:gd name="T8" fmla="*/ 53 w 456"/>
                <a:gd name="T9" fmla="*/ 181 h 461"/>
                <a:gd name="T10" fmla="*/ 49 w 456"/>
                <a:gd name="T11" fmla="*/ 87 h 461"/>
                <a:gd name="T12" fmla="*/ 159 w 456"/>
                <a:gd name="T13" fmla="*/ 61 h 461"/>
                <a:gd name="T14" fmla="*/ 230 w 456"/>
                <a:gd name="T15" fmla="*/ 0 h 461"/>
                <a:gd name="T16" fmla="*/ 319 w 456"/>
                <a:gd name="T17" fmla="*/ 69 h 461"/>
                <a:gd name="T18" fmla="*/ 411 w 456"/>
                <a:gd name="T19" fmla="*/ 86 h 461"/>
                <a:gd name="T20" fmla="*/ 412 w 456"/>
                <a:gd name="T21" fmla="*/ 199 h 461"/>
                <a:gd name="T22" fmla="*/ 456 w 456"/>
                <a:gd name="T23" fmla="*/ 282 h 461"/>
                <a:gd name="T24" fmla="*/ 369 w 456"/>
                <a:gd name="T25" fmla="*/ 353 h 461"/>
                <a:gd name="T26" fmla="*/ 332 w 456"/>
                <a:gd name="T27" fmla="*/ 439 h 461"/>
                <a:gd name="T28" fmla="*/ 176 w 456"/>
                <a:gd name="T29" fmla="*/ 391 h 461"/>
                <a:gd name="T30" fmla="*/ 263 w 456"/>
                <a:gd name="T31" fmla="*/ 442 h 461"/>
                <a:gd name="T32" fmla="*/ 322 w 456"/>
                <a:gd name="T33" fmla="*/ 374 h 461"/>
                <a:gd name="T34" fmla="*/ 416 w 456"/>
                <a:gd name="T35" fmla="*/ 338 h 461"/>
                <a:gd name="T36" fmla="*/ 399 w 456"/>
                <a:gd name="T37" fmla="*/ 249 h 461"/>
                <a:gd name="T38" fmla="*/ 429 w 456"/>
                <a:gd name="T39" fmla="*/ 152 h 461"/>
                <a:gd name="T40" fmla="*/ 349 w 456"/>
                <a:gd name="T41" fmla="*/ 110 h 461"/>
                <a:gd name="T42" fmla="*/ 293 w 456"/>
                <a:gd name="T43" fmla="*/ 26 h 461"/>
                <a:gd name="T44" fmla="*/ 210 w 456"/>
                <a:gd name="T45" fmla="*/ 63 h 461"/>
                <a:gd name="T46" fmla="*/ 110 w 456"/>
                <a:gd name="T47" fmla="*/ 54 h 461"/>
                <a:gd name="T48" fmla="*/ 86 w 456"/>
                <a:gd name="T49" fmla="*/ 142 h 461"/>
                <a:gd name="T50" fmla="*/ 17 w 456"/>
                <a:gd name="T51" fmla="*/ 215 h 461"/>
                <a:gd name="T52" fmla="*/ 71 w 456"/>
                <a:gd name="T53" fmla="*/ 288 h 461"/>
                <a:gd name="T54" fmla="*/ 85 w 456"/>
                <a:gd name="T55" fmla="*/ 388 h 461"/>
                <a:gd name="T56" fmla="*/ 176 w 456"/>
                <a:gd name="T57" fmla="*/ 391 h 461"/>
                <a:gd name="T58" fmla="*/ 139 w 456"/>
                <a:gd name="T59" fmla="*/ 230 h 461"/>
                <a:gd name="T60" fmla="*/ 317 w 456"/>
                <a:gd name="T61" fmla="*/ 230 h 461"/>
                <a:gd name="T62" fmla="*/ 228 w 456"/>
                <a:gd name="T63" fmla="*/ 157 h 461"/>
                <a:gd name="T64" fmla="*/ 228 w 456"/>
                <a:gd name="T65" fmla="*/ 303 h 461"/>
                <a:gd name="T66" fmla="*/ 228 w 456"/>
                <a:gd name="T67"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461">
                  <a:moveTo>
                    <a:pt x="257" y="461"/>
                  </a:moveTo>
                  <a:cubicBezTo>
                    <a:pt x="221" y="415"/>
                    <a:pt x="221" y="415"/>
                    <a:pt x="221" y="415"/>
                  </a:cubicBezTo>
                  <a:cubicBezTo>
                    <a:pt x="179" y="408"/>
                    <a:pt x="179" y="408"/>
                    <a:pt x="179" y="408"/>
                  </a:cubicBezTo>
                  <a:cubicBezTo>
                    <a:pt x="131" y="440"/>
                    <a:pt x="131" y="440"/>
                    <a:pt x="131" y="440"/>
                  </a:cubicBezTo>
                  <a:cubicBezTo>
                    <a:pt x="67" y="395"/>
                    <a:pt x="67" y="395"/>
                    <a:pt x="67" y="395"/>
                  </a:cubicBezTo>
                  <a:cubicBezTo>
                    <a:pt x="81" y="339"/>
                    <a:pt x="81" y="339"/>
                    <a:pt x="81" y="339"/>
                  </a:cubicBezTo>
                  <a:cubicBezTo>
                    <a:pt x="60" y="301"/>
                    <a:pt x="60" y="301"/>
                    <a:pt x="60" y="301"/>
                  </a:cubicBezTo>
                  <a:cubicBezTo>
                    <a:pt x="5" y="283"/>
                    <a:pt x="5" y="283"/>
                    <a:pt x="5" y="283"/>
                  </a:cubicBezTo>
                  <a:cubicBezTo>
                    <a:pt x="0" y="205"/>
                    <a:pt x="0" y="205"/>
                    <a:pt x="0" y="205"/>
                  </a:cubicBezTo>
                  <a:cubicBezTo>
                    <a:pt x="53" y="181"/>
                    <a:pt x="53" y="181"/>
                    <a:pt x="53" y="181"/>
                  </a:cubicBezTo>
                  <a:cubicBezTo>
                    <a:pt x="69" y="142"/>
                    <a:pt x="69" y="142"/>
                    <a:pt x="69" y="142"/>
                  </a:cubicBezTo>
                  <a:cubicBezTo>
                    <a:pt x="49" y="87"/>
                    <a:pt x="49" y="87"/>
                    <a:pt x="49" y="87"/>
                  </a:cubicBezTo>
                  <a:cubicBezTo>
                    <a:pt x="107" y="35"/>
                    <a:pt x="107" y="35"/>
                    <a:pt x="107" y="35"/>
                  </a:cubicBezTo>
                  <a:cubicBezTo>
                    <a:pt x="159" y="61"/>
                    <a:pt x="159" y="61"/>
                    <a:pt x="159" y="61"/>
                  </a:cubicBezTo>
                  <a:cubicBezTo>
                    <a:pt x="200" y="49"/>
                    <a:pt x="200" y="49"/>
                    <a:pt x="200" y="49"/>
                  </a:cubicBezTo>
                  <a:cubicBezTo>
                    <a:pt x="230" y="0"/>
                    <a:pt x="230" y="0"/>
                    <a:pt x="230" y="0"/>
                  </a:cubicBezTo>
                  <a:cubicBezTo>
                    <a:pt x="307" y="12"/>
                    <a:pt x="307" y="12"/>
                    <a:pt x="307" y="12"/>
                  </a:cubicBezTo>
                  <a:cubicBezTo>
                    <a:pt x="319" y="69"/>
                    <a:pt x="319" y="69"/>
                    <a:pt x="319" y="69"/>
                  </a:cubicBezTo>
                  <a:cubicBezTo>
                    <a:pt x="353" y="94"/>
                    <a:pt x="353" y="94"/>
                    <a:pt x="353" y="94"/>
                  </a:cubicBezTo>
                  <a:cubicBezTo>
                    <a:pt x="411" y="86"/>
                    <a:pt x="411" y="86"/>
                    <a:pt x="411" y="86"/>
                  </a:cubicBezTo>
                  <a:cubicBezTo>
                    <a:pt x="449" y="154"/>
                    <a:pt x="449" y="154"/>
                    <a:pt x="449" y="154"/>
                  </a:cubicBezTo>
                  <a:cubicBezTo>
                    <a:pt x="412" y="199"/>
                    <a:pt x="412" y="199"/>
                    <a:pt x="412" y="199"/>
                  </a:cubicBezTo>
                  <a:cubicBezTo>
                    <a:pt x="415" y="242"/>
                    <a:pt x="415" y="242"/>
                    <a:pt x="415" y="242"/>
                  </a:cubicBezTo>
                  <a:cubicBezTo>
                    <a:pt x="456" y="282"/>
                    <a:pt x="456" y="282"/>
                    <a:pt x="456" y="282"/>
                  </a:cubicBezTo>
                  <a:cubicBezTo>
                    <a:pt x="427" y="354"/>
                    <a:pt x="427" y="354"/>
                    <a:pt x="427" y="354"/>
                  </a:cubicBezTo>
                  <a:cubicBezTo>
                    <a:pt x="369" y="353"/>
                    <a:pt x="369" y="353"/>
                    <a:pt x="369" y="353"/>
                  </a:cubicBezTo>
                  <a:cubicBezTo>
                    <a:pt x="337" y="381"/>
                    <a:pt x="337" y="381"/>
                    <a:pt x="337" y="381"/>
                  </a:cubicBezTo>
                  <a:cubicBezTo>
                    <a:pt x="332" y="439"/>
                    <a:pt x="332" y="439"/>
                    <a:pt x="332" y="439"/>
                  </a:cubicBezTo>
                  <a:lnTo>
                    <a:pt x="257" y="461"/>
                  </a:lnTo>
                  <a:close/>
                  <a:moveTo>
                    <a:pt x="176" y="391"/>
                  </a:moveTo>
                  <a:cubicBezTo>
                    <a:pt x="230" y="400"/>
                    <a:pt x="230" y="400"/>
                    <a:pt x="230" y="400"/>
                  </a:cubicBezTo>
                  <a:cubicBezTo>
                    <a:pt x="263" y="442"/>
                    <a:pt x="263" y="442"/>
                    <a:pt x="263" y="442"/>
                  </a:cubicBezTo>
                  <a:cubicBezTo>
                    <a:pt x="317" y="427"/>
                    <a:pt x="317" y="427"/>
                    <a:pt x="317" y="427"/>
                  </a:cubicBezTo>
                  <a:cubicBezTo>
                    <a:pt x="322" y="374"/>
                    <a:pt x="322" y="374"/>
                    <a:pt x="322" y="374"/>
                  </a:cubicBezTo>
                  <a:cubicBezTo>
                    <a:pt x="363" y="337"/>
                    <a:pt x="363" y="337"/>
                    <a:pt x="363" y="337"/>
                  </a:cubicBezTo>
                  <a:cubicBezTo>
                    <a:pt x="416" y="338"/>
                    <a:pt x="416" y="338"/>
                    <a:pt x="416" y="338"/>
                  </a:cubicBezTo>
                  <a:cubicBezTo>
                    <a:pt x="437" y="286"/>
                    <a:pt x="437" y="286"/>
                    <a:pt x="437" y="286"/>
                  </a:cubicBezTo>
                  <a:cubicBezTo>
                    <a:pt x="399" y="249"/>
                    <a:pt x="399" y="249"/>
                    <a:pt x="399" y="249"/>
                  </a:cubicBezTo>
                  <a:cubicBezTo>
                    <a:pt x="396" y="194"/>
                    <a:pt x="396" y="194"/>
                    <a:pt x="396" y="194"/>
                  </a:cubicBezTo>
                  <a:cubicBezTo>
                    <a:pt x="429" y="152"/>
                    <a:pt x="429" y="152"/>
                    <a:pt x="429" y="152"/>
                  </a:cubicBezTo>
                  <a:cubicBezTo>
                    <a:pt x="402" y="103"/>
                    <a:pt x="402" y="103"/>
                    <a:pt x="402" y="103"/>
                  </a:cubicBezTo>
                  <a:cubicBezTo>
                    <a:pt x="349" y="110"/>
                    <a:pt x="349" y="110"/>
                    <a:pt x="349" y="110"/>
                  </a:cubicBezTo>
                  <a:cubicBezTo>
                    <a:pt x="304" y="79"/>
                    <a:pt x="304" y="79"/>
                    <a:pt x="304" y="79"/>
                  </a:cubicBezTo>
                  <a:cubicBezTo>
                    <a:pt x="293" y="26"/>
                    <a:pt x="293" y="26"/>
                    <a:pt x="293" y="26"/>
                  </a:cubicBezTo>
                  <a:cubicBezTo>
                    <a:pt x="238" y="17"/>
                    <a:pt x="238" y="17"/>
                    <a:pt x="238" y="17"/>
                  </a:cubicBezTo>
                  <a:cubicBezTo>
                    <a:pt x="210" y="63"/>
                    <a:pt x="210" y="63"/>
                    <a:pt x="210" y="63"/>
                  </a:cubicBezTo>
                  <a:cubicBezTo>
                    <a:pt x="157" y="78"/>
                    <a:pt x="157" y="78"/>
                    <a:pt x="157" y="78"/>
                  </a:cubicBezTo>
                  <a:cubicBezTo>
                    <a:pt x="110" y="54"/>
                    <a:pt x="110" y="54"/>
                    <a:pt x="110" y="54"/>
                  </a:cubicBezTo>
                  <a:cubicBezTo>
                    <a:pt x="68" y="92"/>
                    <a:pt x="68" y="92"/>
                    <a:pt x="68" y="92"/>
                  </a:cubicBezTo>
                  <a:cubicBezTo>
                    <a:pt x="86" y="142"/>
                    <a:pt x="86" y="142"/>
                    <a:pt x="86" y="142"/>
                  </a:cubicBezTo>
                  <a:cubicBezTo>
                    <a:pt x="65" y="193"/>
                    <a:pt x="65" y="193"/>
                    <a:pt x="65" y="193"/>
                  </a:cubicBezTo>
                  <a:cubicBezTo>
                    <a:pt x="17" y="215"/>
                    <a:pt x="17" y="215"/>
                    <a:pt x="17" y="215"/>
                  </a:cubicBezTo>
                  <a:cubicBezTo>
                    <a:pt x="20" y="271"/>
                    <a:pt x="20" y="271"/>
                    <a:pt x="20" y="271"/>
                  </a:cubicBezTo>
                  <a:cubicBezTo>
                    <a:pt x="71" y="288"/>
                    <a:pt x="71" y="288"/>
                    <a:pt x="71" y="288"/>
                  </a:cubicBezTo>
                  <a:cubicBezTo>
                    <a:pt x="98" y="336"/>
                    <a:pt x="98" y="336"/>
                    <a:pt x="98" y="336"/>
                  </a:cubicBezTo>
                  <a:cubicBezTo>
                    <a:pt x="85" y="388"/>
                    <a:pt x="85" y="388"/>
                    <a:pt x="85" y="388"/>
                  </a:cubicBezTo>
                  <a:cubicBezTo>
                    <a:pt x="131" y="420"/>
                    <a:pt x="131" y="420"/>
                    <a:pt x="131" y="420"/>
                  </a:cubicBezTo>
                  <a:lnTo>
                    <a:pt x="176" y="391"/>
                  </a:lnTo>
                  <a:close/>
                  <a:moveTo>
                    <a:pt x="228" y="319"/>
                  </a:moveTo>
                  <a:cubicBezTo>
                    <a:pt x="179" y="319"/>
                    <a:pt x="139" y="279"/>
                    <a:pt x="139" y="230"/>
                  </a:cubicBezTo>
                  <a:cubicBezTo>
                    <a:pt x="139" y="181"/>
                    <a:pt x="179" y="141"/>
                    <a:pt x="228" y="141"/>
                  </a:cubicBezTo>
                  <a:cubicBezTo>
                    <a:pt x="277" y="141"/>
                    <a:pt x="317" y="181"/>
                    <a:pt x="317" y="230"/>
                  </a:cubicBezTo>
                  <a:cubicBezTo>
                    <a:pt x="317" y="279"/>
                    <a:pt x="277" y="319"/>
                    <a:pt x="228" y="319"/>
                  </a:cubicBezTo>
                  <a:close/>
                  <a:moveTo>
                    <a:pt x="228" y="157"/>
                  </a:moveTo>
                  <a:cubicBezTo>
                    <a:pt x="188" y="157"/>
                    <a:pt x="155" y="190"/>
                    <a:pt x="155" y="230"/>
                  </a:cubicBezTo>
                  <a:cubicBezTo>
                    <a:pt x="155" y="270"/>
                    <a:pt x="188" y="303"/>
                    <a:pt x="228" y="303"/>
                  </a:cubicBezTo>
                  <a:cubicBezTo>
                    <a:pt x="268" y="303"/>
                    <a:pt x="301" y="270"/>
                    <a:pt x="301" y="230"/>
                  </a:cubicBezTo>
                  <a:cubicBezTo>
                    <a:pt x="301" y="190"/>
                    <a:pt x="268" y="157"/>
                    <a:pt x="228" y="15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9" name="Freeform 150"/>
            <p:cNvSpPr>
              <a:spLocks/>
            </p:cNvSpPr>
            <p:nvPr userDrawn="1"/>
          </p:nvSpPr>
          <p:spPr bwMode="auto">
            <a:xfrm>
              <a:off x="6435726" y="2551113"/>
              <a:ext cx="469900" cy="469900"/>
            </a:xfrm>
            <a:custGeom>
              <a:avLst/>
              <a:gdLst>
                <a:gd name="T0" fmla="*/ 10 w 514"/>
                <a:gd name="T1" fmla="*/ 513 h 513"/>
                <a:gd name="T2" fmla="*/ 0 w 514"/>
                <a:gd name="T3" fmla="*/ 503 h 513"/>
                <a:gd name="T4" fmla="*/ 10 w 514"/>
                <a:gd name="T5" fmla="*/ 493 h 513"/>
                <a:gd name="T6" fmla="*/ 494 w 514"/>
                <a:gd name="T7" fmla="*/ 10 h 513"/>
                <a:gd name="T8" fmla="*/ 504 w 514"/>
                <a:gd name="T9" fmla="*/ 0 h 513"/>
                <a:gd name="T10" fmla="*/ 514 w 514"/>
                <a:gd name="T11" fmla="*/ 10 h 513"/>
                <a:gd name="T12" fmla="*/ 10 w 51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514" h="513">
                  <a:moveTo>
                    <a:pt x="10" y="513"/>
                  </a:moveTo>
                  <a:cubicBezTo>
                    <a:pt x="4" y="513"/>
                    <a:pt x="0" y="509"/>
                    <a:pt x="0" y="503"/>
                  </a:cubicBezTo>
                  <a:cubicBezTo>
                    <a:pt x="0" y="498"/>
                    <a:pt x="4" y="493"/>
                    <a:pt x="10" y="493"/>
                  </a:cubicBezTo>
                  <a:cubicBezTo>
                    <a:pt x="277" y="493"/>
                    <a:pt x="494" y="276"/>
                    <a:pt x="494" y="10"/>
                  </a:cubicBezTo>
                  <a:cubicBezTo>
                    <a:pt x="494" y="4"/>
                    <a:pt x="498" y="0"/>
                    <a:pt x="504" y="0"/>
                  </a:cubicBezTo>
                  <a:cubicBezTo>
                    <a:pt x="509" y="0"/>
                    <a:pt x="514" y="4"/>
                    <a:pt x="514" y="10"/>
                  </a:cubicBezTo>
                  <a:cubicBezTo>
                    <a:pt x="514" y="287"/>
                    <a:pt x="288" y="513"/>
                    <a:pt x="10" y="5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0" name="Freeform 151"/>
            <p:cNvSpPr>
              <a:spLocks/>
            </p:cNvSpPr>
            <p:nvPr userDrawn="1"/>
          </p:nvSpPr>
          <p:spPr bwMode="auto">
            <a:xfrm>
              <a:off x="6886576" y="2489201"/>
              <a:ext cx="19050" cy="36513"/>
            </a:xfrm>
            <a:custGeom>
              <a:avLst/>
              <a:gdLst>
                <a:gd name="T0" fmla="*/ 10 w 20"/>
                <a:gd name="T1" fmla="*/ 40 h 40"/>
                <a:gd name="T2" fmla="*/ 0 w 20"/>
                <a:gd name="T3" fmla="*/ 30 h 40"/>
                <a:gd name="T4" fmla="*/ 0 w 20"/>
                <a:gd name="T5" fmla="*/ 10 h 40"/>
                <a:gd name="T6" fmla="*/ 10 w 20"/>
                <a:gd name="T7" fmla="*/ 0 h 40"/>
                <a:gd name="T8" fmla="*/ 20 w 20"/>
                <a:gd name="T9" fmla="*/ 10 h 40"/>
                <a:gd name="T10" fmla="*/ 20 w 20"/>
                <a:gd name="T11" fmla="*/ 30 h 40"/>
                <a:gd name="T12" fmla="*/ 10 w 2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10" y="40"/>
                  </a:moveTo>
                  <a:cubicBezTo>
                    <a:pt x="4" y="40"/>
                    <a:pt x="0" y="36"/>
                    <a:pt x="0" y="30"/>
                  </a:cubicBezTo>
                  <a:cubicBezTo>
                    <a:pt x="0" y="10"/>
                    <a:pt x="0" y="10"/>
                    <a:pt x="0" y="10"/>
                  </a:cubicBezTo>
                  <a:cubicBezTo>
                    <a:pt x="0" y="4"/>
                    <a:pt x="4" y="0"/>
                    <a:pt x="10" y="0"/>
                  </a:cubicBezTo>
                  <a:cubicBezTo>
                    <a:pt x="16" y="0"/>
                    <a:pt x="20" y="4"/>
                    <a:pt x="20" y="10"/>
                  </a:cubicBezTo>
                  <a:cubicBezTo>
                    <a:pt x="20" y="30"/>
                    <a:pt x="20" y="30"/>
                    <a:pt x="20" y="30"/>
                  </a:cubicBezTo>
                  <a:cubicBezTo>
                    <a:pt x="20" y="36"/>
                    <a:pt x="16" y="40"/>
                    <a:pt x="10" y="4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1" name="Freeform 152"/>
            <p:cNvSpPr>
              <a:spLocks/>
            </p:cNvSpPr>
            <p:nvPr userDrawn="1"/>
          </p:nvSpPr>
          <p:spPr bwMode="auto">
            <a:xfrm>
              <a:off x="5584826" y="2432051"/>
              <a:ext cx="349250" cy="347663"/>
            </a:xfrm>
            <a:custGeom>
              <a:avLst/>
              <a:gdLst>
                <a:gd name="T0" fmla="*/ 10 w 382"/>
                <a:gd name="T1" fmla="*/ 381 h 381"/>
                <a:gd name="T2" fmla="*/ 0 w 382"/>
                <a:gd name="T3" fmla="*/ 371 h 381"/>
                <a:gd name="T4" fmla="*/ 372 w 382"/>
                <a:gd name="T5" fmla="*/ 0 h 381"/>
                <a:gd name="T6" fmla="*/ 382 w 382"/>
                <a:gd name="T7" fmla="*/ 10 h 381"/>
                <a:gd name="T8" fmla="*/ 372 w 382"/>
                <a:gd name="T9" fmla="*/ 20 h 381"/>
                <a:gd name="T10" fmla="*/ 20 w 382"/>
                <a:gd name="T11" fmla="*/ 371 h 381"/>
                <a:gd name="T12" fmla="*/ 10 w 382"/>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82" h="381">
                  <a:moveTo>
                    <a:pt x="10" y="381"/>
                  </a:moveTo>
                  <a:cubicBezTo>
                    <a:pt x="5" y="381"/>
                    <a:pt x="0" y="377"/>
                    <a:pt x="0" y="371"/>
                  </a:cubicBezTo>
                  <a:cubicBezTo>
                    <a:pt x="0" y="167"/>
                    <a:pt x="167" y="0"/>
                    <a:pt x="372" y="0"/>
                  </a:cubicBezTo>
                  <a:cubicBezTo>
                    <a:pt x="378" y="0"/>
                    <a:pt x="382" y="4"/>
                    <a:pt x="382" y="10"/>
                  </a:cubicBezTo>
                  <a:cubicBezTo>
                    <a:pt x="382" y="15"/>
                    <a:pt x="378" y="20"/>
                    <a:pt x="372" y="20"/>
                  </a:cubicBezTo>
                  <a:cubicBezTo>
                    <a:pt x="178" y="20"/>
                    <a:pt x="20" y="178"/>
                    <a:pt x="20" y="371"/>
                  </a:cubicBezTo>
                  <a:cubicBezTo>
                    <a:pt x="20" y="377"/>
                    <a:pt x="16" y="381"/>
                    <a:pt x="10" y="381"/>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2" name="Freeform 153"/>
            <p:cNvSpPr>
              <a:spLocks/>
            </p:cNvSpPr>
            <p:nvPr userDrawn="1"/>
          </p:nvSpPr>
          <p:spPr bwMode="auto">
            <a:xfrm>
              <a:off x="5584826" y="2795588"/>
              <a:ext cx="19050" cy="33338"/>
            </a:xfrm>
            <a:custGeom>
              <a:avLst/>
              <a:gdLst>
                <a:gd name="T0" fmla="*/ 10 w 20"/>
                <a:gd name="T1" fmla="*/ 36 h 36"/>
                <a:gd name="T2" fmla="*/ 0 w 20"/>
                <a:gd name="T3" fmla="*/ 26 h 36"/>
                <a:gd name="T4" fmla="*/ 0 w 20"/>
                <a:gd name="T5" fmla="*/ 10 h 36"/>
                <a:gd name="T6" fmla="*/ 10 w 20"/>
                <a:gd name="T7" fmla="*/ 0 h 36"/>
                <a:gd name="T8" fmla="*/ 20 w 20"/>
                <a:gd name="T9" fmla="*/ 10 h 36"/>
                <a:gd name="T10" fmla="*/ 20 w 20"/>
                <a:gd name="T11" fmla="*/ 26 h 36"/>
                <a:gd name="T12" fmla="*/ 10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0" y="36"/>
                  </a:moveTo>
                  <a:cubicBezTo>
                    <a:pt x="4" y="36"/>
                    <a:pt x="0" y="32"/>
                    <a:pt x="0" y="26"/>
                  </a:cubicBezTo>
                  <a:cubicBezTo>
                    <a:pt x="0" y="10"/>
                    <a:pt x="0" y="10"/>
                    <a:pt x="0" y="10"/>
                  </a:cubicBezTo>
                  <a:cubicBezTo>
                    <a:pt x="0" y="4"/>
                    <a:pt x="4" y="0"/>
                    <a:pt x="10" y="0"/>
                  </a:cubicBezTo>
                  <a:cubicBezTo>
                    <a:pt x="16" y="0"/>
                    <a:pt x="20" y="4"/>
                    <a:pt x="20" y="10"/>
                  </a:cubicBezTo>
                  <a:cubicBezTo>
                    <a:pt x="20" y="26"/>
                    <a:pt x="20" y="26"/>
                    <a:pt x="20" y="26"/>
                  </a:cubicBezTo>
                  <a:cubicBezTo>
                    <a:pt x="20" y="32"/>
                    <a:pt x="16" y="36"/>
                    <a:pt x="10" y="3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1" name="Group 180"/>
          <p:cNvGrpSpPr/>
          <p:nvPr userDrawn="1"/>
        </p:nvGrpSpPr>
        <p:grpSpPr>
          <a:xfrm>
            <a:off x="6800851" y="533401"/>
            <a:ext cx="920750" cy="985837"/>
            <a:chOff x="6800851" y="533401"/>
            <a:chExt cx="920750" cy="985837"/>
          </a:xfrm>
        </p:grpSpPr>
        <p:sp>
          <p:nvSpPr>
            <p:cNvPr id="150" name="Freeform 141"/>
            <p:cNvSpPr>
              <a:spLocks/>
            </p:cNvSpPr>
            <p:nvPr userDrawn="1"/>
          </p:nvSpPr>
          <p:spPr bwMode="auto">
            <a:xfrm>
              <a:off x="7150101" y="922338"/>
              <a:ext cx="11113" cy="7938"/>
            </a:xfrm>
            <a:custGeom>
              <a:avLst/>
              <a:gdLst>
                <a:gd name="T0" fmla="*/ 11 w 11"/>
                <a:gd name="T1" fmla="*/ 9 h 9"/>
                <a:gd name="T2" fmla="*/ 11 w 11"/>
                <a:gd name="T3" fmla="*/ 9 h 9"/>
                <a:gd name="T4" fmla="*/ 11 w 11"/>
                <a:gd name="T5" fmla="*/ 9 h 9"/>
              </a:gdLst>
              <a:ahLst/>
              <a:cxnLst>
                <a:cxn ang="0">
                  <a:pos x="T0" y="T1"/>
                </a:cxn>
                <a:cxn ang="0">
                  <a:pos x="T2" y="T3"/>
                </a:cxn>
                <a:cxn ang="0">
                  <a:pos x="T4" y="T5"/>
                </a:cxn>
              </a:cxnLst>
              <a:rect l="0" t="0" r="r" b="b"/>
              <a:pathLst>
                <a:path w="11" h="9">
                  <a:moveTo>
                    <a:pt x="11" y="9"/>
                  </a:moveTo>
                  <a:cubicBezTo>
                    <a:pt x="11" y="9"/>
                    <a:pt x="11" y="9"/>
                    <a:pt x="11" y="9"/>
                  </a:cubicBezTo>
                  <a:cubicBezTo>
                    <a:pt x="6" y="4"/>
                    <a:pt x="0" y="0"/>
                    <a:pt x="11" y="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1" name="Freeform 142"/>
            <p:cNvSpPr>
              <a:spLocks/>
            </p:cNvSpPr>
            <p:nvPr userDrawn="1"/>
          </p:nvSpPr>
          <p:spPr bwMode="auto">
            <a:xfrm>
              <a:off x="7146926" y="917576"/>
              <a:ext cx="17463" cy="17463"/>
            </a:xfrm>
            <a:custGeom>
              <a:avLst/>
              <a:gdLst>
                <a:gd name="T0" fmla="*/ 10 w 20"/>
                <a:gd name="T1" fmla="*/ 19 h 19"/>
                <a:gd name="T2" fmla="*/ 9 w 20"/>
                <a:gd name="T3" fmla="*/ 18 h 19"/>
                <a:gd name="T4" fmla="*/ 7 w 20"/>
                <a:gd name="T5" fmla="*/ 17 h 19"/>
                <a:gd name="T6" fmla="*/ 4 w 20"/>
                <a:gd name="T7" fmla="*/ 14 h 19"/>
                <a:gd name="T8" fmla="*/ 4 w 20"/>
                <a:gd name="T9" fmla="*/ 14 h 19"/>
                <a:gd name="T10" fmla="*/ 1 w 20"/>
                <a:gd name="T11" fmla="*/ 5 h 19"/>
                <a:gd name="T12" fmla="*/ 3 w 20"/>
                <a:gd name="T13" fmla="*/ 0 h 19"/>
                <a:gd name="T14" fmla="*/ 9 w 20"/>
                <a:gd name="T15" fmla="*/ 0 h 19"/>
                <a:gd name="T16" fmla="*/ 14 w 20"/>
                <a:gd name="T17" fmla="*/ 2 h 19"/>
                <a:gd name="T18" fmla="*/ 14 w 20"/>
                <a:gd name="T19" fmla="*/ 2 h 19"/>
                <a:gd name="T20" fmla="*/ 16 w 20"/>
                <a:gd name="T21" fmla="*/ 3 h 19"/>
                <a:gd name="T22" fmla="*/ 17 w 20"/>
                <a:gd name="T23" fmla="*/ 4 h 19"/>
                <a:gd name="T24" fmla="*/ 20 w 20"/>
                <a:gd name="T25" fmla="*/ 7 h 19"/>
                <a:gd name="T26" fmla="*/ 10 w 2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19"/>
                  </a:moveTo>
                  <a:cubicBezTo>
                    <a:pt x="9" y="18"/>
                    <a:pt x="9" y="18"/>
                    <a:pt x="9" y="18"/>
                  </a:cubicBezTo>
                  <a:cubicBezTo>
                    <a:pt x="8" y="18"/>
                    <a:pt x="8" y="17"/>
                    <a:pt x="7" y="17"/>
                  </a:cubicBezTo>
                  <a:cubicBezTo>
                    <a:pt x="4" y="14"/>
                    <a:pt x="4" y="14"/>
                    <a:pt x="4" y="14"/>
                  </a:cubicBezTo>
                  <a:cubicBezTo>
                    <a:pt x="4" y="14"/>
                    <a:pt x="4" y="14"/>
                    <a:pt x="4" y="14"/>
                  </a:cubicBezTo>
                  <a:cubicBezTo>
                    <a:pt x="1" y="11"/>
                    <a:pt x="0" y="9"/>
                    <a:pt x="1" y="5"/>
                  </a:cubicBezTo>
                  <a:cubicBezTo>
                    <a:pt x="3" y="0"/>
                    <a:pt x="3" y="0"/>
                    <a:pt x="3" y="0"/>
                  </a:cubicBezTo>
                  <a:cubicBezTo>
                    <a:pt x="9" y="0"/>
                    <a:pt x="9" y="0"/>
                    <a:pt x="9" y="0"/>
                  </a:cubicBezTo>
                  <a:cubicBezTo>
                    <a:pt x="11" y="0"/>
                    <a:pt x="12" y="0"/>
                    <a:pt x="14" y="2"/>
                  </a:cubicBezTo>
                  <a:cubicBezTo>
                    <a:pt x="14" y="2"/>
                    <a:pt x="14" y="2"/>
                    <a:pt x="14" y="2"/>
                  </a:cubicBezTo>
                  <a:cubicBezTo>
                    <a:pt x="16" y="3"/>
                    <a:pt x="16" y="3"/>
                    <a:pt x="16" y="3"/>
                  </a:cubicBezTo>
                  <a:cubicBezTo>
                    <a:pt x="16" y="3"/>
                    <a:pt x="16" y="4"/>
                    <a:pt x="17" y="4"/>
                  </a:cubicBezTo>
                  <a:cubicBezTo>
                    <a:pt x="20" y="7"/>
                    <a:pt x="20" y="7"/>
                    <a:pt x="20" y="7"/>
                  </a:cubicBezTo>
                  <a:lnTo>
                    <a:pt x="10" y="1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2" name="Freeform 143"/>
            <p:cNvSpPr>
              <a:spLocks/>
            </p:cNvSpPr>
            <p:nvPr userDrawn="1"/>
          </p:nvSpPr>
          <p:spPr bwMode="auto">
            <a:xfrm>
              <a:off x="6808788" y="839788"/>
              <a:ext cx="411163" cy="593725"/>
            </a:xfrm>
            <a:custGeom>
              <a:avLst/>
              <a:gdLst>
                <a:gd name="T0" fmla="*/ 318 w 449"/>
                <a:gd name="T1" fmla="*/ 499 h 648"/>
                <a:gd name="T2" fmla="*/ 301 w 449"/>
                <a:gd name="T3" fmla="*/ 490 h 648"/>
                <a:gd name="T4" fmla="*/ 298 w 449"/>
                <a:gd name="T5" fmla="*/ 487 h 648"/>
                <a:gd name="T6" fmla="*/ 281 w 449"/>
                <a:gd name="T7" fmla="*/ 493 h 648"/>
                <a:gd name="T8" fmla="*/ 281 w 449"/>
                <a:gd name="T9" fmla="*/ 454 h 648"/>
                <a:gd name="T10" fmla="*/ 389 w 449"/>
                <a:gd name="T11" fmla="*/ 314 h 648"/>
                <a:gd name="T12" fmla="*/ 393 w 449"/>
                <a:gd name="T13" fmla="*/ 315 h 648"/>
                <a:gd name="T14" fmla="*/ 418 w 449"/>
                <a:gd name="T15" fmla="*/ 266 h 648"/>
                <a:gd name="T16" fmla="*/ 403 w 449"/>
                <a:gd name="T17" fmla="*/ 221 h 648"/>
                <a:gd name="T18" fmla="*/ 404 w 449"/>
                <a:gd name="T19" fmla="*/ 199 h 648"/>
                <a:gd name="T20" fmla="*/ 384 w 449"/>
                <a:gd name="T21" fmla="*/ 98 h 648"/>
                <a:gd name="T22" fmla="*/ 384 w 449"/>
                <a:gd name="T23" fmla="*/ 98 h 648"/>
                <a:gd name="T24" fmla="*/ 384 w 449"/>
                <a:gd name="T25" fmla="*/ 98 h 648"/>
                <a:gd name="T26" fmla="*/ 362 w 449"/>
                <a:gd name="T27" fmla="*/ 70 h 648"/>
                <a:gd name="T28" fmla="*/ 333 w 449"/>
                <a:gd name="T29" fmla="*/ 41 h 648"/>
                <a:gd name="T30" fmla="*/ 249 w 449"/>
                <a:gd name="T31" fmla="*/ 0 h 648"/>
                <a:gd name="T32" fmla="*/ 246 w 449"/>
                <a:gd name="T33" fmla="*/ 1 h 648"/>
                <a:gd name="T34" fmla="*/ 246 w 449"/>
                <a:gd name="T35" fmla="*/ 0 h 648"/>
                <a:gd name="T36" fmla="*/ 195 w 449"/>
                <a:gd name="T37" fmla="*/ 14 h 648"/>
                <a:gd name="T38" fmla="*/ 154 w 449"/>
                <a:gd name="T39" fmla="*/ 25 h 648"/>
                <a:gd name="T40" fmla="*/ 104 w 449"/>
                <a:gd name="T41" fmla="*/ 56 h 648"/>
                <a:gd name="T42" fmla="*/ 83 w 449"/>
                <a:gd name="T43" fmla="*/ 98 h 648"/>
                <a:gd name="T44" fmla="*/ 50 w 449"/>
                <a:gd name="T45" fmla="*/ 159 h 648"/>
                <a:gd name="T46" fmla="*/ 51 w 449"/>
                <a:gd name="T47" fmla="*/ 222 h 648"/>
                <a:gd name="T48" fmla="*/ 37 w 449"/>
                <a:gd name="T49" fmla="*/ 266 h 648"/>
                <a:gd name="T50" fmla="*/ 61 w 449"/>
                <a:gd name="T51" fmla="*/ 315 h 648"/>
                <a:gd name="T52" fmla="*/ 64 w 449"/>
                <a:gd name="T53" fmla="*/ 314 h 648"/>
                <a:gd name="T54" fmla="*/ 169 w 449"/>
                <a:gd name="T55" fmla="*/ 453 h 648"/>
                <a:gd name="T56" fmla="*/ 169 w 449"/>
                <a:gd name="T57" fmla="*/ 494 h 648"/>
                <a:gd name="T58" fmla="*/ 151 w 449"/>
                <a:gd name="T59" fmla="*/ 487 h 648"/>
                <a:gd name="T60" fmla="*/ 148 w 449"/>
                <a:gd name="T61" fmla="*/ 490 h 648"/>
                <a:gd name="T62" fmla="*/ 132 w 449"/>
                <a:gd name="T63" fmla="*/ 499 h 648"/>
                <a:gd name="T64" fmla="*/ 0 w 449"/>
                <a:gd name="T65" fmla="*/ 594 h 648"/>
                <a:gd name="T66" fmla="*/ 102 w 449"/>
                <a:gd name="T67" fmla="*/ 647 h 648"/>
                <a:gd name="T68" fmla="*/ 349 w 449"/>
                <a:gd name="T69" fmla="*/ 646 h 648"/>
                <a:gd name="T70" fmla="*/ 449 w 449"/>
                <a:gd name="T71" fmla="*/ 592 h 648"/>
                <a:gd name="T72" fmla="*/ 318 w 449"/>
                <a:gd name="T73" fmla="*/ 49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648">
                  <a:moveTo>
                    <a:pt x="318" y="499"/>
                  </a:moveTo>
                  <a:cubicBezTo>
                    <a:pt x="312" y="498"/>
                    <a:pt x="305" y="493"/>
                    <a:pt x="301" y="490"/>
                  </a:cubicBezTo>
                  <a:cubicBezTo>
                    <a:pt x="299" y="488"/>
                    <a:pt x="298" y="487"/>
                    <a:pt x="298" y="487"/>
                  </a:cubicBezTo>
                  <a:cubicBezTo>
                    <a:pt x="281" y="493"/>
                    <a:pt x="281" y="493"/>
                    <a:pt x="281" y="493"/>
                  </a:cubicBezTo>
                  <a:cubicBezTo>
                    <a:pt x="281" y="454"/>
                    <a:pt x="281" y="454"/>
                    <a:pt x="281" y="454"/>
                  </a:cubicBezTo>
                  <a:cubicBezTo>
                    <a:pt x="333" y="432"/>
                    <a:pt x="377" y="379"/>
                    <a:pt x="389" y="314"/>
                  </a:cubicBezTo>
                  <a:cubicBezTo>
                    <a:pt x="391" y="314"/>
                    <a:pt x="392" y="315"/>
                    <a:pt x="393" y="315"/>
                  </a:cubicBezTo>
                  <a:cubicBezTo>
                    <a:pt x="407" y="315"/>
                    <a:pt x="418" y="293"/>
                    <a:pt x="418" y="266"/>
                  </a:cubicBezTo>
                  <a:cubicBezTo>
                    <a:pt x="418" y="246"/>
                    <a:pt x="411" y="228"/>
                    <a:pt x="403" y="221"/>
                  </a:cubicBezTo>
                  <a:cubicBezTo>
                    <a:pt x="403" y="214"/>
                    <a:pt x="404" y="206"/>
                    <a:pt x="404" y="199"/>
                  </a:cubicBezTo>
                  <a:cubicBezTo>
                    <a:pt x="404" y="170"/>
                    <a:pt x="409" y="119"/>
                    <a:pt x="384" y="98"/>
                  </a:cubicBezTo>
                  <a:cubicBezTo>
                    <a:pt x="390" y="103"/>
                    <a:pt x="395" y="107"/>
                    <a:pt x="384" y="98"/>
                  </a:cubicBezTo>
                  <a:cubicBezTo>
                    <a:pt x="384" y="98"/>
                    <a:pt x="384" y="98"/>
                    <a:pt x="384" y="98"/>
                  </a:cubicBezTo>
                  <a:cubicBezTo>
                    <a:pt x="377" y="92"/>
                    <a:pt x="362" y="81"/>
                    <a:pt x="362" y="70"/>
                  </a:cubicBezTo>
                  <a:cubicBezTo>
                    <a:pt x="355" y="58"/>
                    <a:pt x="345" y="49"/>
                    <a:pt x="333" y="41"/>
                  </a:cubicBezTo>
                  <a:cubicBezTo>
                    <a:pt x="323" y="35"/>
                    <a:pt x="244" y="10"/>
                    <a:pt x="249" y="0"/>
                  </a:cubicBezTo>
                  <a:cubicBezTo>
                    <a:pt x="248" y="1"/>
                    <a:pt x="247" y="1"/>
                    <a:pt x="246" y="1"/>
                  </a:cubicBezTo>
                  <a:cubicBezTo>
                    <a:pt x="246" y="1"/>
                    <a:pt x="246" y="1"/>
                    <a:pt x="246" y="0"/>
                  </a:cubicBezTo>
                  <a:cubicBezTo>
                    <a:pt x="228" y="5"/>
                    <a:pt x="215" y="14"/>
                    <a:pt x="195" y="14"/>
                  </a:cubicBezTo>
                  <a:cubicBezTo>
                    <a:pt x="178" y="14"/>
                    <a:pt x="169" y="17"/>
                    <a:pt x="154" y="25"/>
                  </a:cubicBezTo>
                  <a:cubicBezTo>
                    <a:pt x="137" y="34"/>
                    <a:pt x="119" y="44"/>
                    <a:pt x="104" y="56"/>
                  </a:cubicBezTo>
                  <a:cubicBezTo>
                    <a:pt x="98" y="60"/>
                    <a:pt x="69" y="96"/>
                    <a:pt x="83" y="98"/>
                  </a:cubicBezTo>
                  <a:cubicBezTo>
                    <a:pt x="66" y="114"/>
                    <a:pt x="54" y="136"/>
                    <a:pt x="50" y="159"/>
                  </a:cubicBezTo>
                  <a:cubicBezTo>
                    <a:pt x="46" y="179"/>
                    <a:pt x="50" y="201"/>
                    <a:pt x="51" y="222"/>
                  </a:cubicBezTo>
                  <a:cubicBezTo>
                    <a:pt x="43" y="229"/>
                    <a:pt x="37" y="246"/>
                    <a:pt x="37" y="266"/>
                  </a:cubicBezTo>
                  <a:cubicBezTo>
                    <a:pt x="37" y="293"/>
                    <a:pt x="48" y="315"/>
                    <a:pt x="61" y="315"/>
                  </a:cubicBezTo>
                  <a:cubicBezTo>
                    <a:pt x="62" y="315"/>
                    <a:pt x="63" y="314"/>
                    <a:pt x="64" y="314"/>
                  </a:cubicBezTo>
                  <a:cubicBezTo>
                    <a:pt x="77" y="379"/>
                    <a:pt x="121" y="431"/>
                    <a:pt x="169" y="453"/>
                  </a:cubicBezTo>
                  <a:cubicBezTo>
                    <a:pt x="169" y="494"/>
                    <a:pt x="169" y="494"/>
                    <a:pt x="169" y="494"/>
                  </a:cubicBezTo>
                  <a:cubicBezTo>
                    <a:pt x="151" y="487"/>
                    <a:pt x="151" y="487"/>
                    <a:pt x="151" y="487"/>
                  </a:cubicBezTo>
                  <a:cubicBezTo>
                    <a:pt x="151" y="487"/>
                    <a:pt x="151" y="488"/>
                    <a:pt x="148" y="490"/>
                  </a:cubicBezTo>
                  <a:cubicBezTo>
                    <a:pt x="144" y="493"/>
                    <a:pt x="138" y="498"/>
                    <a:pt x="132" y="499"/>
                  </a:cubicBezTo>
                  <a:cubicBezTo>
                    <a:pt x="111" y="505"/>
                    <a:pt x="43" y="505"/>
                    <a:pt x="0" y="594"/>
                  </a:cubicBezTo>
                  <a:cubicBezTo>
                    <a:pt x="31" y="616"/>
                    <a:pt x="65" y="635"/>
                    <a:pt x="102" y="647"/>
                  </a:cubicBezTo>
                  <a:cubicBezTo>
                    <a:pt x="102" y="648"/>
                    <a:pt x="349" y="646"/>
                    <a:pt x="349" y="646"/>
                  </a:cubicBezTo>
                  <a:cubicBezTo>
                    <a:pt x="386" y="633"/>
                    <a:pt x="419" y="615"/>
                    <a:pt x="449" y="592"/>
                  </a:cubicBezTo>
                  <a:cubicBezTo>
                    <a:pt x="407" y="505"/>
                    <a:pt x="338" y="505"/>
                    <a:pt x="318" y="49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3" name="Freeform 144"/>
            <p:cNvSpPr>
              <a:spLocks noEditPoints="1"/>
            </p:cNvSpPr>
            <p:nvPr userDrawn="1"/>
          </p:nvSpPr>
          <p:spPr bwMode="auto">
            <a:xfrm>
              <a:off x="6800851" y="828676"/>
              <a:ext cx="428625" cy="612775"/>
            </a:xfrm>
            <a:custGeom>
              <a:avLst/>
              <a:gdLst>
                <a:gd name="T0" fmla="*/ 118 w 469"/>
                <a:gd name="T1" fmla="*/ 669 h 669"/>
                <a:gd name="T2" fmla="*/ 5 w 469"/>
                <a:gd name="T3" fmla="*/ 612 h 669"/>
                <a:gd name="T4" fmla="*/ 3 w 469"/>
                <a:gd name="T5" fmla="*/ 602 h 669"/>
                <a:gd name="T6" fmla="*/ 140 w 469"/>
                <a:gd name="T7" fmla="*/ 504 h 669"/>
                <a:gd name="T8" fmla="*/ 155 w 469"/>
                <a:gd name="T9" fmla="*/ 494 h 669"/>
                <a:gd name="T10" fmla="*/ 164 w 469"/>
                <a:gd name="T11" fmla="*/ 491 h 669"/>
                <a:gd name="T12" fmla="*/ 171 w 469"/>
                <a:gd name="T13" fmla="*/ 470 h 669"/>
                <a:gd name="T14" fmla="*/ 39 w 469"/>
                <a:gd name="T15" fmla="*/ 278 h 669"/>
                <a:gd name="T16" fmla="*/ 52 w 469"/>
                <a:gd name="T17" fmla="*/ 215 h 669"/>
                <a:gd name="T18" fmla="*/ 82 w 469"/>
                <a:gd name="T19" fmla="*/ 110 h 669"/>
                <a:gd name="T20" fmla="*/ 109 w 469"/>
                <a:gd name="T21" fmla="*/ 62 h 669"/>
                <a:gd name="T22" fmla="*/ 205 w 469"/>
                <a:gd name="T23" fmla="*/ 18 h 669"/>
                <a:gd name="T24" fmla="*/ 254 w 469"/>
                <a:gd name="T25" fmla="*/ 5 h 669"/>
                <a:gd name="T26" fmla="*/ 273 w 469"/>
                <a:gd name="T27" fmla="*/ 1 h 669"/>
                <a:gd name="T28" fmla="*/ 269 w 469"/>
                <a:gd name="T29" fmla="*/ 13 h 669"/>
                <a:gd name="T30" fmla="*/ 347 w 469"/>
                <a:gd name="T31" fmla="*/ 46 h 669"/>
                <a:gd name="T32" fmla="*/ 379 w 469"/>
                <a:gd name="T33" fmla="*/ 80 h 669"/>
                <a:gd name="T34" fmla="*/ 396 w 469"/>
                <a:gd name="T35" fmla="*/ 101 h 669"/>
                <a:gd name="T36" fmla="*/ 399 w 469"/>
                <a:gd name="T37" fmla="*/ 104 h 669"/>
                <a:gd name="T38" fmla="*/ 406 w 469"/>
                <a:gd name="T39" fmla="*/ 109 h 669"/>
                <a:gd name="T40" fmla="*/ 409 w 469"/>
                <a:gd name="T41" fmla="*/ 115 h 669"/>
                <a:gd name="T42" fmla="*/ 422 w 469"/>
                <a:gd name="T43" fmla="*/ 211 h 669"/>
                <a:gd name="T44" fmla="*/ 436 w 469"/>
                <a:gd name="T45" fmla="*/ 278 h 669"/>
                <a:gd name="T46" fmla="*/ 299 w 469"/>
                <a:gd name="T47" fmla="*/ 471 h 669"/>
                <a:gd name="T48" fmla="*/ 309 w 469"/>
                <a:gd name="T49" fmla="*/ 489 h 669"/>
                <a:gd name="T50" fmla="*/ 316 w 469"/>
                <a:gd name="T51" fmla="*/ 495 h 669"/>
                <a:gd name="T52" fmla="*/ 341 w 469"/>
                <a:gd name="T53" fmla="*/ 506 h 669"/>
                <a:gd name="T54" fmla="*/ 469 w 469"/>
                <a:gd name="T55" fmla="*/ 607 h 669"/>
                <a:gd name="T56" fmla="*/ 362 w 469"/>
                <a:gd name="T57" fmla="*/ 666 h 669"/>
                <a:gd name="T58" fmla="*/ 118 w 469"/>
                <a:gd name="T59" fmla="*/ 669 h 669"/>
                <a:gd name="T60" fmla="*/ 118 w 469"/>
                <a:gd name="T61" fmla="*/ 652 h 669"/>
                <a:gd name="T62" fmla="*/ 449 w 469"/>
                <a:gd name="T63" fmla="*/ 602 h 669"/>
                <a:gd name="T64" fmla="*/ 325 w 469"/>
                <a:gd name="T65" fmla="*/ 519 h 669"/>
                <a:gd name="T66" fmla="*/ 306 w 469"/>
                <a:gd name="T67" fmla="*/ 508 h 669"/>
                <a:gd name="T68" fmla="*/ 283 w 469"/>
                <a:gd name="T69" fmla="*/ 461 h 669"/>
                <a:gd name="T70" fmla="*/ 391 w 469"/>
                <a:gd name="T71" fmla="*/ 324 h 669"/>
                <a:gd name="T72" fmla="*/ 402 w 469"/>
                <a:gd name="T73" fmla="*/ 318 h 669"/>
                <a:gd name="T74" fmla="*/ 420 w 469"/>
                <a:gd name="T75" fmla="*/ 278 h 669"/>
                <a:gd name="T76" fmla="*/ 405 w 469"/>
                <a:gd name="T77" fmla="*/ 237 h 669"/>
                <a:gd name="T78" fmla="*/ 406 w 469"/>
                <a:gd name="T79" fmla="*/ 211 h 669"/>
                <a:gd name="T80" fmla="*/ 389 w 469"/>
                <a:gd name="T81" fmla="*/ 116 h 669"/>
                <a:gd name="T82" fmla="*/ 389 w 469"/>
                <a:gd name="T83" fmla="*/ 116 h 669"/>
                <a:gd name="T84" fmla="*/ 389 w 469"/>
                <a:gd name="T85" fmla="*/ 116 h 669"/>
                <a:gd name="T86" fmla="*/ 364 w 469"/>
                <a:gd name="T87" fmla="*/ 85 h 669"/>
                <a:gd name="T88" fmla="*/ 315 w 469"/>
                <a:gd name="T89" fmla="*/ 50 h 669"/>
                <a:gd name="T90" fmla="*/ 248 w 469"/>
                <a:gd name="T91" fmla="*/ 24 h 669"/>
                <a:gd name="T92" fmla="*/ 241 w 469"/>
                <a:gd name="T93" fmla="*/ 26 h 669"/>
                <a:gd name="T94" fmla="*/ 168 w 469"/>
                <a:gd name="T95" fmla="*/ 44 h 669"/>
                <a:gd name="T96" fmla="*/ 98 w 469"/>
                <a:gd name="T97" fmla="*/ 103 h 669"/>
                <a:gd name="T98" fmla="*/ 98 w 469"/>
                <a:gd name="T99" fmla="*/ 116 h 669"/>
                <a:gd name="T100" fmla="*/ 67 w 469"/>
                <a:gd name="T101" fmla="*/ 214 h 669"/>
                <a:gd name="T102" fmla="*/ 69 w 469"/>
                <a:gd name="T103" fmla="*/ 237 h 669"/>
                <a:gd name="T104" fmla="*/ 55 w 469"/>
                <a:gd name="T105" fmla="*/ 278 h 669"/>
                <a:gd name="T106" fmla="*/ 71 w 469"/>
                <a:gd name="T107" fmla="*/ 318 h 669"/>
                <a:gd name="T108" fmla="*/ 82 w 469"/>
                <a:gd name="T109" fmla="*/ 324 h 669"/>
                <a:gd name="T110" fmla="*/ 187 w 469"/>
                <a:gd name="T111" fmla="*/ 460 h 669"/>
                <a:gd name="T112" fmla="*/ 163 w 469"/>
                <a:gd name="T113" fmla="*/ 508 h 669"/>
                <a:gd name="T114" fmla="*/ 132 w 469"/>
                <a:gd name="T115" fmla="*/ 522 h 669"/>
                <a:gd name="T116" fmla="*/ 113 w 469"/>
                <a:gd name="T117" fmla="*/ 65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669">
                  <a:moveTo>
                    <a:pt x="118" y="669"/>
                  </a:moveTo>
                  <a:cubicBezTo>
                    <a:pt x="118" y="669"/>
                    <a:pt x="118" y="669"/>
                    <a:pt x="118" y="669"/>
                  </a:cubicBezTo>
                  <a:cubicBezTo>
                    <a:pt x="110" y="669"/>
                    <a:pt x="110" y="668"/>
                    <a:pt x="109" y="668"/>
                  </a:cubicBezTo>
                  <a:cubicBezTo>
                    <a:pt x="72" y="655"/>
                    <a:pt x="37" y="636"/>
                    <a:pt x="5" y="612"/>
                  </a:cubicBezTo>
                  <a:cubicBezTo>
                    <a:pt x="0" y="608"/>
                    <a:pt x="0" y="608"/>
                    <a:pt x="0" y="608"/>
                  </a:cubicBezTo>
                  <a:cubicBezTo>
                    <a:pt x="3" y="602"/>
                    <a:pt x="3" y="602"/>
                    <a:pt x="3" y="602"/>
                  </a:cubicBezTo>
                  <a:cubicBezTo>
                    <a:pt x="41" y="522"/>
                    <a:pt x="101" y="511"/>
                    <a:pt x="129" y="506"/>
                  </a:cubicBezTo>
                  <a:cubicBezTo>
                    <a:pt x="134" y="505"/>
                    <a:pt x="138" y="505"/>
                    <a:pt x="140" y="504"/>
                  </a:cubicBezTo>
                  <a:cubicBezTo>
                    <a:pt x="144" y="502"/>
                    <a:pt x="151" y="497"/>
                    <a:pt x="153" y="495"/>
                  </a:cubicBezTo>
                  <a:cubicBezTo>
                    <a:pt x="155" y="494"/>
                    <a:pt x="155" y="494"/>
                    <a:pt x="155" y="494"/>
                  </a:cubicBezTo>
                  <a:cubicBezTo>
                    <a:pt x="159" y="489"/>
                    <a:pt x="159" y="489"/>
                    <a:pt x="159" y="489"/>
                  </a:cubicBezTo>
                  <a:cubicBezTo>
                    <a:pt x="164" y="491"/>
                    <a:pt x="164" y="491"/>
                    <a:pt x="164" y="491"/>
                  </a:cubicBezTo>
                  <a:cubicBezTo>
                    <a:pt x="171" y="494"/>
                    <a:pt x="171" y="494"/>
                    <a:pt x="171" y="494"/>
                  </a:cubicBezTo>
                  <a:cubicBezTo>
                    <a:pt x="171" y="470"/>
                    <a:pt x="171" y="470"/>
                    <a:pt x="171" y="470"/>
                  </a:cubicBezTo>
                  <a:cubicBezTo>
                    <a:pt x="121" y="445"/>
                    <a:pt x="81" y="393"/>
                    <a:pt x="68" y="334"/>
                  </a:cubicBezTo>
                  <a:cubicBezTo>
                    <a:pt x="51" y="332"/>
                    <a:pt x="39" y="308"/>
                    <a:pt x="39" y="278"/>
                  </a:cubicBezTo>
                  <a:cubicBezTo>
                    <a:pt x="39" y="259"/>
                    <a:pt x="44" y="241"/>
                    <a:pt x="53" y="231"/>
                  </a:cubicBezTo>
                  <a:cubicBezTo>
                    <a:pt x="52" y="226"/>
                    <a:pt x="52" y="220"/>
                    <a:pt x="52" y="215"/>
                  </a:cubicBezTo>
                  <a:cubicBezTo>
                    <a:pt x="50" y="200"/>
                    <a:pt x="49" y="185"/>
                    <a:pt x="52" y="169"/>
                  </a:cubicBezTo>
                  <a:cubicBezTo>
                    <a:pt x="56" y="147"/>
                    <a:pt x="67" y="125"/>
                    <a:pt x="82" y="110"/>
                  </a:cubicBezTo>
                  <a:cubicBezTo>
                    <a:pt x="82" y="110"/>
                    <a:pt x="82" y="109"/>
                    <a:pt x="82" y="109"/>
                  </a:cubicBezTo>
                  <a:cubicBezTo>
                    <a:pt x="78" y="94"/>
                    <a:pt x="105" y="64"/>
                    <a:pt x="109" y="62"/>
                  </a:cubicBezTo>
                  <a:cubicBezTo>
                    <a:pt x="125" y="49"/>
                    <a:pt x="143" y="39"/>
                    <a:pt x="160" y="30"/>
                  </a:cubicBezTo>
                  <a:cubicBezTo>
                    <a:pt x="177" y="21"/>
                    <a:pt x="187" y="18"/>
                    <a:pt x="205" y="18"/>
                  </a:cubicBezTo>
                  <a:cubicBezTo>
                    <a:pt x="216" y="18"/>
                    <a:pt x="225" y="15"/>
                    <a:pt x="235" y="11"/>
                  </a:cubicBezTo>
                  <a:cubicBezTo>
                    <a:pt x="241" y="9"/>
                    <a:pt x="247" y="6"/>
                    <a:pt x="254" y="5"/>
                  </a:cubicBezTo>
                  <a:cubicBezTo>
                    <a:pt x="274" y="0"/>
                    <a:pt x="274" y="0"/>
                    <a:pt x="274" y="0"/>
                  </a:cubicBezTo>
                  <a:cubicBezTo>
                    <a:pt x="273" y="1"/>
                    <a:pt x="273" y="1"/>
                    <a:pt x="273" y="1"/>
                  </a:cubicBezTo>
                  <a:cubicBezTo>
                    <a:pt x="276" y="0"/>
                    <a:pt x="276" y="0"/>
                    <a:pt x="276" y="0"/>
                  </a:cubicBezTo>
                  <a:cubicBezTo>
                    <a:pt x="269" y="13"/>
                    <a:pt x="269" y="13"/>
                    <a:pt x="269" y="13"/>
                  </a:cubicBezTo>
                  <a:cubicBezTo>
                    <a:pt x="277" y="19"/>
                    <a:pt x="306" y="30"/>
                    <a:pt x="321" y="35"/>
                  </a:cubicBezTo>
                  <a:cubicBezTo>
                    <a:pt x="336" y="41"/>
                    <a:pt x="344" y="44"/>
                    <a:pt x="347" y="46"/>
                  </a:cubicBezTo>
                  <a:cubicBezTo>
                    <a:pt x="361" y="55"/>
                    <a:pt x="371" y="65"/>
                    <a:pt x="378" y="78"/>
                  </a:cubicBezTo>
                  <a:cubicBezTo>
                    <a:pt x="379" y="80"/>
                    <a:pt x="379" y="80"/>
                    <a:pt x="379" y="80"/>
                  </a:cubicBezTo>
                  <a:cubicBezTo>
                    <a:pt x="379" y="82"/>
                    <a:pt x="379" y="82"/>
                    <a:pt x="379" y="82"/>
                  </a:cubicBezTo>
                  <a:cubicBezTo>
                    <a:pt x="379" y="88"/>
                    <a:pt x="390" y="97"/>
                    <a:pt x="396" y="101"/>
                  </a:cubicBezTo>
                  <a:cubicBezTo>
                    <a:pt x="397" y="102"/>
                    <a:pt x="398" y="103"/>
                    <a:pt x="399" y="104"/>
                  </a:cubicBezTo>
                  <a:cubicBezTo>
                    <a:pt x="399" y="104"/>
                    <a:pt x="399" y="104"/>
                    <a:pt x="399" y="104"/>
                  </a:cubicBezTo>
                  <a:cubicBezTo>
                    <a:pt x="400" y="105"/>
                    <a:pt x="401" y="105"/>
                    <a:pt x="401" y="106"/>
                  </a:cubicBezTo>
                  <a:cubicBezTo>
                    <a:pt x="406" y="109"/>
                    <a:pt x="406" y="109"/>
                    <a:pt x="406" y="109"/>
                  </a:cubicBezTo>
                  <a:cubicBezTo>
                    <a:pt x="406" y="109"/>
                    <a:pt x="406" y="109"/>
                    <a:pt x="406" y="109"/>
                  </a:cubicBezTo>
                  <a:cubicBezTo>
                    <a:pt x="407" y="111"/>
                    <a:pt x="408" y="113"/>
                    <a:pt x="409" y="115"/>
                  </a:cubicBezTo>
                  <a:cubicBezTo>
                    <a:pt x="424" y="138"/>
                    <a:pt x="423" y="176"/>
                    <a:pt x="422" y="202"/>
                  </a:cubicBezTo>
                  <a:cubicBezTo>
                    <a:pt x="422" y="205"/>
                    <a:pt x="422" y="208"/>
                    <a:pt x="422" y="211"/>
                  </a:cubicBezTo>
                  <a:cubicBezTo>
                    <a:pt x="422" y="218"/>
                    <a:pt x="421" y="224"/>
                    <a:pt x="421" y="230"/>
                  </a:cubicBezTo>
                  <a:cubicBezTo>
                    <a:pt x="430" y="240"/>
                    <a:pt x="436" y="258"/>
                    <a:pt x="436" y="278"/>
                  </a:cubicBezTo>
                  <a:cubicBezTo>
                    <a:pt x="436" y="309"/>
                    <a:pt x="423" y="333"/>
                    <a:pt x="406" y="334"/>
                  </a:cubicBezTo>
                  <a:cubicBezTo>
                    <a:pt x="392" y="396"/>
                    <a:pt x="351" y="447"/>
                    <a:pt x="299" y="471"/>
                  </a:cubicBezTo>
                  <a:cubicBezTo>
                    <a:pt x="299" y="493"/>
                    <a:pt x="299" y="493"/>
                    <a:pt x="299" y="493"/>
                  </a:cubicBezTo>
                  <a:cubicBezTo>
                    <a:pt x="309" y="489"/>
                    <a:pt x="309" y="489"/>
                    <a:pt x="309" y="489"/>
                  </a:cubicBezTo>
                  <a:cubicBezTo>
                    <a:pt x="313" y="493"/>
                    <a:pt x="313" y="493"/>
                    <a:pt x="313" y="493"/>
                  </a:cubicBezTo>
                  <a:cubicBezTo>
                    <a:pt x="313" y="493"/>
                    <a:pt x="314" y="494"/>
                    <a:pt x="316" y="495"/>
                  </a:cubicBezTo>
                  <a:cubicBezTo>
                    <a:pt x="322" y="500"/>
                    <a:pt x="327" y="503"/>
                    <a:pt x="330" y="504"/>
                  </a:cubicBezTo>
                  <a:cubicBezTo>
                    <a:pt x="332" y="504"/>
                    <a:pt x="336" y="505"/>
                    <a:pt x="341" y="506"/>
                  </a:cubicBezTo>
                  <a:cubicBezTo>
                    <a:pt x="369" y="511"/>
                    <a:pt x="428" y="522"/>
                    <a:pt x="466" y="601"/>
                  </a:cubicBezTo>
                  <a:cubicBezTo>
                    <a:pt x="469" y="607"/>
                    <a:pt x="469" y="607"/>
                    <a:pt x="469" y="607"/>
                  </a:cubicBezTo>
                  <a:cubicBezTo>
                    <a:pt x="464" y="611"/>
                    <a:pt x="464" y="611"/>
                    <a:pt x="464" y="611"/>
                  </a:cubicBezTo>
                  <a:cubicBezTo>
                    <a:pt x="433" y="634"/>
                    <a:pt x="399" y="653"/>
                    <a:pt x="362" y="666"/>
                  </a:cubicBezTo>
                  <a:cubicBezTo>
                    <a:pt x="360" y="666"/>
                    <a:pt x="360" y="667"/>
                    <a:pt x="253" y="668"/>
                  </a:cubicBezTo>
                  <a:cubicBezTo>
                    <a:pt x="202" y="668"/>
                    <a:pt x="138" y="669"/>
                    <a:pt x="118" y="669"/>
                  </a:cubicBezTo>
                  <a:close/>
                  <a:moveTo>
                    <a:pt x="113" y="651"/>
                  </a:moveTo>
                  <a:cubicBezTo>
                    <a:pt x="114" y="652"/>
                    <a:pt x="116" y="652"/>
                    <a:pt x="118" y="652"/>
                  </a:cubicBezTo>
                  <a:cubicBezTo>
                    <a:pt x="158" y="652"/>
                    <a:pt x="342" y="651"/>
                    <a:pt x="358" y="650"/>
                  </a:cubicBezTo>
                  <a:cubicBezTo>
                    <a:pt x="391" y="638"/>
                    <a:pt x="421" y="622"/>
                    <a:pt x="449" y="602"/>
                  </a:cubicBezTo>
                  <a:cubicBezTo>
                    <a:pt x="414" y="536"/>
                    <a:pt x="365" y="527"/>
                    <a:pt x="338" y="522"/>
                  </a:cubicBezTo>
                  <a:cubicBezTo>
                    <a:pt x="333" y="521"/>
                    <a:pt x="329" y="520"/>
                    <a:pt x="325" y="519"/>
                  </a:cubicBezTo>
                  <a:cubicBezTo>
                    <a:pt x="319" y="517"/>
                    <a:pt x="311" y="512"/>
                    <a:pt x="306" y="508"/>
                  </a:cubicBezTo>
                  <a:cubicBezTo>
                    <a:pt x="306" y="508"/>
                    <a:pt x="306" y="508"/>
                    <a:pt x="306" y="508"/>
                  </a:cubicBezTo>
                  <a:cubicBezTo>
                    <a:pt x="283" y="517"/>
                    <a:pt x="283" y="517"/>
                    <a:pt x="283" y="517"/>
                  </a:cubicBezTo>
                  <a:cubicBezTo>
                    <a:pt x="283" y="461"/>
                    <a:pt x="283" y="461"/>
                    <a:pt x="283" y="461"/>
                  </a:cubicBezTo>
                  <a:cubicBezTo>
                    <a:pt x="288" y="458"/>
                    <a:pt x="288" y="458"/>
                    <a:pt x="288" y="458"/>
                  </a:cubicBezTo>
                  <a:cubicBezTo>
                    <a:pt x="339" y="437"/>
                    <a:pt x="380" y="385"/>
                    <a:pt x="391" y="324"/>
                  </a:cubicBezTo>
                  <a:cubicBezTo>
                    <a:pt x="393" y="315"/>
                    <a:pt x="393" y="315"/>
                    <a:pt x="393" y="315"/>
                  </a:cubicBezTo>
                  <a:cubicBezTo>
                    <a:pt x="402" y="318"/>
                    <a:pt x="402" y="318"/>
                    <a:pt x="402" y="318"/>
                  </a:cubicBezTo>
                  <a:cubicBezTo>
                    <a:pt x="403" y="318"/>
                    <a:pt x="403" y="319"/>
                    <a:pt x="403" y="319"/>
                  </a:cubicBezTo>
                  <a:cubicBezTo>
                    <a:pt x="410" y="319"/>
                    <a:pt x="420" y="303"/>
                    <a:pt x="420" y="278"/>
                  </a:cubicBezTo>
                  <a:cubicBezTo>
                    <a:pt x="420" y="258"/>
                    <a:pt x="413" y="244"/>
                    <a:pt x="408" y="239"/>
                  </a:cubicBezTo>
                  <a:cubicBezTo>
                    <a:pt x="405" y="237"/>
                    <a:pt x="405" y="237"/>
                    <a:pt x="405" y="237"/>
                  </a:cubicBezTo>
                  <a:cubicBezTo>
                    <a:pt x="405" y="232"/>
                    <a:pt x="405" y="232"/>
                    <a:pt x="405" y="232"/>
                  </a:cubicBezTo>
                  <a:cubicBezTo>
                    <a:pt x="405" y="226"/>
                    <a:pt x="406" y="219"/>
                    <a:pt x="406" y="211"/>
                  </a:cubicBezTo>
                  <a:cubicBezTo>
                    <a:pt x="406" y="208"/>
                    <a:pt x="406" y="205"/>
                    <a:pt x="406" y="201"/>
                  </a:cubicBezTo>
                  <a:cubicBezTo>
                    <a:pt x="407" y="174"/>
                    <a:pt x="408" y="133"/>
                    <a:pt x="389" y="116"/>
                  </a:cubicBezTo>
                  <a:cubicBezTo>
                    <a:pt x="389" y="116"/>
                    <a:pt x="389" y="116"/>
                    <a:pt x="389" y="116"/>
                  </a:cubicBezTo>
                  <a:cubicBezTo>
                    <a:pt x="389" y="116"/>
                    <a:pt x="389" y="116"/>
                    <a:pt x="389" y="116"/>
                  </a:cubicBezTo>
                  <a:cubicBezTo>
                    <a:pt x="394" y="110"/>
                    <a:pt x="394" y="110"/>
                    <a:pt x="394" y="110"/>
                  </a:cubicBezTo>
                  <a:cubicBezTo>
                    <a:pt x="389" y="116"/>
                    <a:pt x="389" y="116"/>
                    <a:pt x="389" y="116"/>
                  </a:cubicBezTo>
                  <a:cubicBezTo>
                    <a:pt x="388" y="115"/>
                    <a:pt x="387" y="115"/>
                    <a:pt x="386" y="114"/>
                  </a:cubicBezTo>
                  <a:cubicBezTo>
                    <a:pt x="378" y="107"/>
                    <a:pt x="365" y="97"/>
                    <a:pt x="364" y="85"/>
                  </a:cubicBezTo>
                  <a:cubicBezTo>
                    <a:pt x="358" y="75"/>
                    <a:pt x="350" y="67"/>
                    <a:pt x="339" y="60"/>
                  </a:cubicBezTo>
                  <a:cubicBezTo>
                    <a:pt x="336" y="58"/>
                    <a:pt x="325" y="54"/>
                    <a:pt x="315" y="50"/>
                  </a:cubicBezTo>
                  <a:cubicBezTo>
                    <a:pt x="279" y="37"/>
                    <a:pt x="262" y="29"/>
                    <a:pt x="255" y="22"/>
                  </a:cubicBezTo>
                  <a:cubicBezTo>
                    <a:pt x="248" y="24"/>
                    <a:pt x="248" y="24"/>
                    <a:pt x="248" y="24"/>
                  </a:cubicBezTo>
                  <a:cubicBezTo>
                    <a:pt x="248" y="24"/>
                    <a:pt x="248" y="24"/>
                    <a:pt x="248" y="24"/>
                  </a:cubicBezTo>
                  <a:cubicBezTo>
                    <a:pt x="245" y="24"/>
                    <a:pt x="243" y="25"/>
                    <a:pt x="241" y="26"/>
                  </a:cubicBezTo>
                  <a:cubicBezTo>
                    <a:pt x="231" y="30"/>
                    <a:pt x="219" y="34"/>
                    <a:pt x="205" y="34"/>
                  </a:cubicBezTo>
                  <a:cubicBezTo>
                    <a:pt x="190" y="34"/>
                    <a:pt x="182" y="36"/>
                    <a:pt x="168" y="44"/>
                  </a:cubicBezTo>
                  <a:cubicBezTo>
                    <a:pt x="151" y="53"/>
                    <a:pt x="134" y="63"/>
                    <a:pt x="118" y="74"/>
                  </a:cubicBezTo>
                  <a:cubicBezTo>
                    <a:pt x="114" y="78"/>
                    <a:pt x="101" y="95"/>
                    <a:pt x="98" y="103"/>
                  </a:cubicBezTo>
                  <a:cubicBezTo>
                    <a:pt x="111" y="105"/>
                    <a:pt x="111" y="105"/>
                    <a:pt x="111" y="105"/>
                  </a:cubicBezTo>
                  <a:cubicBezTo>
                    <a:pt x="98" y="116"/>
                    <a:pt x="98" y="116"/>
                    <a:pt x="98" y="116"/>
                  </a:cubicBezTo>
                  <a:cubicBezTo>
                    <a:pt x="83" y="130"/>
                    <a:pt x="72" y="150"/>
                    <a:pt x="67" y="172"/>
                  </a:cubicBezTo>
                  <a:cubicBezTo>
                    <a:pt x="65" y="185"/>
                    <a:pt x="66" y="199"/>
                    <a:pt x="67" y="214"/>
                  </a:cubicBezTo>
                  <a:cubicBezTo>
                    <a:pt x="68" y="220"/>
                    <a:pt x="69" y="227"/>
                    <a:pt x="69" y="233"/>
                  </a:cubicBezTo>
                  <a:cubicBezTo>
                    <a:pt x="69" y="237"/>
                    <a:pt x="69" y="237"/>
                    <a:pt x="69" y="237"/>
                  </a:cubicBezTo>
                  <a:cubicBezTo>
                    <a:pt x="66" y="240"/>
                    <a:pt x="66" y="240"/>
                    <a:pt x="66" y="240"/>
                  </a:cubicBezTo>
                  <a:cubicBezTo>
                    <a:pt x="61" y="245"/>
                    <a:pt x="55" y="259"/>
                    <a:pt x="55" y="278"/>
                  </a:cubicBezTo>
                  <a:cubicBezTo>
                    <a:pt x="55" y="302"/>
                    <a:pt x="64" y="318"/>
                    <a:pt x="71" y="319"/>
                  </a:cubicBezTo>
                  <a:cubicBezTo>
                    <a:pt x="71" y="318"/>
                    <a:pt x="71" y="318"/>
                    <a:pt x="71" y="318"/>
                  </a:cubicBezTo>
                  <a:cubicBezTo>
                    <a:pt x="80" y="315"/>
                    <a:pt x="80" y="315"/>
                    <a:pt x="80" y="315"/>
                  </a:cubicBezTo>
                  <a:cubicBezTo>
                    <a:pt x="82" y="324"/>
                    <a:pt x="82" y="324"/>
                    <a:pt x="82" y="324"/>
                  </a:cubicBezTo>
                  <a:cubicBezTo>
                    <a:pt x="93" y="383"/>
                    <a:pt x="133" y="435"/>
                    <a:pt x="182" y="458"/>
                  </a:cubicBezTo>
                  <a:cubicBezTo>
                    <a:pt x="187" y="460"/>
                    <a:pt x="187" y="460"/>
                    <a:pt x="187" y="460"/>
                  </a:cubicBezTo>
                  <a:cubicBezTo>
                    <a:pt x="187" y="518"/>
                    <a:pt x="187" y="518"/>
                    <a:pt x="187" y="518"/>
                  </a:cubicBezTo>
                  <a:cubicBezTo>
                    <a:pt x="163" y="508"/>
                    <a:pt x="163" y="508"/>
                    <a:pt x="163" y="508"/>
                  </a:cubicBezTo>
                  <a:cubicBezTo>
                    <a:pt x="158" y="512"/>
                    <a:pt x="151" y="517"/>
                    <a:pt x="145" y="519"/>
                  </a:cubicBezTo>
                  <a:cubicBezTo>
                    <a:pt x="141" y="520"/>
                    <a:pt x="137" y="521"/>
                    <a:pt x="132" y="522"/>
                  </a:cubicBezTo>
                  <a:cubicBezTo>
                    <a:pt x="105" y="527"/>
                    <a:pt x="55" y="536"/>
                    <a:pt x="20" y="603"/>
                  </a:cubicBezTo>
                  <a:cubicBezTo>
                    <a:pt x="49" y="624"/>
                    <a:pt x="80" y="640"/>
                    <a:pt x="113" y="65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4" name="Freeform 145"/>
            <p:cNvSpPr>
              <a:spLocks/>
            </p:cNvSpPr>
            <p:nvPr userDrawn="1"/>
          </p:nvSpPr>
          <p:spPr bwMode="auto">
            <a:xfrm>
              <a:off x="7204076" y="966788"/>
              <a:ext cx="423863" cy="546100"/>
            </a:xfrm>
            <a:custGeom>
              <a:avLst/>
              <a:gdLst>
                <a:gd name="T0" fmla="*/ 373 w 463"/>
                <a:gd name="T1" fmla="*/ 453 h 596"/>
                <a:gd name="T2" fmla="*/ 429 w 463"/>
                <a:gd name="T3" fmla="*/ 406 h 596"/>
                <a:gd name="T4" fmla="*/ 364 w 463"/>
                <a:gd name="T5" fmla="*/ 360 h 596"/>
                <a:gd name="T6" fmla="*/ 418 w 463"/>
                <a:gd name="T7" fmla="*/ 241 h 596"/>
                <a:gd name="T8" fmla="*/ 420 w 463"/>
                <a:gd name="T9" fmla="*/ 213 h 596"/>
                <a:gd name="T10" fmla="*/ 421 w 463"/>
                <a:gd name="T11" fmla="*/ 202 h 596"/>
                <a:gd name="T12" fmla="*/ 420 w 463"/>
                <a:gd name="T13" fmla="*/ 186 h 596"/>
                <a:gd name="T14" fmla="*/ 403 w 463"/>
                <a:gd name="T15" fmla="*/ 118 h 596"/>
                <a:gd name="T16" fmla="*/ 362 w 463"/>
                <a:gd name="T17" fmla="*/ 54 h 596"/>
                <a:gd name="T18" fmla="*/ 245 w 463"/>
                <a:gd name="T19" fmla="*/ 0 h 596"/>
                <a:gd name="T20" fmla="*/ 232 w 463"/>
                <a:gd name="T21" fmla="*/ 0 h 596"/>
                <a:gd name="T22" fmla="*/ 102 w 463"/>
                <a:gd name="T23" fmla="*/ 54 h 596"/>
                <a:gd name="T24" fmla="*/ 61 w 463"/>
                <a:gd name="T25" fmla="*/ 118 h 596"/>
                <a:gd name="T26" fmla="*/ 60 w 463"/>
                <a:gd name="T27" fmla="*/ 120 h 596"/>
                <a:gd name="T28" fmla="*/ 44 w 463"/>
                <a:gd name="T29" fmla="*/ 199 h 596"/>
                <a:gd name="T30" fmla="*/ 100 w 463"/>
                <a:gd name="T31" fmla="*/ 360 h 596"/>
                <a:gd name="T32" fmla="*/ 35 w 463"/>
                <a:gd name="T33" fmla="*/ 406 h 596"/>
                <a:gd name="T34" fmla="*/ 91 w 463"/>
                <a:gd name="T35" fmla="*/ 453 h 596"/>
                <a:gd name="T36" fmla="*/ 0 w 463"/>
                <a:gd name="T37" fmla="*/ 540 h 596"/>
                <a:gd name="T38" fmla="*/ 105 w 463"/>
                <a:gd name="T39" fmla="*/ 595 h 596"/>
                <a:gd name="T40" fmla="*/ 360 w 463"/>
                <a:gd name="T41" fmla="*/ 594 h 596"/>
                <a:gd name="T42" fmla="*/ 463 w 463"/>
                <a:gd name="T43" fmla="*/ 538 h 596"/>
                <a:gd name="T44" fmla="*/ 373 w 463"/>
                <a:gd name="T45" fmla="*/ 45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96">
                  <a:moveTo>
                    <a:pt x="373" y="453"/>
                  </a:moveTo>
                  <a:cubicBezTo>
                    <a:pt x="406" y="429"/>
                    <a:pt x="429" y="406"/>
                    <a:pt x="429" y="406"/>
                  </a:cubicBezTo>
                  <a:cubicBezTo>
                    <a:pt x="429" y="406"/>
                    <a:pt x="318" y="409"/>
                    <a:pt x="364" y="360"/>
                  </a:cubicBezTo>
                  <a:cubicBezTo>
                    <a:pt x="395" y="323"/>
                    <a:pt x="412" y="281"/>
                    <a:pt x="418" y="241"/>
                  </a:cubicBezTo>
                  <a:cubicBezTo>
                    <a:pt x="419" y="232"/>
                    <a:pt x="420" y="222"/>
                    <a:pt x="420" y="213"/>
                  </a:cubicBezTo>
                  <a:cubicBezTo>
                    <a:pt x="421" y="210"/>
                    <a:pt x="421" y="206"/>
                    <a:pt x="421" y="202"/>
                  </a:cubicBezTo>
                  <a:cubicBezTo>
                    <a:pt x="421" y="196"/>
                    <a:pt x="421" y="191"/>
                    <a:pt x="420" y="186"/>
                  </a:cubicBezTo>
                  <a:cubicBezTo>
                    <a:pt x="418" y="160"/>
                    <a:pt x="412" y="137"/>
                    <a:pt x="403" y="118"/>
                  </a:cubicBezTo>
                  <a:cubicBezTo>
                    <a:pt x="394" y="94"/>
                    <a:pt x="380" y="72"/>
                    <a:pt x="362" y="54"/>
                  </a:cubicBezTo>
                  <a:cubicBezTo>
                    <a:pt x="332" y="24"/>
                    <a:pt x="291" y="4"/>
                    <a:pt x="245" y="0"/>
                  </a:cubicBezTo>
                  <a:cubicBezTo>
                    <a:pt x="241" y="0"/>
                    <a:pt x="236" y="0"/>
                    <a:pt x="232" y="0"/>
                  </a:cubicBezTo>
                  <a:cubicBezTo>
                    <a:pt x="181" y="0"/>
                    <a:pt x="135" y="21"/>
                    <a:pt x="102" y="54"/>
                  </a:cubicBezTo>
                  <a:cubicBezTo>
                    <a:pt x="84" y="72"/>
                    <a:pt x="70" y="94"/>
                    <a:pt x="61" y="118"/>
                  </a:cubicBezTo>
                  <a:cubicBezTo>
                    <a:pt x="61" y="118"/>
                    <a:pt x="60" y="119"/>
                    <a:pt x="60" y="120"/>
                  </a:cubicBezTo>
                  <a:cubicBezTo>
                    <a:pt x="49" y="144"/>
                    <a:pt x="43" y="171"/>
                    <a:pt x="44" y="199"/>
                  </a:cubicBezTo>
                  <a:cubicBezTo>
                    <a:pt x="42" y="251"/>
                    <a:pt x="58" y="310"/>
                    <a:pt x="100" y="360"/>
                  </a:cubicBezTo>
                  <a:cubicBezTo>
                    <a:pt x="146" y="409"/>
                    <a:pt x="35" y="406"/>
                    <a:pt x="35" y="406"/>
                  </a:cubicBezTo>
                  <a:cubicBezTo>
                    <a:pt x="35" y="406"/>
                    <a:pt x="58" y="429"/>
                    <a:pt x="91" y="453"/>
                  </a:cubicBezTo>
                  <a:cubicBezTo>
                    <a:pt x="62" y="463"/>
                    <a:pt x="26" y="485"/>
                    <a:pt x="0" y="540"/>
                  </a:cubicBezTo>
                  <a:cubicBezTo>
                    <a:pt x="32" y="563"/>
                    <a:pt x="67" y="582"/>
                    <a:pt x="105" y="595"/>
                  </a:cubicBezTo>
                  <a:cubicBezTo>
                    <a:pt x="105" y="596"/>
                    <a:pt x="360" y="594"/>
                    <a:pt x="360" y="594"/>
                  </a:cubicBezTo>
                  <a:cubicBezTo>
                    <a:pt x="398" y="580"/>
                    <a:pt x="432" y="562"/>
                    <a:pt x="463" y="538"/>
                  </a:cubicBezTo>
                  <a:cubicBezTo>
                    <a:pt x="437" y="484"/>
                    <a:pt x="402" y="463"/>
                    <a:pt x="373" y="45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5" name="Freeform 146"/>
            <p:cNvSpPr>
              <a:spLocks noEditPoints="1"/>
            </p:cNvSpPr>
            <p:nvPr userDrawn="1"/>
          </p:nvSpPr>
          <p:spPr bwMode="auto">
            <a:xfrm>
              <a:off x="7194551" y="960438"/>
              <a:ext cx="442913" cy="558800"/>
            </a:xfrm>
            <a:custGeom>
              <a:avLst/>
              <a:gdLst>
                <a:gd name="T0" fmla="*/ 112 w 483"/>
                <a:gd name="T1" fmla="*/ 611 h 611"/>
                <a:gd name="T2" fmla="*/ 0 w 483"/>
                <a:gd name="T3" fmla="*/ 550 h 611"/>
                <a:gd name="T4" fmla="*/ 85 w 483"/>
                <a:gd name="T5" fmla="*/ 459 h 611"/>
                <a:gd name="T6" fmla="*/ 25 w 483"/>
                <a:gd name="T7" fmla="*/ 406 h 611"/>
                <a:gd name="T8" fmla="*/ 49 w 483"/>
                <a:gd name="T9" fmla="*/ 406 h 611"/>
                <a:gd name="T10" fmla="*/ 104 w 483"/>
                <a:gd name="T11" fmla="*/ 374 h 611"/>
                <a:gd name="T12" fmla="*/ 63 w 483"/>
                <a:gd name="T13" fmla="*/ 125 h 611"/>
                <a:gd name="T14" fmla="*/ 106 w 483"/>
                <a:gd name="T15" fmla="*/ 57 h 611"/>
                <a:gd name="T16" fmla="*/ 256 w 483"/>
                <a:gd name="T17" fmla="*/ 1 h 611"/>
                <a:gd name="T18" fmla="*/ 420 w 483"/>
                <a:gd name="T19" fmla="*/ 123 h 611"/>
                <a:gd name="T20" fmla="*/ 439 w 483"/>
                <a:gd name="T21" fmla="*/ 210 h 611"/>
                <a:gd name="T22" fmla="*/ 436 w 483"/>
                <a:gd name="T23" fmla="*/ 250 h 611"/>
                <a:gd name="T24" fmla="*/ 371 w 483"/>
                <a:gd name="T25" fmla="*/ 391 h 611"/>
                <a:gd name="T26" fmla="*/ 439 w 483"/>
                <a:gd name="T27" fmla="*/ 406 h 611"/>
                <a:gd name="T28" fmla="*/ 445 w 483"/>
                <a:gd name="T29" fmla="*/ 420 h 611"/>
                <a:gd name="T30" fmla="*/ 480 w 483"/>
                <a:gd name="T31" fmla="*/ 543 h 611"/>
                <a:gd name="T32" fmla="*/ 478 w 483"/>
                <a:gd name="T33" fmla="*/ 553 h 611"/>
                <a:gd name="T34" fmla="*/ 119 w 483"/>
                <a:gd name="T35" fmla="*/ 611 h 611"/>
                <a:gd name="T36" fmla="*/ 119 w 483"/>
                <a:gd name="T37" fmla="*/ 595 h 611"/>
                <a:gd name="T38" fmla="*/ 463 w 483"/>
                <a:gd name="T39" fmla="*/ 544 h 611"/>
                <a:gd name="T40" fmla="*/ 366 w 483"/>
                <a:gd name="T41" fmla="*/ 464 h 611"/>
                <a:gd name="T42" fmla="*/ 419 w 483"/>
                <a:gd name="T43" fmla="*/ 422 h 611"/>
                <a:gd name="T44" fmla="*/ 368 w 483"/>
                <a:gd name="T45" fmla="*/ 363 h 611"/>
                <a:gd name="T46" fmla="*/ 422 w 483"/>
                <a:gd name="T47" fmla="*/ 221 h 611"/>
                <a:gd name="T48" fmla="*/ 423 w 483"/>
                <a:gd name="T49" fmla="*/ 210 h 611"/>
                <a:gd name="T50" fmla="*/ 422 w 483"/>
                <a:gd name="T51" fmla="*/ 195 h 611"/>
                <a:gd name="T52" fmla="*/ 406 w 483"/>
                <a:gd name="T53" fmla="*/ 129 h 611"/>
                <a:gd name="T54" fmla="*/ 255 w 483"/>
                <a:gd name="T55" fmla="*/ 16 h 611"/>
                <a:gd name="T56" fmla="*/ 117 w 483"/>
                <a:gd name="T57" fmla="*/ 68 h 611"/>
                <a:gd name="T58" fmla="*/ 78 w 483"/>
                <a:gd name="T59" fmla="*/ 129 h 611"/>
                <a:gd name="T60" fmla="*/ 62 w 483"/>
                <a:gd name="T61" fmla="*/ 207 h 611"/>
                <a:gd name="T62" fmla="*/ 127 w 483"/>
                <a:gd name="T63" fmla="*/ 398 h 611"/>
                <a:gd name="T64" fmla="*/ 106 w 483"/>
                <a:gd name="T65" fmla="*/ 455 h 611"/>
                <a:gd name="T66" fmla="*/ 104 w 483"/>
                <a:gd name="T67" fmla="*/ 469 h 611"/>
                <a:gd name="T68" fmla="*/ 116 w 483"/>
                <a:gd name="T69" fmla="*/ 5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611">
                  <a:moveTo>
                    <a:pt x="119" y="611"/>
                  </a:moveTo>
                  <a:cubicBezTo>
                    <a:pt x="113" y="611"/>
                    <a:pt x="113" y="611"/>
                    <a:pt x="112" y="611"/>
                  </a:cubicBezTo>
                  <a:cubicBezTo>
                    <a:pt x="74" y="598"/>
                    <a:pt x="38" y="578"/>
                    <a:pt x="5" y="554"/>
                  </a:cubicBezTo>
                  <a:cubicBezTo>
                    <a:pt x="0" y="550"/>
                    <a:pt x="0" y="550"/>
                    <a:pt x="0" y="550"/>
                  </a:cubicBezTo>
                  <a:cubicBezTo>
                    <a:pt x="3" y="544"/>
                    <a:pt x="3" y="544"/>
                    <a:pt x="3" y="544"/>
                  </a:cubicBezTo>
                  <a:cubicBezTo>
                    <a:pt x="23" y="503"/>
                    <a:pt x="50" y="475"/>
                    <a:pt x="85" y="459"/>
                  </a:cubicBezTo>
                  <a:cubicBezTo>
                    <a:pt x="58" y="438"/>
                    <a:pt x="40" y="421"/>
                    <a:pt x="39" y="420"/>
                  </a:cubicBezTo>
                  <a:cubicBezTo>
                    <a:pt x="25" y="406"/>
                    <a:pt x="25" y="406"/>
                    <a:pt x="25" y="406"/>
                  </a:cubicBezTo>
                  <a:cubicBezTo>
                    <a:pt x="45" y="406"/>
                    <a:pt x="45" y="406"/>
                    <a:pt x="45" y="406"/>
                  </a:cubicBezTo>
                  <a:cubicBezTo>
                    <a:pt x="45" y="406"/>
                    <a:pt x="47" y="406"/>
                    <a:pt x="49" y="406"/>
                  </a:cubicBezTo>
                  <a:cubicBezTo>
                    <a:pt x="83" y="406"/>
                    <a:pt x="109" y="400"/>
                    <a:pt x="113" y="391"/>
                  </a:cubicBezTo>
                  <a:cubicBezTo>
                    <a:pt x="115" y="386"/>
                    <a:pt x="108" y="378"/>
                    <a:pt x="104" y="374"/>
                  </a:cubicBezTo>
                  <a:cubicBezTo>
                    <a:pt x="65" y="327"/>
                    <a:pt x="44" y="268"/>
                    <a:pt x="46" y="207"/>
                  </a:cubicBezTo>
                  <a:cubicBezTo>
                    <a:pt x="45" y="180"/>
                    <a:pt x="51" y="152"/>
                    <a:pt x="63" y="125"/>
                  </a:cubicBezTo>
                  <a:cubicBezTo>
                    <a:pt x="63" y="124"/>
                    <a:pt x="63" y="123"/>
                    <a:pt x="63" y="123"/>
                  </a:cubicBezTo>
                  <a:cubicBezTo>
                    <a:pt x="73" y="98"/>
                    <a:pt x="87" y="76"/>
                    <a:pt x="106" y="57"/>
                  </a:cubicBezTo>
                  <a:cubicBezTo>
                    <a:pt x="142" y="20"/>
                    <a:pt x="191" y="0"/>
                    <a:pt x="242" y="0"/>
                  </a:cubicBezTo>
                  <a:cubicBezTo>
                    <a:pt x="247" y="0"/>
                    <a:pt x="251" y="0"/>
                    <a:pt x="256" y="1"/>
                  </a:cubicBezTo>
                  <a:cubicBezTo>
                    <a:pt x="302" y="4"/>
                    <a:pt x="345" y="24"/>
                    <a:pt x="378" y="57"/>
                  </a:cubicBezTo>
                  <a:cubicBezTo>
                    <a:pt x="397" y="76"/>
                    <a:pt x="411" y="98"/>
                    <a:pt x="420" y="123"/>
                  </a:cubicBezTo>
                  <a:cubicBezTo>
                    <a:pt x="430" y="143"/>
                    <a:pt x="436" y="168"/>
                    <a:pt x="438" y="193"/>
                  </a:cubicBezTo>
                  <a:cubicBezTo>
                    <a:pt x="439" y="198"/>
                    <a:pt x="439" y="204"/>
                    <a:pt x="439" y="210"/>
                  </a:cubicBezTo>
                  <a:cubicBezTo>
                    <a:pt x="439" y="214"/>
                    <a:pt x="439" y="218"/>
                    <a:pt x="438" y="222"/>
                  </a:cubicBezTo>
                  <a:cubicBezTo>
                    <a:pt x="438" y="231"/>
                    <a:pt x="437" y="241"/>
                    <a:pt x="436" y="250"/>
                  </a:cubicBezTo>
                  <a:cubicBezTo>
                    <a:pt x="429" y="296"/>
                    <a:pt x="410" y="338"/>
                    <a:pt x="380" y="374"/>
                  </a:cubicBezTo>
                  <a:cubicBezTo>
                    <a:pt x="376" y="378"/>
                    <a:pt x="369" y="386"/>
                    <a:pt x="371" y="391"/>
                  </a:cubicBezTo>
                  <a:cubicBezTo>
                    <a:pt x="375" y="400"/>
                    <a:pt x="401" y="406"/>
                    <a:pt x="435" y="406"/>
                  </a:cubicBezTo>
                  <a:cubicBezTo>
                    <a:pt x="437" y="406"/>
                    <a:pt x="439" y="406"/>
                    <a:pt x="439" y="406"/>
                  </a:cubicBezTo>
                  <a:cubicBezTo>
                    <a:pt x="459" y="406"/>
                    <a:pt x="459" y="406"/>
                    <a:pt x="459" y="406"/>
                  </a:cubicBezTo>
                  <a:cubicBezTo>
                    <a:pt x="445" y="420"/>
                    <a:pt x="445" y="420"/>
                    <a:pt x="445" y="420"/>
                  </a:cubicBezTo>
                  <a:cubicBezTo>
                    <a:pt x="444" y="421"/>
                    <a:pt x="426" y="438"/>
                    <a:pt x="399" y="459"/>
                  </a:cubicBezTo>
                  <a:cubicBezTo>
                    <a:pt x="434" y="475"/>
                    <a:pt x="461" y="502"/>
                    <a:pt x="480" y="543"/>
                  </a:cubicBezTo>
                  <a:cubicBezTo>
                    <a:pt x="483" y="549"/>
                    <a:pt x="483" y="549"/>
                    <a:pt x="483" y="549"/>
                  </a:cubicBezTo>
                  <a:cubicBezTo>
                    <a:pt x="478" y="553"/>
                    <a:pt x="478" y="553"/>
                    <a:pt x="478" y="553"/>
                  </a:cubicBezTo>
                  <a:cubicBezTo>
                    <a:pt x="446" y="577"/>
                    <a:pt x="411" y="596"/>
                    <a:pt x="373" y="609"/>
                  </a:cubicBezTo>
                  <a:cubicBezTo>
                    <a:pt x="370" y="610"/>
                    <a:pt x="122" y="611"/>
                    <a:pt x="119" y="611"/>
                  </a:cubicBezTo>
                  <a:close/>
                  <a:moveTo>
                    <a:pt x="116" y="595"/>
                  </a:moveTo>
                  <a:cubicBezTo>
                    <a:pt x="117" y="595"/>
                    <a:pt x="118" y="595"/>
                    <a:pt x="119" y="595"/>
                  </a:cubicBezTo>
                  <a:cubicBezTo>
                    <a:pt x="154" y="595"/>
                    <a:pt x="352" y="594"/>
                    <a:pt x="369" y="594"/>
                  </a:cubicBezTo>
                  <a:cubicBezTo>
                    <a:pt x="403" y="581"/>
                    <a:pt x="435" y="565"/>
                    <a:pt x="463" y="544"/>
                  </a:cubicBezTo>
                  <a:cubicBezTo>
                    <a:pt x="443" y="506"/>
                    <a:pt x="416" y="481"/>
                    <a:pt x="380" y="469"/>
                  </a:cubicBezTo>
                  <a:cubicBezTo>
                    <a:pt x="366" y="464"/>
                    <a:pt x="366" y="464"/>
                    <a:pt x="366" y="464"/>
                  </a:cubicBezTo>
                  <a:cubicBezTo>
                    <a:pt x="378" y="455"/>
                    <a:pt x="378" y="455"/>
                    <a:pt x="378" y="455"/>
                  </a:cubicBezTo>
                  <a:cubicBezTo>
                    <a:pt x="395" y="442"/>
                    <a:pt x="409" y="430"/>
                    <a:pt x="419" y="422"/>
                  </a:cubicBezTo>
                  <a:cubicBezTo>
                    <a:pt x="394" y="420"/>
                    <a:pt x="364" y="415"/>
                    <a:pt x="357" y="398"/>
                  </a:cubicBezTo>
                  <a:cubicBezTo>
                    <a:pt x="352" y="387"/>
                    <a:pt x="356" y="376"/>
                    <a:pt x="368" y="363"/>
                  </a:cubicBezTo>
                  <a:cubicBezTo>
                    <a:pt x="395" y="330"/>
                    <a:pt x="413" y="290"/>
                    <a:pt x="420" y="248"/>
                  </a:cubicBezTo>
                  <a:cubicBezTo>
                    <a:pt x="421" y="239"/>
                    <a:pt x="422" y="230"/>
                    <a:pt x="422" y="221"/>
                  </a:cubicBezTo>
                  <a:cubicBezTo>
                    <a:pt x="422" y="220"/>
                    <a:pt x="422" y="220"/>
                    <a:pt x="422" y="220"/>
                  </a:cubicBezTo>
                  <a:cubicBezTo>
                    <a:pt x="423" y="217"/>
                    <a:pt x="423" y="213"/>
                    <a:pt x="423" y="210"/>
                  </a:cubicBezTo>
                  <a:cubicBezTo>
                    <a:pt x="423" y="205"/>
                    <a:pt x="423" y="200"/>
                    <a:pt x="422" y="195"/>
                  </a:cubicBezTo>
                  <a:cubicBezTo>
                    <a:pt x="422" y="195"/>
                    <a:pt x="422" y="195"/>
                    <a:pt x="422" y="195"/>
                  </a:cubicBezTo>
                  <a:cubicBezTo>
                    <a:pt x="420" y="171"/>
                    <a:pt x="414" y="148"/>
                    <a:pt x="406" y="129"/>
                  </a:cubicBezTo>
                  <a:cubicBezTo>
                    <a:pt x="406" y="129"/>
                    <a:pt x="406" y="129"/>
                    <a:pt x="406" y="129"/>
                  </a:cubicBezTo>
                  <a:cubicBezTo>
                    <a:pt x="397" y="106"/>
                    <a:pt x="384" y="86"/>
                    <a:pt x="367" y="68"/>
                  </a:cubicBezTo>
                  <a:cubicBezTo>
                    <a:pt x="337" y="38"/>
                    <a:pt x="297" y="19"/>
                    <a:pt x="255" y="16"/>
                  </a:cubicBezTo>
                  <a:cubicBezTo>
                    <a:pt x="250" y="16"/>
                    <a:pt x="246" y="16"/>
                    <a:pt x="242" y="16"/>
                  </a:cubicBezTo>
                  <a:cubicBezTo>
                    <a:pt x="195" y="16"/>
                    <a:pt x="151" y="34"/>
                    <a:pt x="117" y="68"/>
                  </a:cubicBezTo>
                  <a:cubicBezTo>
                    <a:pt x="100" y="85"/>
                    <a:pt x="87" y="106"/>
                    <a:pt x="78" y="129"/>
                  </a:cubicBezTo>
                  <a:cubicBezTo>
                    <a:pt x="78" y="129"/>
                    <a:pt x="78" y="129"/>
                    <a:pt x="78" y="129"/>
                  </a:cubicBezTo>
                  <a:cubicBezTo>
                    <a:pt x="78" y="130"/>
                    <a:pt x="78" y="130"/>
                    <a:pt x="77" y="131"/>
                  </a:cubicBezTo>
                  <a:cubicBezTo>
                    <a:pt x="66" y="156"/>
                    <a:pt x="61" y="182"/>
                    <a:pt x="62" y="207"/>
                  </a:cubicBezTo>
                  <a:cubicBezTo>
                    <a:pt x="60" y="264"/>
                    <a:pt x="80" y="320"/>
                    <a:pt x="116" y="363"/>
                  </a:cubicBezTo>
                  <a:cubicBezTo>
                    <a:pt x="128" y="376"/>
                    <a:pt x="132" y="387"/>
                    <a:pt x="127" y="398"/>
                  </a:cubicBezTo>
                  <a:cubicBezTo>
                    <a:pt x="120" y="415"/>
                    <a:pt x="90" y="420"/>
                    <a:pt x="65" y="422"/>
                  </a:cubicBezTo>
                  <a:cubicBezTo>
                    <a:pt x="75" y="430"/>
                    <a:pt x="89" y="442"/>
                    <a:pt x="106" y="455"/>
                  </a:cubicBezTo>
                  <a:cubicBezTo>
                    <a:pt x="118" y="464"/>
                    <a:pt x="118" y="464"/>
                    <a:pt x="118" y="464"/>
                  </a:cubicBezTo>
                  <a:cubicBezTo>
                    <a:pt x="104" y="469"/>
                    <a:pt x="104" y="469"/>
                    <a:pt x="104" y="469"/>
                  </a:cubicBezTo>
                  <a:cubicBezTo>
                    <a:pt x="68" y="481"/>
                    <a:pt x="40" y="506"/>
                    <a:pt x="20" y="545"/>
                  </a:cubicBezTo>
                  <a:cubicBezTo>
                    <a:pt x="50" y="567"/>
                    <a:pt x="82" y="583"/>
                    <a:pt x="116" y="59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3" name="Freeform 154"/>
            <p:cNvSpPr>
              <a:spLocks/>
            </p:cNvSpPr>
            <p:nvPr userDrawn="1"/>
          </p:nvSpPr>
          <p:spPr bwMode="auto">
            <a:xfrm>
              <a:off x="7253288" y="541338"/>
              <a:ext cx="468313" cy="312738"/>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4" name="Freeform 155"/>
            <p:cNvSpPr>
              <a:spLocks noEditPoints="1"/>
            </p:cNvSpPr>
            <p:nvPr userDrawn="1"/>
          </p:nvSpPr>
          <p:spPr bwMode="auto">
            <a:xfrm>
              <a:off x="7246938" y="533401"/>
              <a:ext cx="474663" cy="341313"/>
            </a:xfrm>
            <a:custGeom>
              <a:avLst/>
              <a:gdLst>
                <a:gd name="T0" fmla="*/ 0 w 520"/>
                <a:gd name="T1" fmla="*/ 373 h 373"/>
                <a:gd name="T2" fmla="*/ 0 w 520"/>
                <a:gd name="T3" fmla="*/ 38 h 373"/>
                <a:gd name="T4" fmla="*/ 37 w 520"/>
                <a:gd name="T5" fmla="*/ 0 h 373"/>
                <a:gd name="T6" fmla="*/ 484 w 520"/>
                <a:gd name="T7" fmla="*/ 1 h 373"/>
                <a:gd name="T8" fmla="*/ 520 w 520"/>
                <a:gd name="T9" fmla="*/ 38 h 373"/>
                <a:gd name="T10" fmla="*/ 520 w 520"/>
                <a:gd name="T11" fmla="*/ 245 h 373"/>
                <a:gd name="T12" fmla="*/ 483 w 520"/>
                <a:gd name="T13" fmla="*/ 282 h 373"/>
                <a:gd name="T14" fmla="*/ 68 w 520"/>
                <a:gd name="T15" fmla="*/ 282 h 373"/>
                <a:gd name="T16" fmla="*/ 24 w 520"/>
                <a:gd name="T17" fmla="*/ 342 h 373"/>
                <a:gd name="T18" fmla="*/ 15 w 520"/>
                <a:gd name="T19" fmla="*/ 355 h 373"/>
                <a:gd name="T20" fmla="*/ 0 w 520"/>
                <a:gd name="T21" fmla="*/ 373 h 373"/>
                <a:gd name="T22" fmla="*/ 37 w 520"/>
                <a:gd name="T23" fmla="*/ 16 h 373"/>
                <a:gd name="T24" fmla="*/ 16 w 520"/>
                <a:gd name="T25" fmla="*/ 38 h 373"/>
                <a:gd name="T26" fmla="*/ 16 w 520"/>
                <a:gd name="T27" fmla="*/ 325 h 373"/>
                <a:gd name="T28" fmla="*/ 56 w 520"/>
                <a:gd name="T29" fmla="*/ 271 h 373"/>
                <a:gd name="T30" fmla="*/ 66 w 520"/>
                <a:gd name="T31" fmla="*/ 266 h 373"/>
                <a:gd name="T32" fmla="*/ 483 w 520"/>
                <a:gd name="T33" fmla="*/ 266 h 373"/>
                <a:gd name="T34" fmla="*/ 504 w 520"/>
                <a:gd name="T35" fmla="*/ 245 h 373"/>
                <a:gd name="T36" fmla="*/ 504 w 520"/>
                <a:gd name="T37" fmla="*/ 38 h 373"/>
                <a:gd name="T38" fmla="*/ 483 w 520"/>
                <a:gd name="T39" fmla="*/ 16 h 373"/>
                <a:gd name="T40" fmla="*/ 37 w 520"/>
                <a:gd name="T41"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73">
                  <a:moveTo>
                    <a:pt x="0" y="373"/>
                  </a:moveTo>
                  <a:cubicBezTo>
                    <a:pt x="0" y="38"/>
                    <a:pt x="0" y="38"/>
                    <a:pt x="0" y="38"/>
                  </a:cubicBezTo>
                  <a:cubicBezTo>
                    <a:pt x="0" y="18"/>
                    <a:pt x="17" y="0"/>
                    <a:pt x="37" y="0"/>
                  </a:cubicBezTo>
                  <a:cubicBezTo>
                    <a:pt x="484" y="1"/>
                    <a:pt x="484" y="1"/>
                    <a:pt x="484" y="1"/>
                  </a:cubicBezTo>
                  <a:cubicBezTo>
                    <a:pt x="504" y="1"/>
                    <a:pt x="520" y="18"/>
                    <a:pt x="520" y="38"/>
                  </a:cubicBezTo>
                  <a:cubicBezTo>
                    <a:pt x="520" y="245"/>
                    <a:pt x="520" y="245"/>
                    <a:pt x="520" y="245"/>
                  </a:cubicBezTo>
                  <a:cubicBezTo>
                    <a:pt x="520" y="265"/>
                    <a:pt x="504" y="282"/>
                    <a:pt x="483" y="282"/>
                  </a:cubicBezTo>
                  <a:cubicBezTo>
                    <a:pt x="68" y="282"/>
                    <a:pt x="68" y="282"/>
                    <a:pt x="68" y="282"/>
                  </a:cubicBezTo>
                  <a:cubicBezTo>
                    <a:pt x="44" y="314"/>
                    <a:pt x="31" y="332"/>
                    <a:pt x="24" y="342"/>
                  </a:cubicBezTo>
                  <a:cubicBezTo>
                    <a:pt x="17" y="352"/>
                    <a:pt x="15" y="354"/>
                    <a:pt x="15" y="355"/>
                  </a:cubicBezTo>
                  <a:lnTo>
                    <a:pt x="0" y="373"/>
                  </a:lnTo>
                  <a:close/>
                  <a:moveTo>
                    <a:pt x="37" y="16"/>
                  </a:moveTo>
                  <a:cubicBezTo>
                    <a:pt x="26" y="16"/>
                    <a:pt x="16" y="26"/>
                    <a:pt x="16" y="38"/>
                  </a:cubicBezTo>
                  <a:cubicBezTo>
                    <a:pt x="16" y="325"/>
                    <a:pt x="16" y="325"/>
                    <a:pt x="16" y="325"/>
                  </a:cubicBezTo>
                  <a:cubicBezTo>
                    <a:pt x="24" y="314"/>
                    <a:pt x="37" y="297"/>
                    <a:pt x="56" y="271"/>
                  </a:cubicBezTo>
                  <a:cubicBezTo>
                    <a:pt x="58" y="268"/>
                    <a:pt x="62" y="266"/>
                    <a:pt x="66" y="266"/>
                  </a:cubicBezTo>
                  <a:cubicBezTo>
                    <a:pt x="483" y="266"/>
                    <a:pt x="483" y="266"/>
                    <a:pt x="483" y="266"/>
                  </a:cubicBezTo>
                  <a:cubicBezTo>
                    <a:pt x="495" y="266"/>
                    <a:pt x="504" y="256"/>
                    <a:pt x="504" y="245"/>
                  </a:cubicBezTo>
                  <a:cubicBezTo>
                    <a:pt x="504" y="38"/>
                    <a:pt x="504" y="38"/>
                    <a:pt x="504" y="38"/>
                  </a:cubicBezTo>
                  <a:cubicBezTo>
                    <a:pt x="504" y="26"/>
                    <a:pt x="494" y="16"/>
                    <a:pt x="483" y="16"/>
                  </a:cubicBezTo>
                  <a:lnTo>
                    <a:pt x="37"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3" name="Group 182"/>
          <p:cNvGrpSpPr/>
          <p:nvPr userDrawn="1"/>
        </p:nvGrpSpPr>
        <p:grpSpPr>
          <a:xfrm>
            <a:off x="5713413" y="369888"/>
            <a:ext cx="446088" cy="866775"/>
            <a:chOff x="5713413" y="369888"/>
            <a:chExt cx="446088" cy="866775"/>
          </a:xfrm>
        </p:grpSpPr>
        <p:sp>
          <p:nvSpPr>
            <p:cNvPr id="140" name="Freeform 131"/>
            <p:cNvSpPr>
              <a:spLocks/>
            </p:cNvSpPr>
            <p:nvPr userDrawn="1"/>
          </p:nvSpPr>
          <p:spPr bwMode="auto">
            <a:xfrm>
              <a:off x="5721351" y="376238"/>
              <a:ext cx="430213" cy="852488"/>
            </a:xfrm>
            <a:custGeom>
              <a:avLst/>
              <a:gdLst>
                <a:gd name="T0" fmla="*/ 472 w 472"/>
                <a:gd name="T1" fmla="*/ 859 h 932"/>
                <a:gd name="T2" fmla="*/ 399 w 472"/>
                <a:gd name="T3" fmla="*/ 932 h 932"/>
                <a:gd name="T4" fmla="*/ 73 w 472"/>
                <a:gd name="T5" fmla="*/ 932 h 932"/>
                <a:gd name="T6" fmla="*/ 0 w 472"/>
                <a:gd name="T7" fmla="*/ 859 h 932"/>
                <a:gd name="T8" fmla="*/ 0 w 472"/>
                <a:gd name="T9" fmla="*/ 73 h 932"/>
                <a:gd name="T10" fmla="*/ 73 w 472"/>
                <a:gd name="T11" fmla="*/ 0 h 932"/>
                <a:gd name="T12" fmla="*/ 399 w 472"/>
                <a:gd name="T13" fmla="*/ 0 h 932"/>
                <a:gd name="T14" fmla="*/ 472 w 472"/>
                <a:gd name="T15" fmla="*/ 73 h 932"/>
                <a:gd name="T16" fmla="*/ 472 w 472"/>
                <a:gd name="T17" fmla="*/ 85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932">
                  <a:moveTo>
                    <a:pt x="472" y="859"/>
                  </a:moveTo>
                  <a:cubicBezTo>
                    <a:pt x="472" y="900"/>
                    <a:pt x="440" y="932"/>
                    <a:pt x="399" y="932"/>
                  </a:cubicBezTo>
                  <a:cubicBezTo>
                    <a:pt x="73" y="932"/>
                    <a:pt x="73" y="932"/>
                    <a:pt x="73" y="932"/>
                  </a:cubicBezTo>
                  <a:cubicBezTo>
                    <a:pt x="32" y="932"/>
                    <a:pt x="0" y="900"/>
                    <a:pt x="0" y="859"/>
                  </a:cubicBezTo>
                  <a:cubicBezTo>
                    <a:pt x="0" y="73"/>
                    <a:pt x="0" y="73"/>
                    <a:pt x="0" y="73"/>
                  </a:cubicBezTo>
                  <a:cubicBezTo>
                    <a:pt x="0" y="32"/>
                    <a:pt x="32" y="0"/>
                    <a:pt x="73" y="0"/>
                  </a:cubicBezTo>
                  <a:cubicBezTo>
                    <a:pt x="399" y="0"/>
                    <a:pt x="399" y="0"/>
                    <a:pt x="399" y="0"/>
                  </a:cubicBezTo>
                  <a:cubicBezTo>
                    <a:pt x="440" y="0"/>
                    <a:pt x="472" y="32"/>
                    <a:pt x="472" y="73"/>
                  </a:cubicBezTo>
                  <a:lnTo>
                    <a:pt x="472" y="859"/>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1" name="Freeform 132"/>
            <p:cNvSpPr>
              <a:spLocks noEditPoints="1"/>
            </p:cNvSpPr>
            <p:nvPr userDrawn="1"/>
          </p:nvSpPr>
          <p:spPr bwMode="auto">
            <a:xfrm>
              <a:off x="5713413" y="369888"/>
              <a:ext cx="446088" cy="866775"/>
            </a:xfrm>
            <a:custGeom>
              <a:avLst/>
              <a:gdLst>
                <a:gd name="T0" fmla="*/ 407 w 488"/>
                <a:gd name="T1" fmla="*/ 948 h 948"/>
                <a:gd name="T2" fmla="*/ 81 w 488"/>
                <a:gd name="T3" fmla="*/ 948 h 948"/>
                <a:gd name="T4" fmla="*/ 0 w 488"/>
                <a:gd name="T5" fmla="*/ 867 h 948"/>
                <a:gd name="T6" fmla="*/ 0 w 488"/>
                <a:gd name="T7" fmla="*/ 81 h 948"/>
                <a:gd name="T8" fmla="*/ 81 w 488"/>
                <a:gd name="T9" fmla="*/ 0 h 948"/>
                <a:gd name="T10" fmla="*/ 407 w 488"/>
                <a:gd name="T11" fmla="*/ 0 h 948"/>
                <a:gd name="T12" fmla="*/ 488 w 488"/>
                <a:gd name="T13" fmla="*/ 81 h 948"/>
                <a:gd name="T14" fmla="*/ 488 w 488"/>
                <a:gd name="T15" fmla="*/ 867 h 948"/>
                <a:gd name="T16" fmla="*/ 407 w 488"/>
                <a:gd name="T17" fmla="*/ 948 h 948"/>
                <a:gd name="T18" fmla="*/ 81 w 488"/>
                <a:gd name="T19" fmla="*/ 16 h 948"/>
                <a:gd name="T20" fmla="*/ 16 w 488"/>
                <a:gd name="T21" fmla="*/ 81 h 948"/>
                <a:gd name="T22" fmla="*/ 16 w 488"/>
                <a:gd name="T23" fmla="*/ 867 h 948"/>
                <a:gd name="T24" fmla="*/ 81 w 488"/>
                <a:gd name="T25" fmla="*/ 932 h 948"/>
                <a:gd name="T26" fmla="*/ 407 w 488"/>
                <a:gd name="T27" fmla="*/ 932 h 948"/>
                <a:gd name="T28" fmla="*/ 472 w 488"/>
                <a:gd name="T29" fmla="*/ 867 h 948"/>
                <a:gd name="T30" fmla="*/ 472 w 488"/>
                <a:gd name="T31" fmla="*/ 81 h 948"/>
                <a:gd name="T32" fmla="*/ 407 w 488"/>
                <a:gd name="T33" fmla="*/ 16 h 948"/>
                <a:gd name="T34" fmla="*/ 81 w 488"/>
                <a:gd name="T35" fmla="*/ 1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 h="948">
                  <a:moveTo>
                    <a:pt x="407" y="948"/>
                  </a:moveTo>
                  <a:cubicBezTo>
                    <a:pt x="81" y="948"/>
                    <a:pt x="81" y="948"/>
                    <a:pt x="81" y="948"/>
                  </a:cubicBezTo>
                  <a:cubicBezTo>
                    <a:pt x="36" y="948"/>
                    <a:pt x="0" y="912"/>
                    <a:pt x="0" y="867"/>
                  </a:cubicBezTo>
                  <a:cubicBezTo>
                    <a:pt x="0" y="81"/>
                    <a:pt x="0" y="81"/>
                    <a:pt x="0" y="81"/>
                  </a:cubicBezTo>
                  <a:cubicBezTo>
                    <a:pt x="0" y="36"/>
                    <a:pt x="36" y="0"/>
                    <a:pt x="81" y="0"/>
                  </a:cubicBezTo>
                  <a:cubicBezTo>
                    <a:pt x="407" y="0"/>
                    <a:pt x="407" y="0"/>
                    <a:pt x="407" y="0"/>
                  </a:cubicBezTo>
                  <a:cubicBezTo>
                    <a:pt x="452" y="0"/>
                    <a:pt x="488" y="36"/>
                    <a:pt x="488" y="81"/>
                  </a:cubicBezTo>
                  <a:cubicBezTo>
                    <a:pt x="488" y="867"/>
                    <a:pt x="488" y="867"/>
                    <a:pt x="488" y="867"/>
                  </a:cubicBezTo>
                  <a:cubicBezTo>
                    <a:pt x="488" y="912"/>
                    <a:pt x="452" y="948"/>
                    <a:pt x="407" y="948"/>
                  </a:cubicBezTo>
                  <a:close/>
                  <a:moveTo>
                    <a:pt x="81" y="16"/>
                  </a:moveTo>
                  <a:cubicBezTo>
                    <a:pt x="45" y="16"/>
                    <a:pt x="16" y="45"/>
                    <a:pt x="16" y="81"/>
                  </a:cubicBezTo>
                  <a:cubicBezTo>
                    <a:pt x="16" y="867"/>
                    <a:pt x="16" y="867"/>
                    <a:pt x="16" y="867"/>
                  </a:cubicBezTo>
                  <a:cubicBezTo>
                    <a:pt x="16" y="903"/>
                    <a:pt x="45" y="932"/>
                    <a:pt x="81" y="932"/>
                  </a:cubicBezTo>
                  <a:cubicBezTo>
                    <a:pt x="407" y="932"/>
                    <a:pt x="407" y="932"/>
                    <a:pt x="407" y="932"/>
                  </a:cubicBezTo>
                  <a:cubicBezTo>
                    <a:pt x="443" y="932"/>
                    <a:pt x="472" y="903"/>
                    <a:pt x="472" y="867"/>
                  </a:cubicBezTo>
                  <a:cubicBezTo>
                    <a:pt x="472" y="81"/>
                    <a:pt x="472" y="81"/>
                    <a:pt x="472" y="81"/>
                  </a:cubicBezTo>
                  <a:cubicBezTo>
                    <a:pt x="472" y="45"/>
                    <a:pt x="443" y="16"/>
                    <a:pt x="407" y="16"/>
                  </a:cubicBezTo>
                  <a:lnTo>
                    <a:pt x="81"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2" name="Oval 133"/>
            <p:cNvSpPr>
              <a:spLocks noChangeArrowheads="1"/>
            </p:cNvSpPr>
            <p:nvPr userDrawn="1"/>
          </p:nvSpPr>
          <p:spPr bwMode="auto">
            <a:xfrm>
              <a:off x="5905501" y="1131888"/>
              <a:ext cx="58738"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3" name="Freeform 134"/>
            <p:cNvSpPr>
              <a:spLocks noEditPoints="1"/>
            </p:cNvSpPr>
            <p:nvPr userDrawn="1"/>
          </p:nvSpPr>
          <p:spPr bwMode="auto">
            <a:xfrm>
              <a:off x="5899151" y="1123951"/>
              <a:ext cx="73025" cy="730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3"/>
                    <a:pt x="27" y="64"/>
                    <a:pt x="40" y="64"/>
                  </a:cubicBezTo>
                  <a:cubicBezTo>
                    <a:pt x="53" y="64"/>
                    <a:pt x="64" y="53"/>
                    <a:pt x="64" y="40"/>
                  </a:cubicBezTo>
                  <a:cubicBezTo>
                    <a:pt x="64" y="27"/>
                    <a:pt x="53" y="16"/>
                    <a:pt x="40"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4" name="Freeform 135"/>
            <p:cNvSpPr>
              <a:spLocks/>
            </p:cNvSpPr>
            <p:nvPr userDrawn="1"/>
          </p:nvSpPr>
          <p:spPr bwMode="auto">
            <a:xfrm>
              <a:off x="5753101" y="431801"/>
              <a:ext cx="366713" cy="665163"/>
            </a:xfrm>
            <a:custGeom>
              <a:avLst/>
              <a:gdLst>
                <a:gd name="T0" fmla="*/ 400 w 400"/>
                <a:gd name="T1" fmla="*/ 706 h 728"/>
                <a:gd name="T2" fmla="*/ 378 w 400"/>
                <a:gd name="T3" fmla="*/ 728 h 728"/>
                <a:gd name="T4" fmla="*/ 22 w 400"/>
                <a:gd name="T5" fmla="*/ 728 h 728"/>
                <a:gd name="T6" fmla="*/ 0 w 400"/>
                <a:gd name="T7" fmla="*/ 706 h 728"/>
                <a:gd name="T8" fmla="*/ 0 w 400"/>
                <a:gd name="T9" fmla="*/ 22 h 728"/>
                <a:gd name="T10" fmla="*/ 22 w 400"/>
                <a:gd name="T11" fmla="*/ 0 h 728"/>
                <a:gd name="T12" fmla="*/ 378 w 400"/>
                <a:gd name="T13" fmla="*/ 0 h 728"/>
                <a:gd name="T14" fmla="*/ 400 w 400"/>
                <a:gd name="T15" fmla="*/ 22 h 728"/>
                <a:gd name="T16" fmla="*/ 400 w 400"/>
                <a:gd name="T17" fmla="*/ 70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28">
                  <a:moveTo>
                    <a:pt x="400" y="706"/>
                  </a:moveTo>
                  <a:cubicBezTo>
                    <a:pt x="400" y="718"/>
                    <a:pt x="390" y="728"/>
                    <a:pt x="378" y="728"/>
                  </a:cubicBezTo>
                  <a:cubicBezTo>
                    <a:pt x="22" y="728"/>
                    <a:pt x="22" y="728"/>
                    <a:pt x="22" y="728"/>
                  </a:cubicBezTo>
                  <a:cubicBezTo>
                    <a:pt x="10" y="728"/>
                    <a:pt x="0" y="718"/>
                    <a:pt x="0" y="706"/>
                  </a:cubicBezTo>
                  <a:cubicBezTo>
                    <a:pt x="0" y="22"/>
                    <a:pt x="0" y="22"/>
                    <a:pt x="0" y="22"/>
                  </a:cubicBezTo>
                  <a:cubicBezTo>
                    <a:pt x="0" y="10"/>
                    <a:pt x="10" y="0"/>
                    <a:pt x="22" y="0"/>
                  </a:cubicBezTo>
                  <a:cubicBezTo>
                    <a:pt x="378" y="0"/>
                    <a:pt x="378" y="0"/>
                    <a:pt x="378" y="0"/>
                  </a:cubicBezTo>
                  <a:cubicBezTo>
                    <a:pt x="390" y="0"/>
                    <a:pt x="400" y="10"/>
                    <a:pt x="400" y="22"/>
                  </a:cubicBezTo>
                  <a:lnTo>
                    <a:pt x="400"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5" name="Freeform 136"/>
            <p:cNvSpPr>
              <a:spLocks noEditPoints="1"/>
            </p:cNvSpPr>
            <p:nvPr userDrawn="1"/>
          </p:nvSpPr>
          <p:spPr bwMode="auto">
            <a:xfrm>
              <a:off x="5746751" y="423863"/>
              <a:ext cx="379413" cy="681038"/>
            </a:xfrm>
            <a:custGeom>
              <a:avLst/>
              <a:gdLst>
                <a:gd name="T0" fmla="*/ 386 w 416"/>
                <a:gd name="T1" fmla="*/ 744 h 744"/>
                <a:gd name="T2" fmla="*/ 30 w 416"/>
                <a:gd name="T3" fmla="*/ 744 h 744"/>
                <a:gd name="T4" fmla="*/ 0 w 416"/>
                <a:gd name="T5" fmla="*/ 714 h 744"/>
                <a:gd name="T6" fmla="*/ 0 w 416"/>
                <a:gd name="T7" fmla="*/ 30 h 744"/>
                <a:gd name="T8" fmla="*/ 30 w 416"/>
                <a:gd name="T9" fmla="*/ 0 h 744"/>
                <a:gd name="T10" fmla="*/ 386 w 416"/>
                <a:gd name="T11" fmla="*/ 0 h 744"/>
                <a:gd name="T12" fmla="*/ 416 w 416"/>
                <a:gd name="T13" fmla="*/ 30 h 744"/>
                <a:gd name="T14" fmla="*/ 416 w 416"/>
                <a:gd name="T15" fmla="*/ 714 h 744"/>
                <a:gd name="T16" fmla="*/ 386 w 416"/>
                <a:gd name="T17" fmla="*/ 744 h 744"/>
                <a:gd name="T18" fmla="*/ 30 w 416"/>
                <a:gd name="T19" fmla="*/ 16 h 744"/>
                <a:gd name="T20" fmla="*/ 16 w 416"/>
                <a:gd name="T21" fmla="*/ 30 h 744"/>
                <a:gd name="T22" fmla="*/ 16 w 416"/>
                <a:gd name="T23" fmla="*/ 714 h 744"/>
                <a:gd name="T24" fmla="*/ 30 w 416"/>
                <a:gd name="T25" fmla="*/ 728 h 744"/>
                <a:gd name="T26" fmla="*/ 386 w 416"/>
                <a:gd name="T27" fmla="*/ 728 h 744"/>
                <a:gd name="T28" fmla="*/ 400 w 416"/>
                <a:gd name="T29" fmla="*/ 714 h 744"/>
                <a:gd name="T30" fmla="*/ 400 w 416"/>
                <a:gd name="T31" fmla="*/ 30 h 744"/>
                <a:gd name="T32" fmla="*/ 386 w 416"/>
                <a:gd name="T33" fmla="*/ 16 h 744"/>
                <a:gd name="T34" fmla="*/ 30 w 416"/>
                <a:gd name="T35"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744">
                  <a:moveTo>
                    <a:pt x="386" y="744"/>
                  </a:moveTo>
                  <a:cubicBezTo>
                    <a:pt x="30" y="744"/>
                    <a:pt x="30" y="744"/>
                    <a:pt x="30" y="744"/>
                  </a:cubicBezTo>
                  <a:cubicBezTo>
                    <a:pt x="13" y="744"/>
                    <a:pt x="0" y="731"/>
                    <a:pt x="0" y="714"/>
                  </a:cubicBezTo>
                  <a:cubicBezTo>
                    <a:pt x="0" y="30"/>
                    <a:pt x="0" y="30"/>
                    <a:pt x="0" y="30"/>
                  </a:cubicBezTo>
                  <a:cubicBezTo>
                    <a:pt x="0" y="13"/>
                    <a:pt x="13" y="0"/>
                    <a:pt x="30" y="0"/>
                  </a:cubicBezTo>
                  <a:cubicBezTo>
                    <a:pt x="386" y="0"/>
                    <a:pt x="386" y="0"/>
                    <a:pt x="386" y="0"/>
                  </a:cubicBezTo>
                  <a:cubicBezTo>
                    <a:pt x="403" y="0"/>
                    <a:pt x="416" y="13"/>
                    <a:pt x="416" y="30"/>
                  </a:cubicBezTo>
                  <a:cubicBezTo>
                    <a:pt x="416" y="714"/>
                    <a:pt x="416" y="714"/>
                    <a:pt x="416" y="714"/>
                  </a:cubicBezTo>
                  <a:cubicBezTo>
                    <a:pt x="416" y="731"/>
                    <a:pt x="403" y="744"/>
                    <a:pt x="386" y="744"/>
                  </a:cubicBezTo>
                  <a:close/>
                  <a:moveTo>
                    <a:pt x="30" y="16"/>
                  </a:moveTo>
                  <a:cubicBezTo>
                    <a:pt x="22" y="16"/>
                    <a:pt x="16" y="22"/>
                    <a:pt x="16" y="30"/>
                  </a:cubicBezTo>
                  <a:cubicBezTo>
                    <a:pt x="16" y="714"/>
                    <a:pt x="16" y="714"/>
                    <a:pt x="16" y="714"/>
                  </a:cubicBezTo>
                  <a:cubicBezTo>
                    <a:pt x="16" y="722"/>
                    <a:pt x="22" y="728"/>
                    <a:pt x="30" y="728"/>
                  </a:cubicBezTo>
                  <a:cubicBezTo>
                    <a:pt x="386" y="728"/>
                    <a:pt x="386" y="728"/>
                    <a:pt x="386" y="728"/>
                  </a:cubicBezTo>
                  <a:cubicBezTo>
                    <a:pt x="394" y="728"/>
                    <a:pt x="400" y="722"/>
                    <a:pt x="400" y="714"/>
                  </a:cubicBezTo>
                  <a:cubicBezTo>
                    <a:pt x="400" y="30"/>
                    <a:pt x="400" y="30"/>
                    <a:pt x="400" y="30"/>
                  </a:cubicBezTo>
                  <a:cubicBezTo>
                    <a:pt x="400" y="22"/>
                    <a:pt x="394" y="16"/>
                    <a:pt x="386" y="16"/>
                  </a:cubicBezTo>
                  <a:lnTo>
                    <a:pt x="30"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5" name="Freeform 156"/>
            <p:cNvSpPr>
              <a:spLocks/>
            </p:cNvSpPr>
            <p:nvPr userDrawn="1"/>
          </p:nvSpPr>
          <p:spPr bwMode="auto">
            <a:xfrm>
              <a:off x="5775326" y="449263"/>
              <a:ext cx="336550" cy="641350"/>
            </a:xfrm>
            <a:custGeom>
              <a:avLst/>
              <a:gdLst>
                <a:gd name="T0" fmla="*/ 369 w 369"/>
                <a:gd name="T1" fmla="*/ 0 h 700"/>
                <a:gd name="T2" fmla="*/ 369 w 369"/>
                <a:gd name="T3" fmla="*/ 686 h 700"/>
                <a:gd name="T4" fmla="*/ 355 w 369"/>
                <a:gd name="T5" fmla="*/ 700 h 700"/>
                <a:gd name="T6" fmla="*/ 0 w 369"/>
                <a:gd name="T7" fmla="*/ 700 h 700"/>
                <a:gd name="T8" fmla="*/ 369 w 369"/>
                <a:gd name="T9" fmla="*/ 0 h 700"/>
              </a:gdLst>
              <a:ahLst/>
              <a:cxnLst>
                <a:cxn ang="0">
                  <a:pos x="T0" y="T1"/>
                </a:cxn>
                <a:cxn ang="0">
                  <a:pos x="T2" y="T3"/>
                </a:cxn>
                <a:cxn ang="0">
                  <a:pos x="T4" y="T5"/>
                </a:cxn>
                <a:cxn ang="0">
                  <a:pos x="T6" y="T7"/>
                </a:cxn>
                <a:cxn ang="0">
                  <a:pos x="T8" y="T9"/>
                </a:cxn>
              </a:cxnLst>
              <a:rect l="0" t="0" r="r" b="b"/>
              <a:pathLst>
                <a:path w="369" h="700">
                  <a:moveTo>
                    <a:pt x="369" y="0"/>
                  </a:moveTo>
                  <a:cubicBezTo>
                    <a:pt x="369" y="686"/>
                    <a:pt x="369" y="686"/>
                    <a:pt x="369" y="686"/>
                  </a:cubicBezTo>
                  <a:cubicBezTo>
                    <a:pt x="369" y="694"/>
                    <a:pt x="363" y="700"/>
                    <a:pt x="355" y="700"/>
                  </a:cubicBezTo>
                  <a:cubicBezTo>
                    <a:pt x="0" y="700"/>
                    <a:pt x="0" y="700"/>
                    <a:pt x="0" y="700"/>
                  </a:cubicBezTo>
                  <a:lnTo>
                    <a:pt x="36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3" name="Group 172"/>
          <p:cNvGrpSpPr/>
          <p:nvPr userDrawn="1"/>
        </p:nvGrpSpPr>
        <p:grpSpPr>
          <a:xfrm>
            <a:off x="2292351" y="731838"/>
            <a:ext cx="1406525" cy="795338"/>
            <a:chOff x="2292351" y="731838"/>
            <a:chExt cx="1406525" cy="795338"/>
          </a:xfrm>
        </p:grpSpPr>
        <p:sp>
          <p:nvSpPr>
            <p:cNvPr id="118" name="Freeform 109"/>
            <p:cNvSpPr>
              <a:spLocks/>
            </p:cNvSpPr>
            <p:nvPr userDrawn="1"/>
          </p:nvSpPr>
          <p:spPr bwMode="auto">
            <a:xfrm>
              <a:off x="2693988" y="735013"/>
              <a:ext cx="996950" cy="788988"/>
            </a:xfrm>
            <a:custGeom>
              <a:avLst/>
              <a:gdLst>
                <a:gd name="T0" fmla="*/ 156 w 1091"/>
                <a:gd name="T1" fmla="*/ 45 h 862"/>
                <a:gd name="T2" fmla="*/ 216 w 1091"/>
                <a:gd name="T3" fmla="*/ 6 h 862"/>
                <a:gd name="T4" fmla="*/ 236 w 1091"/>
                <a:gd name="T5" fmla="*/ 10 h 862"/>
                <a:gd name="T6" fmla="*/ 275 w 1091"/>
                <a:gd name="T7" fmla="*/ 71 h 862"/>
                <a:gd name="T8" fmla="*/ 272 w 1091"/>
                <a:gd name="T9" fmla="*/ 82 h 862"/>
                <a:gd name="T10" fmla="*/ 1054 w 1091"/>
                <a:gd name="T11" fmla="*/ 527 h 862"/>
                <a:gd name="T12" fmla="*/ 1086 w 1091"/>
                <a:gd name="T13" fmla="*/ 588 h 862"/>
                <a:gd name="T14" fmla="*/ 1082 w 1091"/>
                <a:gd name="T15" fmla="*/ 604 h 862"/>
                <a:gd name="T16" fmla="*/ 1078 w 1091"/>
                <a:gd name="T17" fmla="*/ 622 h 862"/>
                <a:gd name="T18" fmla="*/ 1023 w 1091"/>
                <a:gd name="T19" fmla="*/ 664 h 862"/>
                <a:gd name="T20" fmla="*/ 840 w 1091"/>
                <a:gd name="T21" fmla="*/ 664 h 862"/>
                <a:gd name="T22" fmla="*/ 803 w 1091"/>
                <a:gd name="T23" fmla="*/ 830 h 862"/>
                <a:gd name="T24" fmla="*/ 764 w 1091"/>
                <a:gd name="T25" fmla="*/ 858 h 862"/>
                <a:gd name="T26" fmla="*/ 694 w 1091"/>
                <a:gd name="T27" fmla="*/ 842 h 862"/>
                <a:gd name="T28" fmla="*/ 668 w 1091"/>
                <a:gd name="T29" fmla="*/ 800 h 862"/>
                <a:gd name="T30" fmla="*/ 697 w 1091"/>
                <a:gd name="T31" fmla="*/ 670 h 862"/>
                <a:gd name="T32" fmla="*/ 128 w 1091"/>
                <a:gd name="T33" fmla="*/ 742 h 862"/>
                <a:gd name="T34" fmla="*/ 125 w 1091"/>
                <a:gd name="T35" fmla="*/ 753 h 862"/>
                <a:gd name="T36" fmla="*/ 65 w 1091"/>
                <a:gd name="T37" fmla="*/ 792 h 862"/>
                <a:gd name="T38" fmla="*/ 44 w 1091"/>
                <a:gd name="T39" fmla="*/ 788 h 862"/>
                <a:gd name="T40" fmla="*/ 6 w 1091"/>
                <a:gd name="T41" fmla="*/ 727 h 862"/>
                <a:gd name="T42" fmla="*/ 156 w 1091"/>
                <a:gd name="T43" fmla="*/ 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1" h="862">
                  <a:moveTo>
                    <a:pt x="156" y="45"/>
                  </a:moveTo>
                  <a:cubicBezTo>
                    <a:pt x="162" y="18"/>
                    <a:pt x="188" y="0"/>
                    <a:pt x="216" y="6"/>
                  </a:cubicBezTo>
                  <a:cubicBezTo>
                    <a:pt x="236" y="10"/>
                    <a:pt x="236" y="10"/>
                    <a:pt x="236" y="10"/>
                  </a:cubicBezTo>
                  <a:cubicBezTo>
                    <a:pt x="264" y="16"/>
                    <a:pt x="281" y="44"/>
                    <a:pt x="275" y="71"/>
                  </a:cubicBezTo>
                  <a:cubicBezTo>
                    <a:pt x="272" y="82"/>
                    <a:pt x="272" y="82"/>
                    <a:pt x="272" y="82"/>
                  </a:cubicBezTo>
                  <a:cubicBezTo>
                    <a:pt x="432" y="229"/>
                    <a:pt x="890" y="457"/>
                    <a:pt x="1054" y="527"/>
                  </a:cubicBezTo>
                  <a:cubicBezTo>
                    <a:pt x="1078" y="537"/>
                    <a:pt x="1091" y="563"/>
                    <a:pt x="1086" y="588"/>
                  </a:cubicBezTo>
                  <a:cubicBezTo>
                    <a:pt x="1082" y="604"/>
                    <a:pt x="1082" y="604"/>
                    <a:pt x="1082" y="604"/>
                  </a:cubicBezTo>
                  <a:cubicBezTo>
                    <a:pt x="1078" y="622"/>
                    <a:pt x="1078" y="622"/>
                    <a:pt x="1078" y="622"/>
                  </a:cubicBezTo>
                  <a:cubicBezTo>
                    <a:pt x="1073" y="647"/>
                    <a:pt x="1049" y="665"/>
                    <a:pt x="1023" y="664"/>
                  </a:cubicBezTo>
                  <a:cubicBezTo>
                    <a:pt x="979" y="663"/>
                    <a:pt x="914" y="663"/>
                    <a:pt x="840" y="664"/>
                  </a:cubicBezTo>
                  <a:cubicBezTo>
                    <a:pt x="803" y="830"/>
                    <a:pt x="803" y="830"/>
                    <a:pt x="803" y="830"/>
                  </a:cubicBezTo>
                  <a:cubicBezTo>
                    <a:pt x="799" y="848"/>
                    <a:pt x="782" y="862"/>
                    <a:pt x="764" y="858"/>
                  </a:cubicBezTo>
                  <a:cubicBezTo>
                    <a:pt x="694" y="842"/>
                    <a:pt x="694" y="842"/>
                    <a:pt x="694" y="842"/>
                  </a:cubicBezTo>
                  <a:cubicBezTo>
                    <a:pt x="676" y="838"/>
                    <a:pt x="664" y="819"/>
                    <a:pt x="668" y="800"/>
                  </a:cubicBezTo>
                  <a:cubicBezTo>
                    <a:pt x="697" y="670"/>
                    <a:pt x="697" y="670"/>
                    <a:pt x="697" y="670"/>
                  </a:cubicBezTo>
                  <a:cubicBezTo>
                    <a:pt x="492" y="680"/>
                    <a:pt x="255" y="701"/>
                    <a:pt x="128" y="742"/>
                  </a:cubicBezTo>
                  <a:cubicBezTo>
                    <a:pt x="125" y="753"/>
                    <a:pt x="125" y="753"/>
                    <a:pt x="125" y="753"/>
                  </a:cubicBezTo>
                  <a:cubicBezTo>
                    <a:pt x="119" y="780"/>
                    <a:pt x="92" y="798"/>
                    <a:pt x="65" y="792"/>
                  </a:cubicBezTo>
                  <a:cubicBezTo>
                    <a:pt x="44" y="788"/>
                    <a:pt x="44" y="788"/>
                    <a:pt x="44" y="788"/>
                  </a:cubicBezTo>
                  <a:cubicBezTo>
                    <a:pt x="17" y="782"/>
                    <a:pt x="0" y="754"/>
                    <a:pt x="6" y="727"/>
                  </a:cubicBezTo>
                  <a:lnTo>
                    <a:pt x="156" y="45"/>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9" name="Freeform 110"/>
            <p:cNvSpPr>
              <a:spLocks noEditPoints="1"/>
            </p:cNvSpPr>
            <p:nvPr userDrawn="1"/>
          </p:nvSpPr>
          <p:spPr bwMode="auto">
            <a:xfrm>
              <a:off x="2689226" y="731838"/>
              <a:ext cx="1009650" cy="795338"/>
            </a:xfrm>
            <a:custGeom>
              <a:avLst/>
              <a:gdLst>
                <a:gd name="T0" fmla="*/ 775 w 1105"/>
                <a:gd name="T1" fmla="*/ 870 h 870"/>
                <a:gd name="T2" fmla="*/ 767 w 1105"/>
                <a:gd name="T3" fmla="*/ 870 h 870"/>
                <a:gd name="T4" fmla="*/ 698 w 1105"/>
                <a:gd name="T5" fmla="*/ 854 h 870"/>
                <a:gd name="T6" fmla="*/ 671 w 1105"/>
                <a:gd name="T7" fmla="*/ 835 h 870"/>
                <a:gd name="T8" fmla="*/ 665 w 1105"/>
                <a:gd name="T9" fmla="*/ 802 h 870"/>
                <a:gd name="T10" fmla="*/ 692 w 1105"/>
                <a:gd name="T11" fmla="*/ 682 h 870"/>
                <a:gd name="T12" fmla="*/ 140 w 1105"/>
                <a:gd name="T13" fmla="*/ 752 h 870"/>
                <a:gd name="T14" fmla="*/ 138 w 1105"/>
                <a:gd name="T15" fmla="*/ 758 h 870"/>
                <a:gd name="T16" fmla="*/ 80 w 1105"/>
                <a:gd name="T17" fmla="*/ 805 h 870"/>
                <a:gd name="T18" fmla="*/ 68 w 1105"/>
                <a:gd name="T19" fmla="*/ 804 h 870"/>
                <a:gd name="T20" fmla="*/ 47 w 1105"/>
                <a:gd name="T21" fmla="*/ 799 h 870"/>
                <a:gd name="T22" fmla="*/ 11 w 1105"/>
                <a:gd name="T23" fmla="*/ 773 h 870"/>
                <a:gd name="T24" fmla="*/ 3 w 1105"/>
                <a:gd name="T25" fmla="*/ 729 h 870"/>
                <a:gd name="T26" fmla="*/ 153 w 1105"/>
                <a:gd name="T27" fmla="*/ 47 h 870"/>
                <a:gd name="T28" fmla="*/ 210 w 1105"/>
                <a:gd name="T29" fmla="*/ 0 h 870"/>
                <a:gd name="T30" fmla="*/ 222 w 1105"/>
                <a:gd name="T31" fmla="*/ 2 h 870"/>
                <a:gd name="T32" fmla="*/ 243 w 1105"/>
                <a:gd name="T33" fmla="*/ 6 h 870"/>
                <a:gd name="T34" fmla="*/ 280 w 1105"/>
                <a:gd name="T35" fmla="*/ 32 h 870"/>
                <a:gd name="T36" fmla="*/ 288 w 1105"/>
                <a:gd name="T37" fmla="*/ 77 h 870"/>
                <a:gd name="T38" fmla="*/ 286 w 1105"/>
                <a:gd name="T39" fmla="*/ 83 h 870"/>
                <a:gd name="T40" fmla="*/ 1062 w 1105"/>
                <a:gd name="T41" fmla="*/ 523 h 870"/>
                <a:gd name="T42" fmla="*/ 1098 w 1105"/>
                <a:gd name="T43" fmla="*/ 594 h 870"/>
                <a:gd name="T44" fmla="*/ 1091 w 1105"/>
                <a:gd name="T45" fmla="*/ 628 h 870"/>
                <a:gd name="T46" fmla="*/ 1027 w 1105"/>
                <a:gd name="T47" fmla="*/ 676 h 870"/>
                <a:gd name="T48" fmla="*/ 945 w 1105"/>
                <a:gd name="T49" fmla="*/ 675 h 870"/>
                <a:gd name="T50" fmla="*/ 851 w 1105"/>
                <a:gd name="T51" fmla="*/ 676 h 870"/>
                <a:gd name="T52" fmla="*/ 816 w 1105"/>
                <a:gd name="T53" fmla="*/ 835 h 870"/>
                <a:gd name="T54" fmla="*/ 775 w 1105"/>
                <a:gd name="T55" fmla="*/ 870 h 870"/>
                <a:gd name="T56" fmla="*/ 712 w 1105"/>
                <a:gd name="T57" fmla="*/ 665 h 870"/>
                <a:gd name="T58" fmla="*/ 681 w 1105"/>
                <a:gd name="T59" fmla="*/ 806 h 870"/>
                <a:gd name="T60" fmla="*/ 685 w 1105"/>
                <a:gd name="T61" fmla="*/ 827 h 870"/>
                <a:gd name="T62" fmla="*/ 701 w 1105"/>
                <a:gd name="T63" fmla="*/ 839 h 870"/>
                <a:gd name="T64" fmla="*/ 770 w 1105"/>
                <a:gd name="T65" fmla="*/ 854 h 870"/>
                <a:gd name="T66" fmla="*/ 801 w 1105"/>
                <a:gd name="T67" fmla="*/ 832 h 870"/>
                <a:gd name="T68" fmla="*/ 838 w 1105"/>
                <a:gd name="T69" fmla="*/ 660 h 870"/>
                <a:gd name="T70" fmla="*/ 844 w 1105"/>
                <a:gd name="T71" fmla="*/ 660 h 870"/>
                <a:gd name="T72" fmla="*/ 945 w 1105"/>
                <a:gd name="T73" fmla="*/ 659 h 870"/>
                <a:gd name="T74" fmla="*/ 1028 w 1105"/>
                <a:gd name="T75" fmla="*/ 660 h 870"/>
                <a:gd name="T76" fmla="*/ 1075 w 1105"/>
                <a:gd name="T77" fmla="*/ 624 h 870"/>
                <a:gd name="T78" fmla="*/ 1083 w 1105"/>
                <a:gd name="T79" fmla="*/ 591 h 870"/>
                <a:gd name="T80" fmla="*/ 1056 w 1105"/>
                <a:gd name="T81" fmla="*/ 538 h 870"/>
                <a:gd name="T82" fmla="*/ 272 w 1105"/>
                <a:gd name="T83" fmla="*/ 92 h 870"/>
                <a:gd name="T84" fmla="*/ 269 w 1105"/>
                <a:gd name="T85" fmla="*/ 89 h 870"/>
                <a:gd name="T86" fmla="*/ 272 w 1105"/>
                <a:gd name="T87" fmla="*/ 74 h 870"/>
                <a:gd name="T88" fmla="*/ 266 w 1105"/>
                <a:gd name="T89" fmla="*/ 41 h 870"/>
                <a:gd name="T90" fmla="*/ 240 w 1105"/>
                <a:gd name="T91" fmla="*/ 22 h 870"/>
                <a:gd name="T92" fmla="*/ 219 w 1105"/>
                <a:gd name="T93" fmla="*/ 17 h 870"/>
                <a:gd name="T94" fmla="*/ 210 w 1105"/>
                <a:gd name="T95" fmla="*/ 16 h 870"/>
                <a:gd name="T96" fmla="*/ 168 w 1105"/>
                <a:gd name="T97" fmla="*/ 51 h 870"/>
                <a:gd name="T98" fmla="*/ 19 w 1105"/>
                <a:gd name="T99" fmla="*/ 732 h 870"/>
                <a:gd name="T100" fmla="*/ 25 w 1105"/>
                <a:gd name="T101" fmla="*/ 765 h 870"/>
                <a:gd name="T102" fmla="*/ 51 w 1105"/>
                <a:gd name="T103" fmla="*/ 784 h 870"/>
                <a:gd name="T104" fmla="*/ 71 w 1105"/>
                <a:gd name="T105" fmla="*/ 788 h 870"/>
                <a:gd name="T106" fmla="*/ 80 w 1105"/>
                <a:gd name="T107" fmla="*/ 789 h 870"/>
                <a:gd name="T108" fmla="*/ 123 w 1105"/>
                <a:gd name="T109" fmla="*/ 755 h 870"/>
                <a:gd name="T110" fmla="*/ 126 w 1105"/>
                <a:gd name="T111" fmla="*/ 739 h 870"/>
                <a:gd name="T112" fmla="*/ 130 w 1105"/>
                <a:gd name="T113" fmla="*/ 738 h 870"/>
                <a:gd name="T114" fmla="*/ 701 w 1105"/>
                <a:gd name="T115" fmla="*/ 666 h 870"/>
                <a:gd name="T116" fmla="*/ 712 w 1105"/>
                <a:gd name="T117" fmla="*/ 66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5" h="870">
                  <a:moveTo>
                    <a:pt x="775" y="870"/>
                  </a:moveTo>
                  <a:cubicBezTo>
                    <a:pt x="773" y="870"/>
                    <a:pt x="770" y="870"/>
                    <a:pt x="767" y="870"/>
                  </a:cubicBezTo>
                  <a:cubicBezTo>
                    <a:pt x="698" y="854"/>
                    <a:pt x="698" y="854"/>
                    <a:pt x="698" y="854"/>
                  </a:cubicBezTo>
                  <a:cubicBezTo>
                    <a:pt x="687" y="852"/>
                    <a:pt x="677" y="845"/>
                    <a:pt x="671" y="835"/>
                  </a:cubicBezTo>
                  <a:cubicBezTo>
                    <a:pt x="665" y="825"/>
                    <a:pt x="663" y="813"/>
                    <a:pt x="665" y="802"/>
                  </a:cubicBezTo>
                  <a:cubicBezTo>
                    <a:pt x="692" y="682"/>
                    <a:pt x="692" y="682"/>
                    <a:pt x="692" y="682"/>
                  </a:cubicBezTo>
                  <a:cubicBezTo>
                    <a:pt x="540" y="690"/>
                    <a:pt x="279" y="709"/>
                    <a:pt x="140" y="752"/>
                  </a:cubicBezTo>
                  <a:cubicBezTo>
                    <a:pt x="138" y="758"/>
                    <a:pt x="138" y="758"/>
                    <a:pt x="138" y="758"/>
                  </a:cubicBezTo>
                  <a:cubicBezTo>
                    <a:pt x="132" y="786"/>
                    <a:pt x="108" y="805"/>
                    <a:pt x="80" y="805"/>
                  </a:cubicBezTo>
                  <a:cubicBezTo>
                    <a:pt x="76" y="805"/>
                    <a:pt x="72" y="805"/>
                    <a:pt x="68" y="804"/>
                  </a:cubicBezTo>
                  <a:cubicBezTo>
                    <a:pt x="47" y="799"/>
                    <a:pt x="47" y="799"/>
                    <a:pt x="47" y="799"/>
                  </a:cubicBezTo>
                  <a:cubicBezTo>
                    <a:pt x="32" y="796"/>
                    <a:pt x="19" y="787"/>
                    <a:pt x="11" y="773"/>
                  </a:cubicBezTo>
                  <a:cubicBezTo>
                    <a:pt x="3" y="760"/>
                    <a:pt x="0" y="744"/>
                    <a:pt x="3" y="729"/>
                  </a:cubicBezTo>
                  <a:cubicBezTo>
                    <a:pt x="153" y="47"/>
                    <a:pt x="153" y="47"/>
                    <a:pt x="153" y="47"/>
                  </a:cubicBezTo>
                  <a:cubicBezTo>
                    <a:pt x="159" y="20"/>
                    <a:pt x="183" y="0"/>
                    <a:pt x="210" y="0"/>
                  </a:cubicBezTo>
                  <a:cubicBezTo>
                    <a:pt x="214" y="0"/>
                    <a:pt x="218" y="1"/>
                    <a:pt x="222" y="2"/>
                  </a:cubicBezTo>
                  <a:cubicBezTo>
                    <a:pt x="243" y="6"/>
                    <a:pt x="243" y="6"/>
                    <a:pt x="243" y="6"/>
                  </a:cubicBezTo>
                  <a:cubicBezTo>
                    <a:pt x="258" y="10"/>
                    <a:pt x="271" y="19"/>
                    <a:pt x="280" y="32"/>
                  </a:cubicBezTo>
                  <a:cubicBezTo>
                    <a:pt x="288" y="46"/>
                    <a:pt x="291" y="62"/>
                    <a:pt x="288" y="77"/>
                  </a:cubicBezTo>
                  <a:cubicBezTo>
                    <a:pt x="286" y="83"/>
                    <a:pt x="286" y="83"/>
                    <a:pt x="286" y="83"/>
                  </a:cubicBezTo>
                  <a:cubicBezTo>
                    <a:pt x="449" y="231"/>
                    <a:pt x="906" y="457"/>
                    <a:pt x="1062" y="523"/>
                  </a:cubicBezTo>
                  <a:cubicBezTo>
                    <a:pt x="1089" y="535"/>
                    <a:pt x="1105" y="565"/>
                    <a:pt x="1098" y="594"/>
                  </a:cubicBezTo>
                  <a:cubicBezTo>
                    <a:pt x="1091" y="628"/>
                    <a:pt x="1091" y="628"/>
                    <a:pt x="1091" y="628"/>
                  </a:cubicBezTo>
                  <a:cubicBezTo>
                    <a:pt x="1085" y="656"/>
                    <a:pt x="1058" y="677"/>
                    <a:pt x="1027" y="676"/>
                  </a:cubicBezTo>
                  <a:cubicBezTo>
                    <a:pt x="1004" y="676"/>
                    <a:pt x="976" y="675"/>
                    <a:pt x="945" y="675"/>
                  </a:cubicBezTo>
                  <a:cubicBezTo>
                    <a:pt x="915" y="675"/>
                    <a:pt x="884" y="676"/>
                    <a:pt x="851" y="676"/>
                  </a:cubicBezTo>
                  <a:cubicBezTo>
                    <a:pt x="816" y="835"/>
                    <a:pt x="816" y="835"/>
                    <a:pt x="816" y="835"/>
                  </a:cubicBezTo>
                  <a:cubicBezTo>
                    <a:pt x="812" y="856"/>
                    <a:pt x="795" y="870"/>
                    <a:pt x="775" y="870"/>
                  </a:cubicBezTo>
                  <a:close/>
                  <a:moveTo>
                    <a:pt x="712" y="665"/>
                  </a:moveTo>
                  <a:cubicBezTo>
                    <a:pt x="681" y="806"/>
                    <a:pt x="681" y="806"/>
                    <a:pt x="681" y="806"/>
                  </a:cubicBezTo>
                  <a:cubicBezTo>
                    <a:pt x="679" y="813"/>
                    <a:pt x="681" y="820"/>
                    <a:pt x="685" y="827"/>
                  </a:cubicBezTo>
                  <a:cubicBezTo>
                    <a:pt x="688" y="833"/>
                    <a:pt x="694" y="837"/>
                    <a:pt x="701" y="839"/>
                  </a:cubicBezTo>
                  <a:cubicBezTo>
                    <a:pt x="770" y="854"/>
                    <a:pt x="770" y="854"/>
                    <a:pt x="770" y="854"/>
                  </a:cubicBezTo>
                  <a:cubicBezTo>
                    <a:pt x="784" y="857"/>
                    <a:pt x="797" y="847"/>
                    <a:pt x="801" y="832"/>
                  </a:cubicBezTo>
                  <a:cubicBezTo>
                    <a:pt x="838" y="660"/>
                    <a:pt x="838" y="660"/>
                    <a:pt x="838" y="660"/>
                  </a:cubicBezTo>
                  <a:cubicBezTo>
                    <a:pt x="844" y="660"/>
                    <a:pt x="844" y="660"/>
                    <a:pt x="844" y="660"/>
                  </a:cubicBezTo>
                  <a:cubicBezTo>
                    <a:pt x="879" y="660"/>
                    <a:pt x="913" y="659"/>
                    <a:pt x="945" y="659"/>
                  </a:cubicBezTo>
                  <a:cubicBezTo>
                    <a:pt x="976" y="659"/>
                    <a:pt x="1005" y="660"/>
                    <a:pt x="1028" y="660"/>
                  </a:cubicBezTo>
                  <a:cubicBezTo>
                    <a:pt x="1051" y="661"/>
                    <a:pt x="1071" y="646"/>
                    <a:pt x="1075" y="624"/>
                  </a:cubicBezTo>
                  <a:cubicBezTo>
                    <a:pt x="1083" y="591"/>
                    <a:pt x="1083" y="591"/>
                    <a:pt x="1083" y="591"/>
                  </a:cubicBezTo>
                  <a:cubicBezTo>
                    <a:pt x="1088" y="569"/>
                    <a:pt x="1076" y="547"/>
                    <a:pt x="1056" y="538"/>
                  </a:cubicBezTo>
                  <a:cubicBezTo>
                    <a:pt x="898" y="471"/>
                    <a:pt x="434" y="241"/>
                    <a:pt x="272" y="92"/>
                  </a:cubicBezTo>
                  <a:cubicBezTo>
                    <a:pt x="269" y="89"/>
                    <a:pt x="269" y="89"/>
                    <a:pt x="269" y="89"/>
                  </a:cubicBezTo>
                  <a:cubicBezTo>
                    <a:pt x="272" y="74"/>
                    <a:pt x="272" y="74"/>
                    <a:pt x="272" y="74"/>
                  </a:cubicBezTo>
                  <a:cubicBezTo>
                    <a:pt x="274" y="62"/>
                    <a:pt x="272" y="51"/>
                    <a:pt x="266" y="41"/>
                  </a:cubicBezTo>
                  <a:cubicBezTo>
                    <a:pt x="260" y="31"/>
                    <a:pt x="251" y="24"/>
                    <a:pt x="240" y="22"/>
                  </a:cubicBezTo>
                  <a:cubicBezTo>
                    <a:pt x="219" y="17"/>
                    <a:pt x="219" y="17"/>
                    <a:pt x="219" y="17"/>
                  </a:cubicBezTo>
                  <a:cubicBezTo>
                    <a:pt x="216" y="17"/>
                    <a:pt x="213" y="16"/>
                    <a:pt x="210" y="16"/>
                  </a:cubicBezTo>
                  <a:cubicBezTo>
                    <a:pt x="190" y="16"/>
                    <a:pt x="173" y="31"/>
                    <a:pt x="168" y="51"/>
                  </a:cubicBezTo>
                  <a:cubicBezTo>
                    <a:pt x="19" y="732"/>
                    <a:pt x="19" y="732"/>
                    <a:pt x="19" y="732"/>
                  </a:cubicBezTo>
                  <a:cubicBezTo>
                    <a:pt x="17" y="744"/>
                    <a:pt x="19" y="755"/>
                    <a:pt x="25" y="765"/>
                  </a:cubicBezTo>
                  <a:cubicBezTo>
                    <a:pt x="31" y="775"/>
                    <a:pt x="40" y="781"/>
                    <a:pt x="51" y="784"/>
                  </a:cubicBezTo>
                  <a:cubicBezTo>
                    <a:pt x="71" y="788"/>
                    <a:pt x="71" y="788"/>
                    <a:pt x="71" y="788"/>
                  </a:cubicBezTo>
                  <a:cubicBezTo>
                    <a:pt x="74" y="789"/>
                    <a:pt x="77" y="789"/>
                    <a:pt x="80" y="789"/>
                  </a:cubicBezTo>
                  <a:cubicBezTo>
                    <a:pt x="100" y="789"/>
                    <a:pt x="118" y="775"/>
                    <a:pt x="123" y="755"/>
                  </a:cubicBezTo>
                  <a:cubicBezTo>
                    <a:pt x="126" y="739"/>
                    <a:pt x="126" y="739"/>
                    <a:pt x="126" y="739"/>
                  </a:cubicBezTo>
                  <a:cubicBezTo>
                    <a:pt x="130" y="738"/>
                    <a:pt x="130" y="738"/>
                    <a:pt x="130" y="738"/>
                  </a:cubicBezTo>
                  <a:cubicBezTo>
                    <a:pt x="274" y="693"/>
                    <a:pt x="550" y="673"/>
                    <a:pt x="701" y="666"/>
                  </a:cubicBezTo>
                  <a:lnTo>
                    <a:pt x="712" y="6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0" name="Freeform 111"/>
            <p:cNvSpPr>
              <a:spLocks/>
            </p:cNvSpPr>
            <p:nvPr userDrawn="1"/>
          </p:nvSpPr>
          <p:spPr bwMode="auto">
            <a:xfrm>
              <a:off x="2914651" y="858838"/>
              <a:ext cx="679450" cy="352425"/>
            </a:xfrm>
            <a:custGeom>
              <a:avLst/>
              <a:gdLst>
                <a:gd name="T0" fmla="*/ 722 w 744"/>
                <a:gd name="T1" fmla="*/ 377 h 385"/>
                <a:gd name="T2" fmla="*/ 0 w 744"/>
                <a:gd name="T3" fmla="*/ 65 h 385"/>
                <a:gd name="T4" fmla="*/ 11 w 744"/>
                <a:gd name="T5" fmla="*/ 6 h 385"/>
                <a:gd name="T6" fmla="*/ 15 w 744"/>
                <a:gd name="T7" fmla="*/ 0 h 385"/>
                <a:gd name="T8" fmla="*/ 22 w 744"/>
                <a:gd name="T9" fmla="*/ 2 h 385"/>
                <a:gd name="T10" fmla="*/ 722 w 744"/>
                <a:gd name="T11" fmla="*/ 377 h 385"/>
              </a:gdLst>
              <a:ahLst/>
              <a:cxnLst>
                <a:cxn ang="0">
                  <a:pos x="T0" y="T1"/>
                </a:cxn>
                <a:cxn ang="0">
                  <a:pos x="T2" y="T3"/>
                </a:cxn>
                <a:cxn ang="0">
                  <a:pos x="T4" y="T5"/>
                </a:cxn>
                <a:cxn ang="0">
                  <a:pos x="T6" y="T7"/>
                </a:cxn>
                <a:cxn ang="0">
                  <a:pos x="T8" y="T9"/>
                </a:cxn>
                <a:cxn ang="0">
                  <a:pos x="T10" y="T11"/>
                </a:cxn>
              </a:cxnLst>
              <a:rect l="0" t="0" r="r" b="b"/>
              <a:pathLst>
                <a:path w="744" h="385">
                  <a:moveTo>
                    <a:pt x="722" y="377"/>
                  </a:moveTo>
                  <a:cubicBezTo>
                    <a:pt x="744" y="385"/>
                    <a:pt x="151" y="215"/>
                    <a:pt x="0" y="65"/>
                  </a:cubicBezTo>
                  <a:cubicBezTo>
                    <a:pt x="11" y="6"/>
                    <a:pt x="11" y="6"/>
                    <a:pt x="11" y="6"/>
                  </a:cubicBezTo>
                  <a:cubicBezTo>
                    <a:pt x="11" y="3"/>
                    <a:pt x="13" y="1"/>
                    <a:pt x="15" y="0"/>
                  </a:cubicBezTo>
                  <a:cubicBezTo>
                    <a:pt x="18" y="0"/>
                    <a:pt x="20" y="0"/>
                    <a:pt x="22" y="2"/>
                  </a:cubicBezTo>
                  <a:cubicBezTo>
                    <a:pt x="179" y="150"/>
                    <a:pt x="579" y="321"/>
                    <a:pt x="722" y="37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1" name="Line 112"/>
            <p:cNvSpPr>
              <a:spLocks noChangeShapeType="1"/>
            </p:cNvSpPr>
            <p:nvPr userDrawn="1"/>
          </p:nvSpPr>
          <p:spPr bwMode="auto">
            <a:xfrm>
              <a:off x="3579813" y="12827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2" name="Line 113"/>
            <p:cNvSpPr>
              <a:spLocks noChangeShapeType="1"/>
            </p:cNvSpPr>
            <p:nvPr userDrawn="1"/>
          </p:nvSpPr>
          <p:spPr bwMode="auto">
            <a:xfrm>
              <a:off x="3579813" y="1282701"/>
              <a:ext cx="0" cy="0"/>
            </a:xfrm>
            <a:prstGeom prst="line">
              <a:avLst/>
            </a:prstGeom>
            <a:noFill/>
            <a:ln w="14288" cap="flat">
              <a:solidFill>
                <a:srgbClr val="3A3A3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3" name="Freeform 114"/>
            <p:cNvSpPr>
              <a:spLocks noEditPoints="1"/>
            </p:cNvSpPr>
            <p:nvPr userDrawn="1"/>
          </p:nvSpPr>
          <p:spPr bwMode="auto">
            <a:xfrm>
              <a:off x="2524126" y="911226"/>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4" name="Freeform 115"/>
            <p:cNvSpPr>
              <a:spLocks noEditPoints="1"/>
            </p:cNvSpPr>
            <p:nvPr userDrawn="1"/>
          </p:nvSpPr>
          <p:spPr bwMode="auto">
            <a:xfrm>
              <a:off x="2292351" y="935038"/>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5" name="Freeform 116"/>
            <p:cNvSpPr>
              <a:spLocks noEditPoints="1"/>
            </p:cNvSpPr>
            <p:nvPr userDrawn="1"/>
          </p:nvSpPr>
          <p:spPr bwMode="auto">
            <a:xfrm>
              <a:off x="2559051" y="1152526"/>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6" name="Freeform 117"/>
            <p:cNvSpPr>
              <a:spLocks/>
            </p:cNvSpPr>
            <p:nvPr userDrawn="1"/>
          </p:nvSpPr>
          <p:spPr bwMode="auto">
            <a:xfrm>
              <a:off x="2419351" y="1062038"/>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7" name="Freeform 118"/>
            <p:cNvSpPr>
              <a:spLocks/>
            </p:cNvSpPr>
            <p:nvPr userDrawn="1"/>
          </p:nvSpPr>
          <p:spPr bwMode="auto">
            <a:xfrm>
              <a:off x="2373313" y="1108076"/>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8" name="Freeform 119"/>
            <p:cNvSpPr>
              <a:spLocks/>
            </p:cNvSpPr>
            <p:nvPr userDrawn="1"/>
          </p:nvSpPr>
          <p:spPr bwMode="auto">
            <a:xfrm>
              <a:off x="2455863" y="798513"/>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9" name="Freeform 120"/>
            <p:cNvSpPr>
              <a:spLocks/>
            </p:cNvSpPr>
            <p:nvPr userDrawn="1"/>
          </p:nvSpPr>
          <p:spPr bwMode="auto">
            <a:xfrm>
              <a:off x="2427288" y="822326"/>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6" name="Freeform 157"/>
            <p:cNvSpPr>
              <a:spLocks/>
            </p:cNvSpPr>
            <p:nvPr userDrawn="1"/>
          </p:nvSpPr>
          <p:spPr bwMode="auto">
            <a:xfrm>
              <a:off x="2824163" y="1036638"/>
              <a:ext cx="74613" cy="285750"/>
            </a:xfrm>
            <a:custGeom>
              <a:avLst/>
              <a:gdLst>
                <a:gd name="T0" fmla="*/ 9 w 82"/>
                <a:gd name="T1" fmla="*/ 313 h 313"/>
                <a:gd name="T2" fmla="*/ 7 w 82"/>
                <a:gd name="T3" fmla="*/ 313 h 313"/>
                <a:gd name="T4" fmla="*/ 1 w 82"/>
                <a:gd name="T5" fmla="*/ 303 h 313"/>
                <a:gd name="T6" fmla="*/ 65 w 82"/>
                <a:gd name="T7" fmla="*/ 7 h 313"/>
                <a:gd name="T8" fmla="*/ 75 w 82"/>
                <a:gd name="T9" fmla="*/ 0 h 313"/>
                <a:gd name="T10" fmla="*/ 81 w 82"/>
                <a:gd name="T11" fmla="*/ 10 h 313"/>
                <a:gd name="T12" fmla="*/ 16 w 82"/>
                <a:gd name="T13" fmla="*/ 307 h 313"/>
                <a:gd name="T14" fmla="*/ 9 w 82"/>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13">
                  <a:moveTo>
                    <a:pt x="9" y="313"/>
                  </a:moveTo>
                  <a:cubicBezTo>
                    <a:pt x="8" y="313"/>
                    <a:pt x="7" y="313"/>
                    <a:pt x="7" y="313"/>
                  </a:cubicBezTo>
                  <a:cubicBezTo>
                    <a:pt x="3" y="312"/>
                    <a:pt x="0" y="308"/>
                    <a:pt x="1" y="303"/>
                  </a:cubicBezTo>
                  <a:cubicBezTo>
                    <a:pt x="65" y="7"/>
                    <a:pt x="65" y="7"/>
                    <a:pt x="65" y="7"/>
                  </a:cubicBezTo>
                  <a:cubicBezTo>
                    <a:pt x="66" y="2"/>
                    <a:pt x="70" y="0"/>
                    <a:pt x="75" y="0"/>
                  </a:cubicBezTo>
                  <a:cubicBezTo>
                    <a:pt x="79" y="1"/>
                    <a:pt x="82" y="6"/>
                    <a:pt x="81" y="10"/>
                  </a:cubicBezTo>
                  <a:cubicBezTo>
                    <a:pt x="16" y="307"/>
                    <a:pt x="16" y="307"/>
                    <a:pt x="16" y="307"/>
                  </a:cubicBezTo>
                  <a:cubicBezTo>
                    <a:pt x="16" y="311"/>
                    <a:pt x="12" y="313"/>
                    <a:pt x="9" y="3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7" name="Freeform 158"/>
            <p:cNvSpPr>
              <a:spLocks/>
            </p:cNvSpPr>
            <p:nvPr userDrawn="1"/>
          </p:nvSpPr>
          <p:spPr bwMode="auto">
            <a:xfrm>
              <a:off x="2813051" y="1339851"/>
              <a:ext cx="19050" cy="28575"/>
            </a:xfrm>
            <a:custGeom>
              <a:avLst/>
              <a:gdLst>
                <a:gd name="T0" fmla="*/ 9 w 21"/>
                <a:gd name="T1" fmla="*/ 30 h 30"/>
                <a:gd name="T2" fmla="*/ 7 w 21"/>
                <a:gd name="T3" fmla="*/ 30 h 30"/>
                <a:gd name="T4" fmla="*/ 1 w 21"/>
                <a:gd name="T5" fmla="*/ 21 h 30"/>
                <a:gd name="T6" fmla="*/ 4 w 21"/>
                <a:gd name="T7" fmla="*/ 7 h 30"/>
                <a:gd name="T8" fmla="*/ 14 w 21"/>
                <a:gd name="T9" fmla="*/ 1 h 30"/>
                <a:gd name="T10" fmla="*/ 20 w 21"/>
                <a:gd name="T11" fmla="*/ 11 h 30"/>
                <a:gd name="T12" fmla="*/ 17 w 21"/>
                <a:gd name="T13" fmla="*/ 24 h 30"/>
                <a:gd name="T14" fmla="*/ 9 w 2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9" y="30"/>
                  </a:moveTo>
                  <a:cubicBezTo>
                    <a:pt x="8" y="30"/>
                    <a:pt x="8" y="30"/>
                    <a:pt x="7" y="30"/>
                  </a:cubicBezTo>
                  <a:cubicBezTo>
                    <a:pt x="3" y="29"/>
                    <a:pt x="0" y="25"/>
                    <a:pt x="1" y="21"/>
                  </a:cubicBezTo>
                  <a:cubicBezTo>
                    <a:pt x="4" y="7"/>
                    <a:pt x="4" y="7"/>
                    <a:pt x="4" y="7"/>
                  </a:cubicBezTo>
                  <a:cubicBezTo>
                    <a:pt x="5" y="3"/>
                    <a:pt x="9" y="0"/>
                    <a:pt x="14" y="1"/>
                  </a:cubicBezTo>
                  <a:cubicBezTo>
                    <a:pt x="18" y="2"/>
                    <a:pt x="21" y="6"/>
                    <a:pt x="20" y="11"/>
                  </a:cubicBezTo>
                  <a:cubicBezTo>
                    <a:pt x="17" y="24"/>
                    <a:pt x="17" y="24"/>
                    <a:pt x="17" y="24"/>
                  </a:cubicBezTo>
                  <a:cubicBezTo>
                    <a:pt x="16" y="28"/>
                    <a:pt x="13" y="30"/>
                    <a:pt x="9" y="3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4" name="Group 173"/>
          <p:cNvGrpSpPr/>
          <p:nvPr userDrawn="1"/>
        </p:nvGrpSpPr>
        <p:grpSpPr>
          <a:xfrm>
            <a:off x="1878013" y="2530476"/>
            <a:ext cx="741363" cy="395288"/>
            <a:chOff x="1878013" y="2530476"/>
            <a:chExt cx="741363" cy="395288"/>
          </a:xfrm>
        </p:grpSpPr>
        <p:sp>
          <p:nvSpPr>
            <p:cNvPr id="168"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9"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0"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1"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2"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2" name="Title 1"/>
          <p:cNvSpPr>
            <a:spLocks noGrp="1"/>
          </p:cNvSpPr>
          <p:nvPr userDrawn="1">
            <p:ph type="ctrTitle" hasCustomPrompt="1"/>
          </p:nvPr>
        </p:nvSpPr>
        <p:spPr>
          <a:xfrm>
            <a:off x="685800" y="3507854"/>
            <a:ext cx="7772400" cy="685899"/>
          </a:xfrm>
        </p:spPr>
        <p:txBody>
          <a:bodyPr>
            <a:noAutofit/>
          </a:bodyPr>
          <a:lstStyle>
            <a:lvl1pPr rtl="1">
              <a:defRPr sz="4400">
                <a:solidFill>
                  <a:schemeClr val="bg1"/>
                </a:solidFill>
                <a:latin typeface="Roboto Condensed Light" panose="02000000000000000000" pitchFamily="2" charset="0"/>
                <a:ea typeface="Roboto Condensed Light" panose="02000000000000000000" pitchFamily="2" charset="0"/>
              </a:defRPr>
            </a:lvl1pPr>
          </a:lstStyle>
          <a:p>
            <a:r>
              <a:rPr lang="ar-SA" dirty="0"/>
              <a:t>اســم البـرزنتيــشن</a:t>
            </a:r>
            <a:endParaRPr lang="en-US" dirty="0"/>
          </a:p>
        </p:txBody>
      </p:sp>
      <p:sp>
        <p:nvSpPr>
          <p:cNvPr id="3" name="Subtitle 2"/>
          <p:cNvSpPr>
            <a:spLocks noGrp="1"/>
          </p:cNvSpPr>
          <p:nvPr userDrawn="1">
            <p:ph type="subTitle" idx="1" hasCustomPrompt="1"/>
          </p:nvPr>
        </p:nvSpPr>
        <p:spPr>
          <a:xfrm>
            <a:off x="1371600" y="4219449"/>
            <a:ext cx="6400800" cy="463678"/>
          </a:xfrm>
        </p:spPr>
        <p:txBody>
          <a:bodyPr>
            <a:normAutofit/>
          </a:bodyPr>
          <a:lstStyle>
            <a:lvl1pPr marL="0" indent="0" algn="ctr" rtl="1">
              <a:buNone/>
              <a:defRPr sz="2400">
                <a:solidFill>
                  <a:schemeClr val="bg1"/>
                </a:solidFill>
                <a:latin typeface="Roboto Condensed Light" panose="02000000000000000000" pitchFamily="2" charset="0"/>
                <a:ea typeface="Roboto Condensed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انقــر هنـا لكتابة الوصف</a:t>
            </a:r>
            <a:endParaRPr lang="en-US" dirty="0"/>
          </a:p>
        </p:txBody>
      </p:sp>
      <p:grpSp>
        <p:nvGrpSpPr>
          <p:cNvPr id="8" name="Group 4"/>
          <p:cNvGrpSpPr>
            <a:grpSpLocks noChangeAspect="1"/>
          </p:cNvGrpSpPr>
          <p:nvPr userDrawn="1"/>
        </p:nvGrpSpPr>
        <p:grpSpPr bwMode="auto">
          <a:xfrm>
            <a:off x="1607344" y="1572914"/>
            <a:ext cx="554038" cy="522288"/>
            <a:chOff x="1099" y="961"/>
            <a:chExt cx="349" cy="329"/>
          </a:xfrm>
        </p:grpSpPr>
        <p:sp>
          <p:nvSpPr>
            <p:cNvPr id="11"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4672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16" name="Freeform 5"/>
          <p:cNvSpPr>
            <a:spLocks/>
          </p:cNvSpPr>
          <p:nvPr userDrawn="1"/>
        </p:nvSpPr>
        <p:spPr bwMode="auto">
          <a:xfrm rot="5400000" flipH="1" flipV="1">
            <a:off x="3674571" y="-3053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الأهـــداف والغايـــات</a:t>
            </a:r>
            <a:endParaRPr lang="en-US" dirty="0"/>
          </a:p>
        </p:txBody>
      </p:sp>
      <p:sp>
        <p:nvSpPr>
          <p:cNvPr id="18" name="Rectangle 17"/>
          <p:cNvSpPr/>
          <p:nvPr userDrawn="1"/>
        </p:nvSpPr>
        <p:spPr>
          <a:xfrm>
            <a:off x="4425185" y="1398535"/>
            <a:ext cx="145054" cy="3765504"/>
          </a:xfrm>
          <a:custGeom>
            <a:avLst/>
            <a:gdLst/>
            <a:ahLst/>
            <a:cxnLst/>
            <a:rect l="l" t="t" r="r" b="b"/>
            <a:pathLst>
              <a:path w="145054" h="3765504">
                <a:moveTo>
                  <a:pt x="0" y="0"/>
                </a:moveTo>
                <a:lnTo>
                  <a:pt x="72527" y="0"/>
                </a:lnTo>
                <a:lnTo>
                  <a:pt x="145053" y="0"/>
                </a:lnTo>
                <a:lnTo>
                  <a:pt x="145054" y="0"/>
                </a:lnTo>
                <a:lnTo>
                  <a:pt x="145054" y="3765504"/>
                </a:lnTo>
                <a:lnTo>
                  <a:pt x="145053" y="3765504"/>
                </a:lnTo>
                <a:lnTo>
                  <a:pt x="72527" y="3765504"/>
                </a:lnTo>
                <a:lnTo>
                  <a:pt x="0" y="3765504"/>
                </a:lnTo>
                <a:close/>
              </a:path>
            </a:pathLst>
          </a:custGeom>
          <a:solidFill>
            <a:schemeClr val="bg1">
              <a:lumMod val="95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latin typeface="Roboto Condensed Light" panose="02000000000000000000" pitchFamily="2" charset="0"/>
              <a:ea typeface="Roboto Condensed Light" panose="02000000000000000000" pitchFamily="2" charset="0"/>
            </a:endParaRPr>
          </a:p>
        </p:txBody>
      </p:sp>
      <p:sp>
        <p:nvSpPr>
          <p:cNvPr id="28" name="Pentagon 27"/>
          <p:cNvSpPr/>
          <p:nvPr userDrawn="1"/>
        </p:nvSpPr>
        <p:spPr>
          <a:xfrm>
            <a:off x="3153981" y="1503925"/>
            <a:ext cx="3091909" cy="810993"/>
          </a:xfrm>
          <a:prstGeom prst="homePlat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Pentagon 25"/>
          <p:cNvSpPr/>
          <p:nvPr userDrawn="1"/>
        </p:nvSpPr>
        <p:spPr>
          <a:xfrm flipH="1">
            <a:off x="2748485" y="2381305"/>
            <a:ext cx="3091909" cy="810993"/>
          </a:xfrm>
          <a:prstGeom prst="homePlat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Text Placeholder 7"/>
          <p:cNvSpPr>
            <a:spLocks noGrp="1"/>
          </p:cNvSpPr>
          <p:nvPr userDrawn="1">
            <p:ph type="body" sz="quarter" idx="18" hasCustomPrompt="1"/>
          </p:nvPr>
        </p:nvSpPr>
        <p:spPr>
          <a:xfrm>
            <a:off x="3290154" y="1641609"/>
            <a:ext cx="2414066" cy="535624"/>
          </a:xfrm>
        </p:spPr>
        <p:txBody>
          <a:bodyPr>
            <a:noAutofit/>
          </a:bodyPr>
          <a:lstStyle>
            <a:lvl1pPr marL="0" indent="0" algn="ctr" rtl="1">
              <a:buNone/>
              <a:defRPr sz="2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المدى الطويـل</a:t>
            </a:r>
            <a:endParaRPr lang="en-US" dirty="0"/>
          </a:p>
        </p:txBody>
      </p:sp>
      <p:sp>
        <p:nvSpPr>
          <p:cNvPr id="30" name="Text Placeholder 7"/>
          <p:cNvSpPr>
            <a:spLocks noGrp="1"/>
          </p:cNvSpPr>
          <p:nvPr userDrawn="1">
            <p:ph type="body" sz="quarter" idx="19" hasCustomPrompt="1"/>
          </p:nvPr>
        </p:nvSpPr>
        <p:spPr>
          <a:xfrm>
            <a:off x="3290154" y="2508501"/>
            <a:ext cx="2414066" cy="541031"/>
          </a:xfrm>
        </p:spPr>
        <p:txBody>
          <a:bodyP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المدى القصير</a:t>
            </a:r>
            <a:endParaRPr lang="en-US" dirty="0"/>
          </a:p>
        </p:txBody>
      </p:sp>
      <p:sp>
        <p:nvSpPr>
          <p:cNvPr id="31" name="Text Placeholder 59"/>
          <p:cNvSpPr>
            <a:spLocks noGrp="1"/>
          </p:cNvSpPr>
          <p:nvPr userDrawn="1">
            <p:ph type="body" sz="quarter" idx="27" hasCustomPrompt="1"/>
          </p:nvPr>
        </p:nvSpPr>
        <p:spPr>
          <a:xfrm>
            <a:off x="323528" y="1995686"/>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2" name="Text Placeholder 59"/>
          <p:cNvSpPr>
            <a:spLocks noGrp="1"/>
          </p:cNvSpPr>
          <p:nvPr userDrawn="1">
            <p:ph type="body" sz="quarter" idx="28" hasCustomPrompt="1"/>
          </p:nvPr>
        </p:nvSpPr>
        <p:spPr>
          <a:xfrm>
            <a:off x="6444208" y="1203598"/>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354674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xEl>
                                              <p:pRg st="0" end="0"/>
                                            </p:txEl>
                                          </p:spTgt>
                                        </p:tgtEl>
                                      </p:cBhvr>
                                    </p:animEffect>
                                    <p:animScale>
                                      <p:cBhvr>
                                        <p:cTn id="1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6" presetClass="emph" presetSubtype="0" fill="hold" nodeType="clickEffect">
                  <p:stCondLst>
                    <p:cond delay="0"/>
                  </p:stCondLst>
                  <p:childTnLst>
                    <p:animEffect transition="out" filter="fade">
                      <p:cBhvr>
                        <p:cTn dur="500" tmFilter="0, 0; .2, .5; .8, .5; 1, 0"/>
                        <p:tgtEl>
                          <p:spTgt spid="29"/>
                        </p:tgtEl>
                      </p:cBhvr>
                    </p:animEffect>
                    <p:animScale>
                      <p:cBhvr>
                        <p:cTn dur="250" autoRev="1" fill="hold"/>
                        <p:tgtEl>
                          <p:spTgt spid="29"/>
                        </p:tgtEl>
                      </p:cBhvr>
                      <p:by x="105000" y="105000"/>
                    </p:animScale>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97"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88"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مؤشرات الأداء الرئيسية</a:t>
            </a:r>
            <a:endParaRPr lang="en-US" dirty="0"/>
          </a:p>
        </p:txBody>
      </p:sp>
      <p:sp>
        <p:nvSpPr>
          <p:cNvPr id="129" name="Text Placeholder 68"/>
          <p:cNvSpPr>
            <a:spLocks noGrp="1"/>
          </p:cNvSpPr>
          <p:nvPr userDrawn="1">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0" name="Text Placeholder 68"/>
          <p:cNvSpPr>
            <a:spLocks noGrp="1"/>
          </p:cNvSpPr>
          <p:nvPr userDrawn="1">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1" name="Text Placeholder 68"/>
          <p:cNvSpPr>
            <a:spLocks noGrp="1"/>
          </p:cNvSpPr>
          <p:nvPr userDrawn="1">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2" name="Text Placeholder 68"/>
          <p:cNvSpPr>
            <a:spLocks noGrp="1"/>
          </p:cNvSpPr>
          <p:nvPr userDrawn="1">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3" name="Text Placeholder 68"/>
          <p:cNvSpPr>
            <a:spLocks noGrp="1"/>
          </p:cNvSpPr>
          <p:nvPr userDrawn="1">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4" name="Text Placeholder 68"/>
          <p:cNvSpPr>
            <a:spLocks noGrp="1"/>
          </p:cNvSpPr>
          <p:nvPr userDrawn="1">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grpSp>
        <p:nvGrpSpPr>
          <p:cNvPr id="3" name="مجموعة 2">
            <a:extLst>
              <a:ext uri="{FF2B5EF4-FFF2-40B4-BE49-F238E27FC236}">
                <a16:creationId xmlns:a16="http://schemas.microsoft.com/office/drawing/2014/main" id="{0191B670-0AB8-4DBC-8B96-E7191BE4E773}"/>
              </a:ext>
            </a:extLst>
          </p:cNvPr>
          <p:cNvGrpSpPr/>
          <p:nvPr userDrawn="1"/>
        </p:nvGrpSpPr>
        <p:grpSpPr>
          <a:xfrm flipH="1">
            <a:off x="5824380" y="2041995"/>
            <a:ext cx="2878979" cy="2464950"/>
            <a:chOff x="424508" y="2041995"/>
            <a:chExt cx="2878979" cy="2464950"/>
          </a:xfrm>
        </p:grpSpPr>
        <p:grpSp>
          <p:nvGrpSpPr>
            <p:cNvPr id="2" name="Group 1"/>
            <p:cNvGrpSpPr/>
            <p:nvPr userDrawn="1"/>
          </p:nvGrpSpPr>
          <p:grpSpPr>
            <a:xfrm>
              <a:off x="424508" y="2194557"/>
              <a:ext cx="1755725" cy="1190881"/>
              <a:chOff x="424508" y="2194557"/>
              <a:chExt cx="1755725" cy="1190881"/>
            </a:xfrm>
          </p:grpSpPr>
          <p:sp>
            <p:nvSpPr>
              <p:cNvPr id="118" name="Rectangle 12"/>
              <p:cNvSpPr>
                <a:spLocks noChangeArrowheads="1"/>
              </p:cNvSpPr>
              <p:nvPr userDrawn="1"/>
            </p:nvSpPr>
            <p:spPr bwMode="auto">
              <a:xfrm>
                <a:off x="424508" y="3271241"/>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2" name="Rectangle 16"/>
              <p:cNvSpPr>
                <a:spLocks noChangeArrowheads="1"/>
              </p:cNvSpPr>
              <p:nvPr userDrawn="1"/>
            </p:nvSpPr>
            <p:spPr bwMode="auto">
              <a:xfrm>
                <a:off x="424508" y="2194557"/>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7" name="Rectangle 18"/>
              <p:cNvSpPr>
                <a:spLocks noChangeArrowheads="1"/>
              </p:cNvSpPr>
              <p:nvPr userDrawn="1"/>
            </p:nvSpPr>
            <p:spPr bwMode="auto">
              <a:xfrm>
                <a:off x="1800227" y="2283718"/>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4" name="Rectangle 18"/>
              <p:cNvSpPr>
                <a:spLocks noChangeArrowheads="1"/>
              </p:cNvSpPr>
              <p:nvPr userDrawn="1"/>
            </p:nvSpPr>
            <p:spPr bwMode="auto">
              <a:xfrm>
                <a:off x="1800227" y="2194557"/>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6" name="Rectangle 16"/>
              <p:cNvSpPr>
                <a:spLocks noChangeArrowheads="1"/>
              </p:cNvSpPr>
              <p:nvPr userDrawn="1"/>
            </p:nvSpPr>
            <p:spPr bwMode="auto">
              <a:xfrm>
                <a:off x="424508" y="228371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Rectangle 12"/>
              <p:cNvSpPr>
                <a:spLocks noChangeArrowheads="1"/>
              </p:cNvSpPr>
              <p:nvPr userDrawn="1"/>
            </p:nvSpPr>
            <p:spPr bwMode="auto">
              <a:xfrm>
                <a:off x="424508" y="336383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5" name="Oval 8"/>
            <p:cNvSpPr>
              <a:spLocks noChangeArrowheads="1"/>
            </p:cNvSpPr>
            <p:nvPr userDrawn="1"/>
          </p:nvSpPr>
          <p:spPr bwMode="auto">
            <a:xfrm>
              <a:off x="538350" y="2508845"/>
              <a:ext cx="619715" cy="618112"/>
            </a:xfrm>
            <a:prstGeom prst="ellipse">
              <a:avLst/>
            </a:prstGeom>
            <a:solidFill>
              <a:srgbClr val="FFDC5E"/>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6" name="Freeform 9"/>
            <p:cNvSpPr>
              <a:spLocks/>
            </p:cNvSpPr>
            <p:nvPr userDrawn="1"/>
          </p:nvSpPr>
          <p:spPr bwMode="auto">
            <a:xfrm>
              <a:off x="861435" y="2410236"/>
              <a:ext cx="400049" cy="400049"/>
            </a:xfrm>
            <a:custGeom>
              <a:avLst/>
              <a:gdLst>
                <a:gd name="T0" fmla="*/ 0 w 301"/>
                <a:gd name="T1" fmla="*/ 301 h 301"/>
                <a:gd name="T2" fmla="*/ 0 w 301"/>
                <a:gd name="T3" fmla="*/ 0 h 301"/>
                <a:gd name="T4" fmla="*/ 211 w 301"/>
                <a:gd name="T5" fmla="*/ 90 h 301"/>
                <a:gd name="T6" fmla="*/ 215 w 301"/>
                <a:gd name="T7" fmla="*/ 94 h 301"/>
                <a:gd name="T8" fmla="*/ 301 w 301"/>
                <a:gd name="T9" fmla="*/ 301 h 301"/>
                <a:gd name="T10" fmla="*/ 0 w 301"/>
                <a:gd name="T11" fmla="*/ 301 h 301"/>
              </a:gdLst>
              <a:ahLst/>
              <a:cxnLst>
                <a:cxn ang="0">
                  <a:pos x="T0" y="T1"/>
                </a:cxn>
                <a:cxn ang="0">
                  <a:pos x="T2" y="T3"/>
                </a:cxn>
                <a:cxn ang="0">
                  <a:pos x="T4" y="T5"/>
                </a:cxn>
                <a:cxn ang="0">
                  <a:pos x="T6" y="T7"/>
                </a:cxn>
                <a:cxn ang="0">
                  <a:pos x="T8" y="T9"/>
                </a:cxn>
                <a:cxn ang="0">
                  <a:pos x="T10" y="T11"/>
                </a:cxn>
              </a:cxnLst>
              <a:rect l="0" t="0" r="r" b="b"/>
              <a:pathLst>
                <a:path w="301" h="301">
                  <a:moveTo>
                    <a:pt x="0" y="301"/>
                  </a:moveTo>
                  <a:cubicBezTo>
                    <a:pt x="0" y="0"/>
                    <a:pt x="0" y="0"/>
                    <a:pt x="0" y="0"/>
                  </a:cubicBezTo>
                  <a:cubicBezTo>
                    <a:pt x="80" y="1"/>
                    <a:pt x="155" y="33"/>
                    <a:pt x="211" y="90"/>
                  </a:cubicBezTo>
                  <a:cubicBezTo>
                    <a:pt x="215" y="94"/>
                    <a:pt x="215" y="94"/>
                    <a:pt x="215" y="94"/>
                  </a:cubicBezTo>
                  <a:cubicBezTo>
                    <a:pt x="269" y="150"/>
                    <a:pt x="299" y="223"/>
                    <a:pt x="301" y="301"/>
                  </a:cubicBezTo>
                  <a:lnTo>
                    <a:pt x="0" y="301"/>
                  </a:lnTo>
                  <a:close/>
                </a:path>
              </a:pathLst>
            </a:custGeom>
            <a:solidFill>
              <a:srgbClr val="B9F0DD"/>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7" name="Freeform 10"/>
            <p:cNvSpPr>
              <a:spLocks noEditPoints="1"/>
            </p:cNvSpPr>
            <p:nvPr userDrawn="1"/>
          </p:nvSpPr>
          <p:spPr bwMode="auto">
            <a:xfrm>
              <a:off x="851815" y="2400616"/>
              <a:ext cx="419290" cy="419290"/>
            </a:xfrm>
            <a:custGeom>
              <a:avLst/>
              <a:gdLst>
                <a:gd name="T0" fmla="*/ 14 w 315"/>
                <a:gd name="T1" fmla="*/ 14 h 315"/>
                <a:gd name="T2" fmla="*/ 213 w 315"/>
                <a:gd name="T3" fmla="*/ 102 h 315"/>
                <a:gd name="T4" fmla="*/ 217 w 315"/>
                <a:gd name="T5" fmla="*/ 105 h 315"/>
                <a:gd name="T6" fmla="*/ 301 w 315"/>
                <a:gd name="T7" fmla="*/ 301 h 315"/>
                <a:gd name="T8" fmla="*/ 14 w 315"/>
                <a:gd name="T9" fmla="*/ 301 h 315"/>
                <a:gd name="T10" fmla="*/ 14 w 315"/>
                <a:gd name="T11" fmla="*/ 14 h 315"/>
                <a:gd name="T12" fmla="*/ 0 w 315"/>
                <a:gd name="T13" fmla="*/ 0 h 315"/>
                <a:gd name="T14" fmla="*/ 0 w 315"/>
                <a:gd name="T15" fmla="*/ 315 h 315"/>
                <a:gd name="T16" fmla="*/ 315 w 315"/>
                <a:gd name="T17" fmla="*/ 315 h 315"/>
                <a:gd name="T18" fmla="*/ 223 w 315"/>
                <a:gd name="T19" fmla="*/ 92 h 315"/>
                <a:gd name="T20" fmla="*/ 223 w 315"/>
                <a:gd name="T21" fmla="*/ 92 h 315"/>
                <a:gd name="T22" fmla="*/ 0 w 315"/>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15">
                  <a:moveTo>
                    <a:pt x="14" y="14"/>
                  </a:moveTo>
                  <a:cubicBezTo>
                    <a:pt x="89" y="17"/>
                    <a:pt x="160" y="48"/>
                    <a:pt x="213" y="102"/>
                  </a:cubicBezTo>
                  <a:cubicBezTo>
                    <a:pt x="217" y="105"/>
                    <a:pt x="217" y="105"/>
                    <a:pt x="217" y="105"/>
                  </a:cubicBezTo>
                  <a:cubicBezTo>
                    <a:pt x="268" y="158"/>
                    <a:pt x="298" y="227"/>
                    <a:pt x="301" y="301"/>
                  </a:cubicBezTo>
                  <a:cubicBezTo>
                    <a:pt x="14" y="301"/>
                    <a:pt x="14" y="301"/>
                    <a:pt x="14" y="301"/>
                  </a:cubicBezTo>
                  <a:cubicBezTo>
                    <a:pt x="14" y="14"/>
                    <a:pt x="14" y="14"/>
                    <a:pt x="14" y="14"/>
                  </a:cubicBezTo>
                  <a:moveTo>
                    <a:pt x="0" y="0"/>
                  </a:moveTo>
                  <a:cubicBezTo>
                    <a:pt x="0" y="315"/>
                    <a:pt x="0" y="315"/>
                    <a:pt x="0" y="315"/>
                  </a:cubicBezTo>
                  <a:cubicBezTo>
                    <a:pt x="315" y="315"/>
                    <a:pt x="315" y="315"/>
                    <a:pt x="315" y="315"/>
                  </a:cubicBezTo>
                  <a:cubicBezTo>
                    <a:pt x="315" y="234"/>
                    <a:pt x="284" y="153"/>
                    <a:pt x="223" y="92"/>
                  </a:cubicBezTo>
                  <a:cubicBezTo>
                    <a:pt x="223" y="92"/>
                    <a:pt x="223" y="92"/>
                    <a:pt x="223" y="92"/>
                  </a:cubicBezTo>
                  <a:cubicBezTo>
                    <a:pt x="166" y="35"/>
                    <a:pt x="87" y="0"/>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9" name="Rectangle 13"/>
            <p:cNvSpPr>
              <a:spLocks noChangeArrowheads="1"/>
            </p:cNvSpPr>
            <p:nvPr userDrawn="1"/>
          </p:nvSpPr>
          <p:spPr bwMode="auto">
            <a:xfrm>
              <a:off x="424508"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1" name="Rectangle 15"/>
            <p:cNvSpPr>
              <a:spLocks noChangeArrowheads="1"/>
            </p:cNvSpPr>
            <p:nvPr userDrawn="1"/>
          </p:nvSpPr>
          <p:spPr bwMode="auto">
            <a:xfrm>
              <a:off x="1818666" y="3253225"/>
              <a:ext cx="82976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3" name="Rectangle 17"/>
            <p:cNvSpPr>
              <a:spLocks noChangeArrowheads="1"/>
            </p:cNvSpPr>
            <p:nvPr userDrawn="1"/>
          </p:nvSpPr>
          <p:spPr bwMode="auto">
            <a:xfrm>
              <a:off x="1800227"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5" name="Rectangle 19"/>
            <p:cNvSpPr>
              <a:spLocks noChangeArrowheads="1"/>
            </p:cNvSpPr>
            <p:nvPr userDrawn="1"/>
          </p:nvSpPr>
          <p:spPr bwMode="auto">
            <a:xfrm>
              <a:off x="1818666" y="3419578"/>
              <a:ext cx="114082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6" name="Freeform 20"/>
            <p:cNvSpPr>
              <a:spLocks/>
            </p:cNvSpPr>
            <p:nvPr userDrawn="1"/>
          </p:nvSpPr>
          <p:spPr bwMode="auto">
            <a:xfrm>
              <a:off x="1798624" y="2603446"/>
              <a:ext cx="1244240" cy="493046"/>
            </a:xfrm>
            <a:custGeom>
              <a:avLst/>
              <a:gdLst>
                <a:gd name="T0" fmla="*/ 13 w 936"/>
                <a:gd name="T1" fmla="*/ 371 h 371"/>
                <a:gd name="T2" fmla="*/ 1 w 936"/>
                <a:gd name="T3" fmla="*/ 361 h 371"/>
                <a:gd name="T4" fmla="*/ 11 w 936"/>
                <a:gd name="T5" fmla="*/ 347 h 371"/>
                <a:gd name="T6" fmla="*/ 249 w 936"/>
                <a:gd name="T7" fmla="*/ 315 h 371"/>
                <a:gd name="T8" fmla="*/ 584 w 936"/>
                <a:gd name="T9" fmla="*/ 39 h 371"/>
                <a:gd name="T10" fmla="*/ 599 w 936"/>
                <a:gd name="T11" fmla="*/ 39 h 371"/>
                <a:gd name="T12" fmla="*/ 744 w 936"/>
                <a:gd name="T13" fmla="*/ 159 h 371"/>
                <a:gd name="T14" fmla="*/ 915 w 936"/>
                <a:gd name="T15" fmla="*/ 4 h 371"/>
                <a:gd name="T16" fmla="*/ 932 w 936"/>
                <a:gd name="T17" fmla="*/ 5 h 371"/>
                <a:gd name="T18" fmla="*/ 931 w 936"/>
                <a:gd name="T19" fmla="*/ 22 h 371"/>
                <a:gd name="T20" fmla="*/ 752 w 936"/>
                <a:gd name="T21" fmla="*/ 183 h 371"/>
                <a:gd name="T22" fmla="*/ 736 w 936"/>
                <a:gd name="T23" fmla="*/ 184 h 371"/>
                <a:gd name="T24" fmla="*/ 591 w 936"/>
                <a:gd name="T25" fmla="*/ 64 h 371"/>
                <a:gd name="T26" fmla="*/ 262 w 936"/>
                <a:gd name="T27" fmla="*/ 335 h 371"/>
                <a:gd name="T28" fmla="*/ 256 w 936"/>
                <a:gd name="T29" fmla="*/ 338 h 371"/>
                <a:gd name="T30" fmla="*/ 15 w 936"/>
                <a:gd name="T31" fmla="*/ 371 h 371"/>
                <a:gd name="T32" fmla="*/ 13 w 936"/>
                <a:gd name="T3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6" h="371">
                  <a:moveTo>
                    <a:pt x="13" y="371"/>
                  </a:moveTo>
                  <a:cubicBezTo>
                    <a:pt x="7" y="371"/>
                    <a:pt x="2" y="367"/>
                    <a:pt x="1" y="361"/>
                  </a:cubicBezTo>
                  <a:cubicBezTo>
                    <a:pt x="0" y="354"/>
                    <a:pt x="5" y="348"/>
                    <a:pt x="11" y="347"/>
                  </a:cubicBezTo>
                  <a:cubicBezTo>
                    <a:pt x="249" y="315"/>
                    <a:pt x="249" y="315"/>
                    <a:pt x="249" y="315"/>
                  </a:cubicBezTo>
                  <a:cubicBezTo>
                    <a:pt x="584" y="39"/>
                    <a:pt x="584" y="39"/>
                    <a:pt x="584" y="39"/>
                  </a:cubicBezTo>
                  <a:cubicBezTo>
                    <a:pt x="588" y="36"/>
                    <a:pt x="594" y="36"/>
                    <a:pt x="599" y="39"/>
                  </a:cubicBezTo>
                  <a:cubicBezTo>
                    <a:pt x="744" y="159"/>
                    <a:pt x="744" y="159"/>
                    <a:pt x="744" y="159"/>
                  </a:cubicBezTo>
                  <a:cubicBezTo>
                    <a:pt x="915" y="4"/>
                    <a:pt x="915" y="4"/>
                    <a:pt x="915" y="4"/>
                  </a:cubicBezTo>
                  <a:cubicBezTo>
                    <a:pt x="920" y="0"/>
                    <a:pt x="927" y="0"/>
                    <a:pt x="932" y="5"/>
                  </a:cubicBezTo>
                  <a:cubicBezTo>
                    <a:pt x="936" y="10"/>
                    <a:pt x="936" y="18"/>
                    <a:pt x="931" y="22"/>
                  </a:cubicBezTo>
                  <a:cubicBezTo>
                    <a:pt x="752" y="183"/>
                    <a:pt x="752" y="183"/>
                    <a:pt x="752" y="183"/>
                  </a:cubicBezTo>
                  <a:cubicBezTo>
                    <a:pt x="748" y="187"/>
                    <a:pt x="741" y="187"/>
                    <a:pt x="736" y="184"/>
                  </a:cubicBezTo>
                  <a:cubicBezTo>
                    <a:pt x="591" y="64"/>
                    <a:pt x="591" y="64"/>
                    <a:pt x="591" y="64"/>
                  </a:cubicBezTo>
                  <a:cubicBezTo>
                    <a:pt x="262" y="335"/>
                    <a:pt x="262" y="335"/>
                    <a:pt x="262" y="335"/>
                  </a:cubicBezTo>
                  <a:cubicBezTo>
                    <a:pt x="260" y="337"/>
                    <a:pt x="258" y="338"/>
                    <a:pt x="256" y="338"/>
                  </a:cubicBezTo>
                  <a:cubicBezTo>
                    <a:pt x="15" y="371"/>
                    <a:pt x="15" y="371"/>
                    <a:pt x="15" y="371"/>
                  </a:cubicBezTo>
                  <a:cubicBezTo>
                    <a:pt x="14" y="371"/>
                    <a:pt x="14" y="371"/>
                    <a:pt x="13" y="371"/>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7" name="Oval 21"/>
            <p:cNvSpPr>
              <a:spLocks noChangeArrowheads="1"/>
            </p:cNvSpPr>
            <p:nvPr userDrawn="1"/>
          </p:nvSpPr>
          <p:spPr bwMode="auto">
            <a:xfrm>
              <a:off x="2092848" y="299307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8" name="Oval 22"/>
            <p:cNvSpPr>
              <a:spLocks noChangeArrowheads="1"/>
            </p:cNvSpPr>
            <p:nvPr userDrawn="1"/>
          </p:nvSpPr>
          <p:spPr bwMode="auto">
            <a:xfrm>
              <a:off x="2539396" y="2625894"/>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10" name="Group 109"/>
            <p:cNvGrpSpPr/>
            <p:nvPr userDrawn="1"/>
          </p:nvGrpSpPr>
          <p:grpSpPr>
            <a:xfrm>
              <a:off x="840831" y="2041995"/>
              <a:ext cx="2462656" cy="2464950"/>
              <a:chOff x="2952751" y="1454151"/>
              <a:chExt cx="1704975" cy="1706563"/>
            </a:xfrm>
          </p:grpSpPr>
          <p:grpSp>
            <p:nvGrpSpPr>
              <p:cNvPr id="111" name="Group 110"/>
              <p:cNvGrpSpPr/>
              <p:nvPr userDrawn="1"/>
            </p:nvGrpSpPr>
            <p:grpSpPr>
              <a:xfrm>
                <a:off x="2952751" y="1454151"/>
                <a:ext cx="1704975" cy="1706563"/>
                <a:chOff x="2952751" y="1454151"/>
                <a:chExt cx="1704975" cy="1706563"/>
              </a:xfrm>
            </p:grpSpPr>
            <p:sp>
              <p:nvSpPr>
                <p:cNvPr id="113"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4"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12"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37" name="Oval 22"/>
            <p:cNvSpPr>
              <a:spLocks noChangeArrowheads="1"/>
            </p:cNvSpPr>
            <p:nvPr userDrawn="1"/>
          </p:nvSpPr>
          <p:spPr bwMode="auto">
            <a:xfrm>
              <a:off x="2738486" y="277621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906035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xEl>
                                              <p:pRg st="0" end="0"/>
                                            </p:txEl>
                                          </p:spTgt>
                                        </p:tgtEl>
                                        <p:attrNameLst>
                                          <p:attrName>style.visibility</p:attrName>
                                        </p:attrNameLst>
                                      </p:cBhvr>
                                      <p:to>
                                        <p:strVal val="visible"/>
                                      </p:to>
                                    </p:set>
                                    <p:animEffect transition="in" filter="fade">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animEffect transition="in" filter="fade">
                                      <p:cBhvr>
                                        <p:cTn id="15" dur="500"/>
                                        <p:tgtEl>
                                          <p:spTgt spid="1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fade">
                                      <p:cBhvr>
                                        <p:cTn id="18" dur="50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
                                            <p:txEl>
                                              <p:pRg st="0" end="0"/>
                                            </p:txEl>
                                          </p:spTgt>
                                        </p:tgtEl>
                                        <p:attrNameLst>
                                          <p:attrName>style.visibility</p:attrName>
                                        </p:attrNameLst>
                                      </p:cBhvr>
                                      <p:to>
                                        <p:strVal val="visible"/>
                                      </p:to>
                                    </p:set>
                                    <p:animEffect transition="in" filter="fade">
                                      <p:cBhvr>
                                        <p:cTn id="23" dur="500"/>
                                        <p:tgtEl>
                                          <p:spTgt spid="1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xEl>
                                              <p:pRg st="0" end="0"/>
                                            </p:txEl>
                                          </p:spTgt>
                                        </p:tgtEl>
                                        <p:attrNameLst>
                                          <p:attrName>style.visibility</p:attrName>
                                        </p:attrNameLst>
                                      </p:cBhvr>
                                      <p:to>
                                        <p:strVal val="visible"/>
                                      </p:to>
                                    </p:set>
                                    <p:animEffect transition="in" filter="fade">
                                      <p:cBhvr>
                                        <p:cTn id="26" dur="5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tmplLst>
          <p:tmpl lvl="1">
            <p:tnLst>
              <p:par>
                <p:cTn presetID="10" presetClass="entr" presetSubtype="0" fill="hold" nodeType="click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click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P spid="134" grpId="0" build="p">
        <p:tmplLst>
          <p:tmpl lvl="1">
            <p:tnLst>
              <p:par>
                <p:cTn presetID="10" presetClass="entr" presetSubtype="0" fill="hold" nodeType="with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fade">
                      <p:cBhvr>
                        <p:cTn dur="500"/>
                        <p:tgtEl>
                          <p:spTgt spid="13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340"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65"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أضـف العنــوان هنـا</a:t>
            </a:r>
            <a:endParaRPr lang="en-US" dirty="0"/>
          </a:p>
        </p:txBody>
      </p:sp>
      <p:grpSp>
        <p:nvGrpSpPr>
          <p:cNvPr id="341" name="Group 340"/>
          <p:cNvGrpSpPr/>
          <p:nvPr userDrawn="1"/>
        </p:nvGrpSpPr>
        <p:grpSpPr>
          <a:xfrm>
            <a:off x="5796136" y="1275606"/>
            <a:ext cx="2739344" cy="3221749"/>
            <a:chOff x="22410" y="988301"/>
            <a:chExt cx="2739344" cy="3221749"/>
          </a:xfrm>
        </p:grpSpPr>
        <p:grpSp>
          <p:nvGrpSpPr>
            <p:cNvPr id="7" name="Group 6"/>
            <p:cNvGrpSpPr/>
            <p:nvPr userDrawn="1"/>
          </p:nvGrpSpPr>
          <p:grpSpPr>
            <a:xfrm>
              <a:off x="433274" y="2003069"/>
              <a:ext cx="1924572" cy="1567482"/>
              <a:chOff x="433274" y="2682941"/>
              <a:chExt cx="1924572" cy="1567482"/>
            </a:xfrm>
          </p:grpSpPr>
          <p:sp>
            <p:nvSpPr>
              <p:cNvPr id="40" name="Freeform 16"/>
              <p:cNvSpPr>
                <a:spLocks/>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 name="Group 11"/>
            <p:cNvGrpSpPr/>
            <p:nvPr userDrawn="1"/>
          </p:nvGrpSpPr>
          <p:grpSpPr>
            <a:xfrm>
              <a:off x="649686" y="988301"/>
              <a:ext cx="718049" cy="823834"/>
              <a:chOff x="3923928" y="2009348"/>
              <a:chExt cx="355600" cy="407988"/>
            </a:xfrm>
          </p:grpSpPr>
          <p:sp>
            <p:nvSpPr>
              <p:cNvPr id="37" name="Freeform 114"/>
              <p:cNvSpPr>
                <a:spLocks noEditPoints="1"/>
              </p:cNvSpPr>
              <p:nvPr userDrawn="1"/>
            </p:nvSpPr>
            <p:spPr bwMode="auto">
              <a:xfrm>
                <a:off x="4155703" y="2122061"/>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8" name="Freeform 115"/>
              <p:cNvSpPr>
                <a:spLocks noEditPoints="1"/>
              </p:cNvSpPr>
              <p:nvPr userDrawn="1"/>
            </p:nvSpPr>
            <p:spPr bwMode="auto">
              <a:xfrm>
                <a:off x="3923928" y="2145873"/>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9" name="Freeform 116"/>
              <p:cNvSpPr>
                <a:spLocks noEditPoints="1"/>
              </p:cNvSpPr>
              <p:nvPr userDrawn="1"/>
            </p:nvSpPr>
            <p:spPr bwMode="auto">
              <a:xfrm>
                <a:off x="4190628" y="2363361"/>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2" name="Freeform 117"/>
              <p:cNvSpPr>
                <a:spLocks/>
              </p:cNvSpPr>
              <p:nvPr userDrawn="1"/>
            </p:nvSpPr>
            <p:spPr bwMode="auto">
              <a:xfrm>
                <a:off x="4050928" y="2272873"/>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3" name="Freeform 118"/>
              <p:cNvSpPr>
                <a:spLocks/>
              </p:cNvSpPr>
              <p:nvPr userDrawn="1"/>
            </p:nvSpPr>
            <p:spPr bwMode="auto">
              <a:xfrm>
                <a:off x="4004890" y="2318911"/>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4" name="Freeform 119"/>
              <p:cNvSpPr>
                <a:spLocks/>
              </p:cNvSpPr>
              <p:nvPr userDrawn="1"/>
            </p:nvSpPr>
            <p:spPr bwMode="auto">
              <a:xfrm>
                <a:off x="4087440" y="2009348"/>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20"/>
              <p:cNvSpPr>
                <a:spLocks/>
              </p:cNvSpPr>
              <p:nvPr userDrawn="1"/>
            </p:nvSpPr>
            <p:spPr bwMode="auto">
              <a:xfrm>
                <a:off x="4058865" y="2033161"/>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1" name="Group 10"/>
            <p:cNvGrpSpPr/>
            <p:nvPr userDrawn="1"/>
          </p:nvGrpSpPr>
          <p:grpSpPr>
            <a:xfrm>
              <a:off x="22410" y="1470706"/>
              <a:ext cx="2739344" cy="2739344"/>
              <a:chOff x="3707904" y="1203598"/>
              <a:chExt cx="2880320" cy="2880320"/>
            </a:xfrm>
          </p:grpSpPr>
          <p:sp>
            <p:nvSpPr>
              <p:cNvPr id="10" name="Arc 9"/>
              <p:cNvSpPr/>
              <p:nvPr userDrawn="1"/>
            </p:nvSpPr>
            <p:spPr>
              <a:xfrm>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Arc 28"/>
              <p:cNvSpPr/>
              <p:nvPr userDrawn="1"/>
            </p:nvSpPr>
            <p:spPr>
              <a:xfrm flipV="1">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 name="Text Placeholder 68">
            <a:extLst>
              <a:ext uri="{FF2B5EF4-FFF2-40B4-BE49-F238E27FC236}">
                <a16:creationId xmlns:a16="http://schemas.microsoft.com/office/drawing/2014/main" id="{1ADD65DB-626D-45AC-82D7-3B088CA312D1}"/>
              </a:ext>
            </a:extLst>
          </p:cNvPr>
          <p:cNvSpPr>
            <a:spLocks noGrp="1"/>
          </p:cNvSpPr>
          <p:nvPr>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36" name="Text Placeholder 68">
            <a:extLst>
              <a:ext uri="{FF2B5EF4-FFF2-40B4-BE49-F238E27FC236}">
                <a16:creationId xmlns:a16="http://schemas.microsoft.com/office/drawing/2014/main" id="{76934E82-EB0E-4232-9E35-3DAF66CC846D}"/>
              </a:ext>
            </a:extLst>
          </p:cNvPr>
          <p:cNvSpPr>
            <a:spLocks noGrp="1"/>
          </p:cNvSpPr>
          <p:nvPr>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2" name="Text Placeholder 68">
            <a:extLst>
              <a:ext uri="{FF2B5EF4-FFF2-40B4-BE49-F238E27FC236}">
                <a16:creationId xmlns:a16="http://schemas.microsoft.com/office/drawing/2014/main" id="{2B2B93D2-08CC-49CA-8876-3FA7C72813A5}"/>
              </a:ext>
            </a:extLst>
          </p:cNvPr>
          <p:cNvSpPr>
            <a:spLocks noGrp="1"/>
          </p:cNvSpPr>
          <p:nvPr>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3" name="Text Placeholder 68">
            <a:extLst>
              <a:ext uri="{FF2B5EF4-FFF2-40B4-BE49-F238E27FC236}">
                <a16:creationId xmlns:a16="http://schemas.microsoft.com/office/drawing/2014/main" id="{3CF6DB03-3F29-4FF4-923D-2814BD0049B0}"/>
              </a:ext>
            </a:extLst>
          </p:cNvPr>
          <p:cNvSpPr>
            <a:spLocks noGrp="1"/>
          </p:cNvSpPr>
          <p:nvPr>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4" name="Text Placeholder 68">
            <a:extLst>
              <a:ext uri="{FF2B5EF4-FFF2-40B4-BE49-F238E27FC236}">
                <a16:creationId xmlns:a16="http://schemas.microsoft.com/office/drawing/2014/main" id="{38520850-8D54-4B38-84DC-0F95D88BCA6F}"/>
              </a:ext>
            </a:extLst>
          </p:cNvPr>
          <p:cNvSpPr>
            <a:spLocks noGrp="1"/>
          </p:cNvSpPr>
          <p:nvPr>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5" name="Text Placeholder 68">
            <a:extLst>
              <a:ext uri="{FF2B5EF4-FFF2-40B4-BE49-F238E27FC236}">
                <a16:creationId xmlns:a16="http://schemas.microsoft.com/office/drawing/2014/main" id="{801617A6-01E6-4439-BE94-50A143C9B8E3}"/>
              </a:ext>
            </a:extLst>
          </p:cNvPr>
          <p:cNvSpPr>
            <a:spLocks noGrp="1"/>
          </p:cNvSpPr>
          <p:nvPr>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Tree>
    <p:extLst>
      <p:ext uri="{BB962C8B-B14F-4D97-AF65-F5344CB8AC3E}">
        <p14:creationId xmlns:p14="http://schemas.microsoft.com/office/powerpoint/2010/main" val="87389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animEffect transition="in" filter="fade">
                                      <p:cBhvr>
                                        <p:cTn id="23" dur="500"/>
                                        <p:tgtEl>
                                          <p:spTgt spid="4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12">
    <p:spTree>
      <p:nvGrpSpPr>
        <p:cNvPr id="1" name=""/>
        <p:cNvGrpSpPr/>
        <p:nvPr/>
      </p:nvGrpSpPr>
      <p:grpSpPr>
        <a:xfrm>
          <a:off x="0" y="0"/>
          <a:ext cx="0" cy="0"/>
          <a:chOff x="0" y="0"/>
          <a:chExt cx="0" cy="0"/>
        </a:xfrm>
      </p:grpSpPr>
      <p:sp>
        <p:nvSpPr>
          <p:cNvPr id="139"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الإناث والذكور</a:t>
            </a:r>
            <a:endParaRPr lang="en-US" dirty="0"/>
          </a:p>
        </p:txBody>
      </p:sp>
      <p:grpSp>
        <p:nvGrpSpPr>
          <p:cNvPr id="11" name="Group 10"/>
          <p:cNvGrpSpPr/>
          <p:nvPr userDrawn="1"/>
        </p:nvGrpSpPr>
        <p:grpSpPr>
          <a:xfrm>
            <a:off x="2838016" y="1861163"/>
            <a:ext cx="1131320" cy="1502675"/>
            <a:chOff x="2915816" y="1527842"/>
            <a:chExt cx="1152128" cy="1824319"/>
          </a:xfrm>
        </p:grpSpPr>
        <p:grpSp>
          <p:nvGrpSpPr>
            <p:cNvPr id="231" name="Group 230"/>
            <p:cNvGrpSpPr/>
            <p:nvPr userDrawn="1"/>
          </p:nvGrpSpPr>
          <p:grpSpPr>
            <a:xfrm>
              <a:off x="2915816" y="3227475"/>
              <a:ext cx="1152128" cy="124686"/>
              <a:chOff x="1043608" y="3651870"/>
              <a:chExt cx="1008112" cy="144016"/>
            </a:xfrm>
            <a:solidFill>
              <a:schemeClr val="accent3"/>
            </a:solidFill>
          </p:grpSpPr>
          <p:sp>
            <p:nvSpPr>
              <p:cNvPr id="286" name="Rectangle 28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7" name="Rectangle 28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8" name="Rectangle 28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9" name="Rectangle 28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0" name="Rectangle 28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2" name="Group 231"/>
            <p:cNvGrpSpPr/>
            <p:nvPr userDrawn="1"/>
          </p:nvGrpSpPr>
          <p:grpSpPr>
            <a:xfrm>
              <a:off x="2915816" y="3038627"/>
              <a:ext cx="1152128" cy="124686"/>
              <a:chOff x="1043608" y="3651870"/>
              <a:chExt cx="1008112" cy="144016"/>
            </a:xfrm>
            <a:solidFill>
              <a:schemeClr val="accent3"/>
            </a:solidFill>
          </p:grpSpPr>
          <p:sp>
            <p:nvSpPr>
              <p:cNvPr id="281" name="Rectangle 28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2" name="Rectangle 28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3" name="Rectangle 28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4" name="Rectangle 28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5" name="Rectangle 28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3" name="Group 232"/>
            <p:cNvGrpSpPr/>
            <p:nvPr userDrawn="1"/>
          </p:nvGrpSpPr>
          <p:grpSpPr>
            <a:xfrm>
              <a:off x="2915816" y="2849779"/>
              <a:ext cx="1152128" cy="124686"/>
              <a:chOff x="1043608" y="3651870"/>
              <a:chExt cx="1008112" cy="144016"/>
            </a:xfrm>
            <a:solidFill>
              <a:schemeClr val="accent3"/>
            </a:solidFill>
          </p:grpSpPr>
          <p:sp>
            <p:nvSpPr>
              <p:cNvPr id="276" name="Rectangle 27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7" name="Rectangle 27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8" name="Rectangle 27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9" name="Rectangle 27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0" name="Rectangle 27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4" name="Group 233"/>
            <p:cNvGrpSpPr/>
            <p:nvPr userDrawn="1"/>
          </p:nvGrpSpPr>
          <p:grpSpPr>
            <a:xfrm>
              <a:off x="2915816" y="2660931"/>
              <a:ext cx="1152128" cy="124686"/>
              <a:chOff x="1043608" y="3651870"/>
              <a:chExt cx="1008112" cy="144016"/>
            </a:xfrm>
            <a:solidFill>
              <a:schemeClr val="accent3"/>
            </a:solidFill>
          </p:grpSpPr>
          <p:sp>
            <p:nvSpPr>
              <p:cNvPr id="271" name="Rectangle 27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2" name="Rectangle 27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3" name="Rectangle 27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4" name="Rectangle 27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5" name="Rectangle 27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5" name="Group 234"/>
            <p:cNvGrpSpPr/>
            <p:nvPr userDrawn="1"/>
          </p:nvGrpSpPr>
          <p:grpSpPr>
            <a:xfrm>
              <a:off x="2915816" y="2472083"/>
              <a:ext cx="1152128" cy="124686"/>
              <a:chOff x="1043608" y="3651870"/>
              <a:chExt cx="1008112" cy="144016"/>
            </a:xfrm>
            <a:solidFill>
              <a:schemeClr val="accent3"/>
            </a:solidFill>
          </p:grpSpPr>
          <p:sp>
            <p:nvSpPr>
              <p:cNvPr id="266" name="Rectangle 26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7" name="Rectangle 26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8" name="Rectangle 26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9" name="Rectangle 26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0" name="Rectangle 26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6" name="Group 235"/>
            <p:cNvGrpSpPr/>
            <p:nvPr userDrawn="1"/>
          </p:nvGrpSpPr>
          <p:grpSpPr>
            <a:xfrm>
              <a:off x="2915816" y="2283234"/>
              <a:ext cx="1152128" cy="124686"/>
              <a:chOff x="1043608" y="3651870"/>
              <a:chExt cx="1008112" cy="144016"/>
            </a:xfrm>
            <a:solidFill>
              <a:schemeClr val="accent3"/>
            </a:solidFill>
          </p:grpSpPr>
          <p:sp>
            <p:nvSpPr>
              <p:cNvPr id="261" name="Rectangle 26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2" name="Rectangle 26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3" name="Rectangle 26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4" name="Rectangle 26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5" name="Rectangle 26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7" name="Group 236"/>
            <p:cNvGrpSpPr/>
            <p:nvPr userDrawn="1"/>
          </p:nvGrpSpPr>
          <p:grpSpPr>
            <a:xfrm>
              <a:off x="2915816" y="2094387"/>
              <a:ext cx="1152128" cy="124686"/>
              <a:chOff x="1043608" y="3651870"/>
              <a:chExt cx="1008112" cy="144016"/>
            </a:xfrm>
            <a:solidFill>
              <a:schemeClr val="bg1"/>
            </a:solidFill>
          </p:grpSpPr>
          <p:sp>
            <p:nvSpPr>
              <p:cNvPr id="256" name="Rectangle 255"/>
              <p:cNvSpPr/>
              <p:nvPr userDrawn="1"/>
            </p:nvSpPr>
            <p:spPr>
              <a:xfrm>
                <a:off x="1043608"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7" name="Rectangle 256"/>
              <p:cNvSpPr/>
              <p:nvPr userDrawn="1"/>
            </p:nvSpPr>
            <p:spPr>
              <a:xfrm>
                <a:off x="1259632"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8" name="Rectangle 257"/>
              <p:cNvSpPr/>
              <p:nvPr userDrawn="1"/>
            </p:nvSpPr>
            <p:spPr>
              <a:xfrm>
                <a:off x="1475656"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9" name="Rectangle 258"/>
              <p:cNvSpPr/>
              <p:nvPr userDrawn="1"/>
            </p:nvSpPr>
            <p:spPr>
              <a:xfrm>
                <a:off x="1691680"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0" name="Rectangle 25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8" name="Group 237"/>
            <p:cNvGrpSpPr/>
            <p:nvPr userDrawn="1"/>
          </p:nvGrpSpPr>
          <p:grpSpPr>
            <a:xfrm>
              <a:off x="2915816" y="1905538"/>
              <a:ext cx="1152128" cy="124686"/>
              <a:chOff x="1043608" y="3651870"/>
              <a:chExt cx="1008112" cy="144016"/>
            </a:xfrm>
            <a:solidFill>
              <a:schemeClr val="bg1"/>
            </a:solidFill>
          </p:grpSpPr>
          <p:sp>
            <p:nvSpPr>
              <p:cNvPr id="251" name="Rectangle 2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2" name="Rectangle 2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3" name="Rectangle 2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4" name="Rectangle 2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5" name="Rectangle 2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9" name="Group 238"/>
            <p:cNvGrpSpPr/>
            <p:nvPr userDrawn="1"/>
          </p:nvGrpSpPr>
          <p:grpSpPr>
            <a:xfrm>
              <a:off x="2915816" y="1716691"/>
              <a:ext cx="1152128" cy="124686"/>
              <a:chOff x="1043608" y="3651870"/>
              <a:chExt cx="1008112" cy="144016"/>
            </a:xfrm>
            <a:solidFill>
              <a:schemeClr val="bg1"/>
            </a:solidFill>
          </p:grpSpPr>
          <p:sp>
            <p:nvSpPr>
              <p:cNvPr id="246" name="Rectangle 2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7" name="Rectangle 2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8" name="Rectangle 2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9" name="Rectangle 2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0" name="Rectangle 2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40" name="Group 239"/>
            <p:cNvGrpSpPr/>
            <p:nvPr userDrawn="1"/>
          </p:nvGrpSpPr>
          <p:grpSpPr>
            <a:xfrm>
              <a:off x="2915816" y="1527842"/>
              <a:ext cx="1152128" cy="124686"/>
              <a:chOff x="1043608" y="3651870"/>
              <a:chExt cx="1008112" cy="144016"/>
            </a:xfrm>
            <a:solidFill>
              <a:schemeClr val="bg1"/>
            </a:solidFill>
          </p:grpSpPr>
          <p:sp>
            <p:nvSpPr>
              <p:cNvPr id="241" name="Rectangle 2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2" name="Rectangle 2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3" name="Rectangle 2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4" name="Rectangle 2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5" name="Rectangle 2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291" name="Text Placeholder 68"/>
          <p:cNvSpPr>
            <a:spLocks noGrp="1"/>
          </p:cNvSpPr>
          <p:nvPr userDrawn="1">
            <p:ph type="body" sz="quarter" idx="29" hasCustomPrompt="1"/>
          </p:nvPr>
        </p:nvSpPr>
        <p:spPr>
          <a:xfrm>
            <a:off x="1614522" y="2534724"/>
            <a:ext cx="1223494" cy="973130"/>
          </a:xfrm>
        </p:spPr>
        <p:txBody>
          <a:bodyPr anchor="b">
            <a:noAutofit/>
          </a:bodyPr>
          <a:lstStyle>
            <a:lvl1pPr marL="0" indent="0" algn="r" rtl="1">
              <a:buNone/>
              <a:defRPr sz="3600" baseline="0">
                <a:solidFill>
                  <a:schemeClr val="tx1"/>
                </a:solidFill>
                <a:latin typeface="+mn-lt"/>
                <a:ea typeface="Roboto Condensed Light" panose="02000000000000000000" pitchFamily="2" charset="0"/>
              </a:defRPr>
            </a:lvl1pPr>
          </a:lstStyle>
          <a:p>
            <a:pPr lvl="0"/>
            <a:r>
              <a:rPr lang="en-US" dirty="0"/>
              <a:t>78%</a:t>
            </a:r>
          </a:p>
        </p:txBody>
      </p:sp>
      <p:sp>
        <p:nvSpPr>
          <p:cNvPr id="292" name="Text Placeholder 68"/>
          <p:cNvSpPr>
            <a:spLocks noGrp="1"/>
          </p:cNvSpPr>
          <p:nvPr userDrawn="1">
            <p:ph type="body" sz="quarter" idx="30" hasCustomPrompt="1"/>
          </p:nvPr>
        </p:nvSpPr>
        <p:spPr>
          <a:xfrm>
            <a:off x="523676" y="3867894"/>
            <a:ext cx="3537834"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grpSp>
        <p:nvGrpSpPr>
          <p:cNvPr id="12" name="Group 11"/>
          <p:cNvGrpSpPr/>
          <p:nvPr userDrawn="1"/>
        </p:nvGrpSpPr>
        <p:grpSpPr>
          <a:xfrm>
            <a:off x="5169514" y="1861163"/>
            <a:ext cx="1131320" cy="1502675"/>
            <a:chOff x="5724128" y="1654858"/>
            <a:chExt cx="1218344" cy="1195431"/>
          </a:xfrm>
        </p:grpSpPr>
        <p:grpSp>
          <p:nvGrpSpPr>
            <p:cNvPr id="296" name="Group 295"/>
            <p:cNvGrpSpPr/>
            <p:nvPr userDrawn="1"/>
          </p:nvGrpSpPr>
          <p:grpSpPr>
            <a:xfrm>
              <a:off x="5724128" y="2768585"/>
              <a:ext cx="1218344" cy="81704"/>
              <a:chOff x="1043608" y="3651870"/>
              <a:chExt cx="1008112" cy="144016"/>
            </a:xfrm>
            <a:solidFill>
              <a:schemeClr val="accent2"/>
            </a:solidFill>
          </p:grpSpPr>
          <p:sp>
            <p:nvSpPr>
              <p:cNvPr id="351" name="Rectangle 3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2" name="Rectangle 3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3" name="Rectangle 3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4" name="Rectangle 3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5" name="Rectangle 3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5724128" y="2644838"/>
              <a:ext cx="1218344" cy="81704"/>
              <a:chOff x="1043608" y="3651870"/>
              <a:chExt cx="1008112" cy="144016"/>
            </a:xfrm>
            <a:solidFill>
              <a:schemeClr val="accent2"/>
            </a:solidFill>
          </p:grpSpPr>
          <p:sp>
            <p:nvSpPr>
              <p:cNvPr id="346" name="Rectangle 3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7" name="Rectangle 3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8" name="Rectangle 3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9" name="Rectangle 3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0" name="Rectangle 3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8" name="Group 297"/>
            <p:cNvGrpSpPr/>
            <p:nvPr userDrawn="1"/>
          </p:nvGrpSpPr>
          <p:grpSpPr>
            <a:xfrm>
              <a:off x="5724128" y="2521091"/>
              <a:ext cx="1218344" cy="81704"/>
              <a:chOff x="1043608" y="3651870"/>
              <a:chExt cx="1008112" cy="144016"/>
            </a:xfrm>
            <a:solidFill>
              <a:schemeClr val="accent2"/>
            </a:solidFill>
          </p:grpSpPr>
          <p:sp>
            <p:nvSpPr>
              <p:cNvPr id="341" name="Rectangle 3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2" name="Rectangle 3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3" name="Rectangle 3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4" name="Rectangle 3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5" name="Rectangle 3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9" name="Group 298"/>
            <p:cNvGrpSpPr/>
            <p:nvPr userDrawn="1"/>
          </p:nvGrpSpPr>
          <p:grpSpPr>
            <a:xfrm>
              <a:off x="5724128" y="2397343"/>
              <a:ext cx="1218344" cy="81704"/>
              <a:chOff x="1043608" y="3651870"/>
              <a:chExt cx="1008112" cy="144016"/>
            </a:xfrm>
            <a:solidFill>
              <a:schemeClr val="accent2"/>
            </a:solidFill>
          </p:grpSpPr>
          <p:sp>
            <p:nvSpPr>
              <p:cNvPr id="336" name="Rectangle 33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7" name="Rectangle 33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8" name="Rectangle 33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9" name="Rectangle 33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0" name="Rectangle 33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0" name="Group 299"/>
            <p:cNvGrpSpPr/>
            <p:nvPr userDrawn="1"/>
          </p:nvGrpSpPr>
          <p:grpSpPr>
            <a:xfrm>
              <a:off x="5724128" y="2273596"/>
              <a:ext cx="1218344" cy="81704"/>
              <a:chOff x="1043608" y="3651870"/>
              <a:chExt cx="1008112" cy="144016"/>
            </a:xfrm>
            <a:solidFill>
              <a:schemeClr val="accent2"/>
            </a:solidFill>
          </p:grpSpPr>
          <p:sp>
            <p:nvSpPr>
              <p:cNvPr id="331" name="Rectangle 33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2" name="Rectangle 33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3" name="Rectangle 33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4" name="Rectangle 33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5" name="Rectangle 33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5724128" y="2149848"/>
              <a:ext cx="1218344" cy="81704"/>
              <a:chOff x="1043608" y="3651870"/>
              <a:chExt cx="1008112" cy="144016"/>
            </a:xfrm>
            <a:solidFill>
              <a:schemeClr val="bg1"/>
            </a:solidFill>
          </p:grpSpPr>
          <p:sp>
            <p:nvSpPr>
              <p:cNvPr id="326" name="Rectangle 325"/>
              <p:cNvSpPr/>
              <p:nvPr userDrawn="1"/>
            </p:nvSpPr>
            <p:spPr>
              <a:xfrm>
                <a:off x="1043608" y="3651870"/>
                <a:ext cx="144016" cy="144016"/>
              </a:xfrm>
              <a:prstGeom prst="rect">
                <a:avLst/>
              </a:prstGeom>
              <a:solidFill>
                <a:schemeClr val="accent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7" name="Rectangle 32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8" name="Rectangle 32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9" name="Rectangle 32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0" name="Rectangle 32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2" name="Group 301"/>
            <p:cNvGrpSpPr/>
            <p:nvPr userDrawn="1"/>
          </p:nvGrpSpPr>
          <p:grpSpPr>
            <a:xfrm>
              <a:off x="5724128" y="2026101"/>
              <a:ext cx="1218344" cy="81704"/>
              <a:chOff x="1043608" y="3651870"/>
              <a:chExt cx="1008112" cy="144016"/>
            </a:xfrm>
            <a:solidFill>
              <a:schemeClr val="bg1"/>
            </a:solidFill>
          </p:grpSpPr>
          <p:sp>
            <p:nvSpPr>
              <p:cNvPr id="321" name="Rectangle 32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2" name="Rectangle 32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3" name="Rectangle 32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4" name="Rectangle 32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5" name="Rectangle 32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3" name="Group 302"/>
            <p:cNvGrpSpPr/>
            <p:nvPr userDrawn="1"/>
          </p:nvGrpSpPr>
          <p:grpSpPr>
            <a:xfrm>
              <a:off x="5724128" y="1902353"/>
              <a:ext cx="1218344" cy="81704"/>
              <a:chOff x="1043608" y="3651870"/>
              <a:chExt cx="1008112" cy="144016"/>
            </a:xfrm>
            <a:solidFill>
              <a:schemeClr val="bg1"/>
            </a:solidFill>
          </p:grpSpPr>
          <p:sp>
            <p:nvSpPr>
              <p:cNvPr id="316" name="Rectangle 31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7" name="Rectangle 31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8" name="Rectangle 31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9" name="Rectangle 31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0" name="Rectangle 31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4" name="Group 303"/>
            <p:cNvGrpSpPr/>
            <p:nvPr userDrawn="1"/>
          </p:nvGrpSpPr>
          <p:grpSpPr>
            <a:xfrm>
              <a:off x="5724128" y="1778606"/>
              <a:ext cx="1218344" cy="81704"/>
              <a:chOff x="1043608" y="3651870"/>
              <a:chExt cx="1008112" cy="144016"/>
            </a:xfrm>
            <a:solidFill>
              <a:schemeClr val="bg1"/>
            </a:solidFill>
          </p:grpSpPr>
          <p:sp>
            <p:nvSpPr>
              <p:cNvPr id="311" name="Rectangle 31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2" name="Rectangle 31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3" name="Rectangle 31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4" name="Rectangle 31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5" name="Rectangle 31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5" name="Group 304"/>
            <p:cNvGrpSpPr/>
            <p:nvPr userDrawn="1"/>
          </p:nvGrpSpPr>
          <p:grpSpPr>
            <a:xfrm>
              <a:off x="5724128" y="1654858"/>
              <a:ext cx="1218344" cy="81704"/>
              <a:chOff x="1043608" y="3651870"/>
              <a:chExt cx="1008112" cy="144016"/>
            </a:xfrm>
            <a:solidFill>
              <a:schemeClr val="bg1"/>
            </a:solidFill>
          </p:grpSpPr>
          <p:sp>
            <p:nvSpPr>
              <p:cNvPr id="306" name="Rectangle 30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7" name="Rectangle 30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8" name="Rectangle 30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9" name="Rectangle 30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0" name="Rectangle 30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6" name="Text Placeholder 68"/>
          <p:cNvSpPr>
            <a:spLocks noGrp="1"/>
          </p:cNvSpPr>
          <p:nvPr userDrawn="1">
            <p:ph type="body" sz="quarter" idx="31" hasCustomPrompt="1"/>
          </p:nvPr>
        </p:nvSpPr>
        <p:spPr>
          <a:xfrm>
            <a:off x="6300834" y="2223619"/>
            <a:ext cx="1223494" cy="1284235"/>
          </a:xfrm>
        </p:spPr>
        <p:txBody>
          <a:bodyPr anchor="b">
            <a:noAutofit/>
          </a:bodyPr>
          <a:lstStyle>
            <a:lvl1pPr marL="0" indent="0" algn="l" rtl="1">
              <a:buNone/>
              <a:defRPr sz="3600" baseline="0">
                <a:solidFill>
                  <a:schemeClr val="tx1"/>
                </a:solidFill>
                <a:latin typeface="+mn-lt"/>
                <a:ea typeface="Roboto Condensed Light" panose="02000000000000000000" pitchFamily="2" charset="0"/>
              </a:defRPr>
            </a:lvl1pPr>
          </a:lstStyle>
          <a:p>
            <a:pPr lvl="0"/>
            <a:r>
              <a:rPr lang="en-US" dirty="0"/>
              <a:t>52%</a:t>
            </a:r>
          </a:p>
        </p:txBody>
      </p:sp>
      <p:sp>
        <p:nvSpPr>
          <p:cNvPr id="357" name="Text Placeholder 68"/>
          <p:cNvSpPr>
            <a:spLocks noGrp="1"/>
          </p:cNvSpPr>
          <p:nvPr userDrawn="1">
            <p:ph type="body" sz="quarter" idx="32" hasCustomPrompt="1"/>
          </p:nvPr>
        </p:nvSpPr>
        <p:spPr>
          <a:xfrm>
            <a:off x="5076056" y="3867894"/>
            <a:ext cx="3528392"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58" name="Freeform 5"/>
          <p:cNvSpPr>
            <a:spLocks noEditPoints="1"/>
          </p:cNvSpPr>
          <p:nvPr userDrawn="1"/>
        </p:nvSpPr>
        <p:spPr bwMode="auto">
          <a:xfrm>
            <a:off x="6450642" y="1978186"/>
            <a:ext cx="430498" cy="863690"/>
          </a:xfrm>
          <a:custGeom>
            <a:avLst/>
            <a:gdLst>
              <a:gd name="T0" fmla="*/ 173 w 335"/>
              <a:gd name="T1" fmla="*/ 129 h 676"/>
              <a:gd name="T2" fmla="*/ 239 w 335"/>
              <a:gd name="T3" fmla="*/ 66 h 676"/>
              <a:gd name="T4" fmla="*/ 175 w 335"/>
              <a:gd name="T5" fmla="*/ 0 h 676"/>
              <a:gd name="T6" fmla="*/ 110 w 335"/>
              <a:gd name="T7" fmla="*/ 67 h 676"/>
              <a:gd name="T8" fmla="*/ 173 w 335"/>
              <a:gd name="T9" fmla="*/ 129 h 676"/>
              <a:gd name="T10" fmla="*/ 318 w 335"/>
              <a:gd name="T11" fmla="*/ 318 h 676"/>
              <a:gd name="T12" fmla="*/ 286 w 335"/>
              <a:gd name="T13" fmla="*/ 220 h 676"/>
              <a:gd name="T14" fmla="*/ 269 w 335"/>
              <a:gd name="T15" fmla="*/ 171 h 676"/>
              <a:gd name="T16" fmla="*/ 229 w 335"/>
              <a:gd name="T17" fmla="*/ 139 h 676"/>
              <a:gd name="T18" fmla="*/ 188 w 335"/>
              <a:gd name="T19" fmla="*/ 139 h 676"/>
              <a:gd name="T20" fmla="*/ 123 w 335"/>
              <a:gd name="T21" fmla="*/ 139 h 676"/>
              <a:gd name="T22" fmla="*/ 74 w 335"/>
              <a:gd name="T23" fmla="*/ 171 h 676"/>
              <a:gd name="T24" fmla="*/ 57 w 335"/>
              <a:gd name="T25" fmla="*/ 220 h 676"/>
              <a:gd name="T26" fmla="*/ 25 w 335"/>
              <a:gd name="T27" fmla="*/ 318 h 676"/>
              <a:gd name="T28" fmla="*/ 25 w 335"/>
              <a:gd name="T29" fmla="*/ 383 h 676"/>
              <a:gd name="T30" fmla="*/ 74 w 335"/>
              <a:gd name="T31" fmla="*/ 318 h 676"/>
              <a:gd name="T32" fmla="*/ 90 w 335"/>
              <a:gd name="T33" fmla="*/ 269 h 676"/>
              <a:gd name="T34" fmla="*/ 101 w 335"/>
              <a:gd name="T35" fmla="*/ 253 h 676"/>
              <a:gd name="T36" fmla="*/ 98 w 335"/>
              <a:gd name="T37" fmla="*/ 269 h 676"/>
              <a:gd name="T38" fmla="*/ 41 w 335"/>
              <a:gd name="T39" fmla="*/ 448 h 676"/>
              <a:gd name="T40" fmla="*/ 106 w 335"/>
              <a:gd name="T41" fmla="*/ 448 h 676"/>
              <a:gd name="T42" fmla="*/ 106 w 335"/>
              <a:gd name="T43" fmla="*/ 643 h 676"/>
              <a:gd name="T44" fmla="*/ 134 w 335"/>
              <a:gd name="T45" fmla="*/ 676 h 676"/>
              <a:gd name="T46" fmla="*/ 163 w 335"/>
              <a:gd name="T47" fmla="*/ 643 h 676"/>
              <a:gd name="T48" fmla="*/ 163 w 335"/>
              <a:gd name="T49" fmla="*/ 472 h 676"/>
              <a:gd name="T50" fmla="*/ 168 w 335"/>
              <a:gd name="T51" fmla="*/ 448 h 676"/>
              <a:gd name="T52" fmla="*/ 171 w 335"/>
              <a:gd name="T53" fmla="*/ 472 h 676"/>
              <a:gd name="T54" fmla="*/ 171 w 335"/>
              <a:gd name="T55" fmla="*/ 643 h 676"/>
              <a:gd name="T56" fmla="*/ 201 w 335"/>
              <a:gd name="T57" fmla="*/ 675 h 676"/>
              <a:gd name="T58" fmla="*/ 229 w 335"/>
              <a:gd name="T59" fmla="*/ 643 h 676"/>
              <a:gd name="T60" fmla="*/ 229 w 335"/>
              <a:gd name="T61" fmla="*/ 448 h 676"/>
              <a:gd name="T62" fmla="*/ 294 w 335"/>
              <a:gd name="T63" fmla="*/ 448 h 676"/>
              <a:gd name="T64" fmla="*/ 243 w 335"/>
              <a:gd name="T65" fmla="*/ 268 h 676"/>
              <a:gd name="T66" fmla="*/ 242 w 335"/>
              <a:gd name="T67" fmla="*/ 250 h 676"/>
              <a:gd name="T68" fmla="*/ 253 w 335"/>
              <a:gd name="T69" fmla="*/ 277 h 676"/>
              <a:gd name="T70" fmla="*/ 269 w 335"/>
              <a:gd name="T71" fmla="*/ 326 h 676"/>
              <a:gd name="T72" fmla="*/ 302 w 335"/>
              <a:gd name="T73" fmla="*/ 383 h 676"/>
              <a:gd name="T74" fmla="*/ 318 w 335"/>
              <a:gd name="T75" fmla="*/ 31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676">
                <a:moveTo>
                  <a:pt x="173" y="129"/>
                </a:moveTo>
                <a:cubicBezTo>
                  <a:pt x="206" y="129"/>
                  <a:pt x="239" y="99"/>
                  <a:pt x="239" y="66"/>
                </a:cubicBezTo>
                <a:cubicBezTo>
                  <a:pt x="239" y="34"/>
                  <a:pt x="208" y="0"/>
                  <a:pt x="175" y="0"/>
                </a:cubicBezTo>
                <a:cubicBezTo>
                  <a:pt x="142" y="0"/>
                  <a:pt x="110" y="34"/>
                  <a:pt x="110" y="67"/>
                </a:cubicBezTo>
                <a:cubicBezTo>
                  <a:pt x="110" y="99"/>
                  <a:pt x="141" y="129"/>
                  <a:pt x="173" y="129"/>
                </a:cubicBezTo>
                <a:close/>
                <a:moveTo>
                  <a:pt x="318" y="318"/>
                </a:moveTo>
                <a:cubicBezTo>
                  <a:pt x="301" y="266"/>
                  <a:pt x="294" y="244"/>
                  <a:pt x="286" y="220"/>
                </a:cubicBezTo>
                <a:cubicBezTo>
                  <a:pt x="278" y="188"/>
                  <a:pt x="278" y="196"/>
                  <a:pt x="269" y="171"/>
                </a:cubicBezTo>
                <a:cubicBezTo>
                  <a:pt x="261" y="147"/>
                  <a:pt x="245" y="139"/>
                  <a:pt x="229" y="139"/>
                </a:cubicBezTo>
                <a:cubicBezTo>
                  <a:pt x="194" y="139"/>
                  <a:pt x="215" y="139"/>
                  <a:pt x="188" y="139"/>
                </a:cubicBezTo>
                <a:cubicBezTo>
                  <a:pt x="155" y="139"/>
                  <a:pt x="155" y="139"/>
                  <a:pt x="123" y="139"/>
                </a:cubicBezTo>
                <a:cubicBezTo>
                  <a:pt x="106" y="139"/>
                  <a:pt x="82" y="147"/>
                  <a:pt x="74" y="171"/>
                </a:cubicBezTo>
                <a:cubicBezTo>
                  <a:pt x="65" y="196"/>
                  <a:pt x="65" y="196"/>
                  <a:pt x="57" y="220"/>
                </a:cubicBezTo>
                <a:cubicBezTo>
                  <a:pt x="49" y="244"/>
                  <a:pt x="33" y="293"/>
                  <a:pt x="25" y="318"/>
                </a:cubicBezTo>
                <a:cubicBezTo>
                  <a:pt x="16" y="342"/>
                  <a:pt x="0" y="375"/>
                  <a:pt x="25" y="383"/>
                </a:cubicBezTo>
                <a:cubicBezTo>
                  <a:pt x="49" y="391"/>
                  <a:pt x="65" y="342"/>
                  <a:pt x="74" y="318"/>
                </a:cubicBezTo>
                <a:cubicBezTo>
                  <a:pt x="82" y="293"/>
                  <a:pt x="82" y="293"/>
                  <a:pt x="90" y="269"/>
                </a:cubicBezTo>
                <a:cubicBezTo>
                  <a:pt x="92" y="264"/>
                  <a:pt x="95" y="250"/>
                  <a:pt x="101" y="253"/>
                </a:cubicBezTo>
                <a:cubicBezTo>
                  <a:pt x="105" y="254"/>
                  <a:pt x="101" y="260"/>
                  <a:pt x="98" y="269"/>
                </a:cubicBezTo>
                <a:cubicBezTo>
                  <a:pt x="92" y="292"/>
                  <a:pt x="41" y="448"/>
                  <a:pt x="41" y="448"/>
                </a:cubicBezTo>
                <a:cubicBezTo>
                  <a:pt x="106" y="448"/>
                  <a:pt x="106" y="448"/>
                  <a:pt x="106" y="448"/>
                </a:cubicBezTo>
                <a:cubicBezTo>
                  <a:pt x="106" y="448"/>
                  <a:pt x="106" y="624"/>
                  <a:pt x="106" y="643"/>
                </a:cubicBezTo>
                <a:cubicBezTo>
                  <a:pt x="106" y="659"/>
                  <a:pt x="112" y="676"/>
                  <a:pt x="134" y="676"/>
                </a:cubicBezTo>
                <a:cubicBezTo>
                  <a:pt x="156" y="676"/>
                  <a:pt x="163" y="659"/>
                  <a:pt x="163" y="643"/>
                </a:cubicBezTo>
                <a:cubicBezTo>
                  <a:pt x="163" y="614"/>
                  <a:pt x="163" y="486"/>
                  <a:pt x="163" y="472"/>
                </a:cubicBezTo>
                <a:cubicBezTo>
                  <a:pt x="163" y="456"/>
                  <a:pt x="164" y="448"/>
                  <a:pt x="168" y="448"/>
                </a:cubicBezTo>
                <a:cubicBezTo>
                  <a:pt x="172" y="448"/>
                  <a:pt x="171" y="456"/>
                  <a:pt x="171" y="472"/>
                </a:cubicBezTo>
                <a:cubicBezTo>
                  <a:pt x="171" y="487"/>
                  <a:pt x="171" y="613"/>
                  <a:pt x="171" y="643"/>
                </a:cubicBezTo>
                <a:cubicBezTo>
                  <a:pt x="171" y="653"/>
                  <a:pt x="177" y="675"/>
                  <a:pt x="201" y="675"/>
                </a:cubicBezTo>
                <a:cubicBezTo>
                  <a:pt x="222" y="675"/>
                  <a:pt x="229" y="654"/>
                  <a:pt x="229" y="643"/>
                </a:cubicBezTo>
                <a:cubicBezTo>
                  <a:pt x="229" y="578"/>
                  <a:pt x="229" y="448"/>
                  <a:pt x="229" y="448"/>
                </a:cubicBezTo>
                <a:cubicBezTo>
                  <a:pt x="294" y="448"/>
                  <a:pt x="294" y="448"/>
                  <a:pt x="294" y="448"/>
                </a:cubicBezTo>
                <a:cubicBezTo>
                  <a:pt x="294" y="448"/>
                  <a:pt x="250" y="293"/>
                  <a:pt x="243" y="268"/>
                </a:cubicBezTo>
                <a:cubicBezTo>
                  <a:pt x="241" y="257"/>
                  <a:pt x="238" y="253"/>
                  <a:pt x="242" y="250"/>
                </a:cubicBezTo>
                <a:cubicBezTo>
                  <a:pt x="247" y="249"/>
                  <a:pt x="244" y="251"/>
                  <a:pt x="253" y="277"/>
                </a:cubicBezTo>
                <a:cubicBezTo>
                  <a:pt x="261" y="301"/>
                  <a:pt x="261" y="301"/>
                  <a:pt x="269" y="326"/>
                </a:cubicBezTo>
                <a:cubicBezTo>
                  <a:pt x="275" y="343"/>
                  <a:pt x="286" y="383"/>
                  <a:pt x="302" y="383"/>
                </a:cubicBezTo>
                <a:cubicBezTo>
                  <a:pt x="326" y="383"/>
                  <a:pt x="335" y="366"/>
                  <a:pt x="318" y="3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9" name="Freeform 9"/>
          <p:cNvSpPr>
            <a:spLocks noChangeAspect="1" noEditPoints="1"/>
          </p:cNvSpPr>
          <p:nvPr userDrawn="1"/>
        </p:nvSpPr>
        <p:spPr bwMode="auto">
          <a:xfrm>
            <a:off x="2318611" y="1981829"/>
            <a:ext cx="328934" cy="864000"/>
          </a:xfrm>
          <a:custGeom>
            <a:avLst/>
            <a:gdLst>
              <a:gd name="T0" fmla="*/ 123 w 251"/>
              <a:gd name="T1" fmla="*/ 126 h 664"/>
              <a:gd name="T2" fmla="*/ 187 w 251"/>
              <a:gd name="T3" fmla="*/ 64 h 664"/>
              <a:gd name="T4" fmla="*/ 124 w 251"/>
              <a:gd name="T5" fmla="*/ 0 h 664"/>
              <a:gd name="T6" fmla="*/ 61 w 251"/>
              <a:gd name="T7" fmla="*/ 65 h 664"/>
              <a:gd name="T8" fmla="*/ 123 w 251"/>
              <a:gd name="T9" fmla="*/ 126 h 664"/>
              <a:gd name="T10" fmla="*/ 249 w 251"/>
              <a:gd name="T11" fmla="*/ 311 h 664"/>
              <a:gd name="T12" fmla="*/ 249 w 251"/>
              <a:gd name="T13" fmla="*/ 215 h 664"/>
              <a:gd name="T14" fmla="*/ 249 w 251"/>
              <a:gd name="T15" fmla="*/ 167 h 664"/>
              <a:gd name="T16" fmla="*/ 209 w 251"/>
              <a:gd name="T17" fmla="*/ 136 h 664"/>
              <a:gd name="T18" fmla="*/ 137 w 251"/>
              <a:gd name="T19" fmla="*/ 136 h 664"/>
              <a:gd name="T20" fmla="*/ 57 w 251"/>
              <a:gd name="T21" fmla="*/ 136 h 664"/>
              <a:gd name="T22" fmla="*/ 19 w 251"/>
              <a:gd name="T23" fmla="*/ 145 h 664"/>
              <a:gd name="T24" fmla="*/ 4 w 251"/>
              <a:gd name="T25" fmla="*/ 216 h 664"/>
              <a:gd name="T26" fmla="*/ 4 w 251"/>
              <a:gd name="T27" fmla="*/ 313 h 664"/>
              <a:gd name="T28" fmla="*/ 25 w 251"/>
              <a:gd name="T29" fmla="*/ 378 h 664"/>
              <a:gd name="T30" fmla="*/ 49 w 251"/>
              <a:gd name="T31" fmla="*/ 335 h 664"/>
              <a:gd name="T32" fmla="*/ 49 w 251"/>
              <a:gd name="T33" fmla="*/ 269 h 664"/>
              <a:gd name="T34" fmla="*/ 52 w 251"/>
              <a:gd name="T35" fmla="*/ 242 h 664"/>
              <a:gd name="T36" fmla="*/ 57 w 251"/>
              <a:gd name="T37" fmla="*/ 267 h 664"/>
              <a:gd name="T38" fmla="*/ 57 w 251"/>
              <a:gd name="T39" fmla="*/ 629 h 664"/>
              <a:gd name="T40" fmla="*/ 89 w 251"/>
              <a:gd name="T41" fmla="*/ 662 h 664"/>
              <a:gd name="T42" fmla="*/ 124 w 251"/>
              <a:gd name="T43" fmla="*/ 632 h 664"/>
              <a:gd name="T44" fmla="*/ 124 w 251"/>
              <a:gd name="T45" fmla="*/ 465 h 664"/>
              <a:gd name="T46" fmla="*/ 128 w 251"/>
              <a:gd name="T47" fmla="*/ 442 h 664"/>
              <a:gd name="T48" fmla="*/ 132 w 251"/>
              <a:gd name="T49" fmla="*/ 465 h 664"/>
              <a:gd name="T50" fmla="*/ 132 w 251"/>
              <a:gd name="T51" fmla="*/ 632 h 664"/>
              <a:gd name="T52" fmla="*/ 166 w 251"/>
              <a:gd name="T53" fmla="*/ 664 h 664"/>
              <a:gd name="T54" fmla="*/ 197 w 251"/>
              <a:gd name="T55" fmla="*/ 633 h 664"/>
              <a:gd name="T56" fmla="*/ 197 w 251"/>
              <a:gd name="T57" fmla="*/ 266 h 664"/>
              <a:gd name="T58" fmla="*/ 200 w 251"/>
              <a:gd name="T59" fmla="*/ 241 h 664"/>
              <a:gd name="T60" fmla="*/ 204 w 251"/>
              <a:gd name="T61" fmla="*/ 260 h 664"/>
              <a:gd name="T62" fmla="*/ 204 w 251"/>
              <a:gd name="T63" fmla="*/ 322 h 664"/>
              <a:gd name="T64" fmla="*/ 227 w 251"/>
              <a:gd name="T65" fmla="*/ 375 h 664"/>
              <a:gd name="T66" fmla="*/ 249 w 251"/>
              <a:gd name="T67" fmla="*/ 31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664">
                <a:moveTo>
                  <a:pt x="123" y="126"/>
                </a:moveTo>
                <a:cubicBezTo>
                  <a:pt x="155" y="126"/>
                  <a:pt x="187" y="96"/>
                  <a:pt x="187" y="64"/>
                </a:cubicBezTo>
                <a:cubicBezTo>
                  <a:pt x="187" y="33"/>
                  <a:pt x="156" y="0"/>
                  <a:pt x="124" y="0"/>
                </a:cubicBezTo>
                <a:cubicBezTo>
                  <a:pt x="92" y="0"/>
                  <a:pt x="61" y="33"/>
                  <a:pt x="61" y="65"/>
                </a:cubicBezTo>
                <a:cubicBezTo>
                  <a:pt x="61" y="97"/>
                  <a:pt x="91" y="126"/>
                  <a:pt x="123" y="126"/>
                </a:cubicBezTo>
                <a:close/>
                <a:moveTo>
                  <a:pt x="249" y="311"/>
                </a:moveTo>
                <a:cubicBezTo>
                  <a:pt x="249" y="280"/>
                  <a:pt x="249" y="247"/>
                  <a:pt x="249" y="215"/>
                </a:cubicBezTo>
                <a:cubicBezTo>
                  <a:pt x="249" y="184"/>
                  <a:pt x="251" y="187"/>
                  <a:pt x="249" y="167"/>
                </a:cubicBezTo>
                <a:cubicBezTo>
                  <a:pt x="241" y="144"/>
                  <a:pt x="225" y="136"/>
                  <a:pt x="209" y="136"/>
                </a:cubicBezTo>
                <a:cubicBezTo>
                  <a:pt x="175" y="136"/>
                  <a:pt x="163" y="136"/>
                  <a:pt x="137" y="136"/>
                </a:cubicBezTo>
                <a:cubicBezTo>
                  <a:pt x="105" y="136"/>
                  <a:pt x="89" y="136"/>
                  <a:pt x="57" y="136"/>
                </a:cubicBezTo>
                <a:cubicBezTo>
                  <a:pt x="41" y="136"/>
                  <a:pt x="31" y="134"/>
                  <a:pt x="19" y="145"/>
                </a:cubicBezTo>
                <a:cubicBezTo>
                  <a:pt x="3" y="163"/>
                  <a:pt x="4" y="165"/>
                  <a:pt x="4" y="216"/>
                </a:cubicBezTo>
                <a:cubicBezTo>
                  <a:pt x="4" y="241"/>
                  <a:pt x="4" y="285"/>
                  <a:pt x="4" y="313"/>
                </a:cubicBezTo>
                <a:cubicBezTo>
                  <a:pt x="4" y="338"/>
                  <a:pt x="0" y="378"/>
                  <a:pt x="25" y="378"/>
                </a:cubicBezTo>
                <a:cubicBezTo>
                  <a:pt x="49" y="378"/>
                  <a:pt x="49" y="361"/>
                  <a:pt x="49" y="335"/>
                </a:cubicBezTo>
                <a:cubicBezTo>
                  <a:pt x="49" y="299"/>
                  <a:pt x="49" y="290"/>
                  <a:pt x="49" y="269"/>
                </a:cubicBezTo>
                <a:cubicBezTo>
                  <a:pt x="49" y="246"/>
                  <a:pt x="48" y="242"/>
                  <a:pt x="52" y="242"/>
                </a:cubicBezTo>
                <a:cubicBezTo>
                  <a:pt x="57" y="242"/>
                  <a:pt x="57" y="242"/>
                  <a:pt x="57" y="267"/>
                </a:cubicBezTo>
                <a:cubicBezTo>
                  <a:pt x="57" y="289"/>
                  <a:pt x="57" y="611"/>
                  <a:pt x="57" y="629"/>
                </a:cubicBezTo>
                <a:cubicBezTo>
                  <a:pt x="57" y="645"/>
                  <a:pt x="65" y="662"/>
                  <a:pt x="89" y="662"/>
                </a:cubicBezTo>
                <a:cubicBezTo>
                  <a:pt x="114" y="662"/>
                  <a:pt x="124" y="648"/>
                  <a:pt x="124" y="632"/>
                </a:cubicBezTo>
                <a:cubicBezTo>
                  <a:pt x="124" y="604"/>
                  <a:pt x="124" y="479"/>
                  <a:pt x="124" y="465"/>
                </a:cubicBezTo>
                <a:cubicBezTo>
                  <a:pt x="124" y="449"/>
                  <a:pt x="124" y="442"/>
                  <a:pt x="128" y="442"/>
                </a:cubicBezTo>
                <a:cubicBezTo>
                  <a:pt x="132" y="442"/>
                  <a:pt x="132" y="449"/>
                  <a:pt x="132" y="465"/>
                </a:cubicBezTo>
                <a:cubicBezTo>
                  <a:pt x="132" y="480"/>
                  <a:pt x="132" y="603"/>
                  <a:pt x="132" y="632"/>
                </a:cubicBezTo>
                <a:cubicBezTo>
                  <a:pt x="132" y="642"/>
                  <a:pt x="142" y="664"/>
                  <a:pt x="166" y="664"/>
                </a:cubicBezTo>
                <a:cubicBezTo>
                  <a:pt x="182" y="664"/>
                  <a:pt x="197" y="643"/>
                  <a:pt x="197" y="633"/>
                </a:cubicBezTo>
                <a:cubicBezTo>
                  <a:pt x="197" y="569"/>
                  <a:pt x="197" y="286"/>
                  <a:pt x="197" y="266"/>
                </a:cubicBezTo>
                <a:cubicBezTo>
                  <a:pt x="197" y="255"/>
                  <a:pt x="196" y="241"/>
                  <a:pt x="200" y="241"/>
                </a:cubicBezTo>
                <a:cubicBezTo>
                  <a:pt x="204" y="241"/>
                  <a:pt x="204" y="245"/>
                  <a:pt x="204" y="260"/>
                </a:cubicBezTo>
                <a:cubicBezTo>
                  <a:pt x="204" y="278"/>
                  <a:pt x="204" y="296"/>
                  <a:pt x="204" y="322"/>
                </a:cubicBezTo>
                <a:cubicBezTo>
                  <a:pt x="204" y="364"/>
                  <a:pt x="211" y="375"/>
                  <a:pt x="227" y="375"/>
                </a:cubicBezTo>
                <a:cubicBezTo>
                  <a:pt x="251" y="375"/>
                  <a:pt x="249" y="334"/>
                  <a:pt x="249" y="3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0" name="Text Placeholder 68"/>
          <p:cNvSpPr>
            <a:spLocks noGrp="1"/>
          </p:cNvSpPr>
          <p:nvPr>
            <p:ph type="body" sz="quarter" idx="33" hasCustomPrompt="1"/>
          </p:nvPr>
        </p:nvSpPr>
        <p:spPr>
          <a:xfrm>
            <a:off x="5076056" y="3507854"/>
            <a:ext cx="3528392"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361" name="Text Placeholder 68"/>
          <p:cNvSpPr>
            <a:spLocks noGrp="1"/>
          </p:cNvSpPr>
          <p:nvPr>
            <p:ph type="body" sz="quarter" idx="34" hasCustomPrompt="1"/>
          </p:nvPr>
        </p:nvSpPr>
        <p:spPr>
          <a:xfrm>
            <a:off x="530110" y="3507854"/>
            <a:ext cx="3537834"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2" name="Isosceles Triangle 1"/>
          <p:cNvSpPr/>
          <p:nvPr userDrawn="1"/>
        </p:nvSpPr>
        <p:spPr>
          <a:xfrm>
            <a:off x="1747812" y="3146210"/>
            <a:ext cx="144016" cy="1241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41" name="Isosceles Triangle 140"/>
          <p:cNvSpPr/>
          <p:nvPr userDrawn="1"/>
        </p:nvSpPr>
        <p:spPr>
          <a:xfrm rot="10800000">
            <a:off x="7236296" y="3146210"/>
            <a:ext cx="144016" cy="124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784384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xEl>
                                              <p:pRg st="0" end="0"/>
                                            </p:txEl>
                                          </p:spTgt>
                                        </p:tgtEl>
                                        <p:attrNameLst>
                                          <p:attrName>style.visibility</p:attrName>
                                        </p:attrNameLst>
                                      </p:cBhvr>
                                      <p:to>
                                        <p:strVal val="visible"/>
                                      </p:to>
                                    </p:set>
                                    <p:animEffect transition="in" filter="fade">
                                      <p:cBhvr>
                                        <p:cTn id="10" dur="500"/>
                                        <p:tgtEl>
                                          <p:spTgt spid="35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Effect transition="in" filter="fade">
                                      <p:cBhvr>
                                        <p:cTn id="13" dur="500"/>
                                        <p:tgtEl>
                                          <p:spTgt spid="35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0">
                                            <p:txEl>
                                              <p:pRg st="0" end="0"/>
                                            </p:txEl>
                                          </p:spTgt>
                                        </p:tgtEl>
                                        <p:attrNameLst>
                                          <p:attrName>style.visibility</p:attrName>
                                        </p:attrNameLst>
                                      </p:cBhvr>
                                      <p:to>
                                        <p:strVal val="visible"/>
                                      </p:to>
                                    </p:set>
                                    <p:animEffect transition="in" filter="fade">
                                      <p:cBhvr>
                                        <p:cTn id="19" dur="500"/>
                                        <p:tgtEl>
                                          <p:spTgt spid="36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1">
                                            <p:txEl>
                                              <p:pRg st="0" end="0"/>
                                            </p:txEl>
                                          </p:spTgt>
                                        </p:tgtEl>
                                        <p:attrNameLst>
                                          <p:attrName>style.visibility</p:attrName>
                                        </p:attrNameLst>
                                      </p:cBhvr>
                                      <p:to>
                                        <p:strVal val="visible"/>
                                      </p:to>
                                    </p:set>
                                    <p:animEffect transition="in" filter="fade">
                                      <p:cBhvr>
                                        <p:cTn id="30" dur="500"/>
                                        <p:tgtEl>
                                          <p:spTgt spid="29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2">
                                            <p:txEl>
                                              <p:pRg st="0" end="0"/>
                                            </p:txEl>
                                          </p:spTgt>
                                        </p:tgtEl>
                                        <p:attrNameLst>
                                          <p:attrName>style.visibility</p:attrName>
                                        </p:attrNameLst>
                                      </p:cBhvr>
                                      <p:to>
                                        <p:strVal val="visible"/>
                                      </p:to>
                                    </p:set>
                                    <p:animEffect transition="in" filter="fade">
                                      <p:cBhvr>
                                        <p:cTn id="33" dur="500"/>
                                        <p:tgtEl>
                                          <p:spTgt spid="29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500"/>
                                        <p:tgtEl>
                                          <p:spTgt spid="3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1">
                                            <p:txEl>
                                              <p:pRg st="0" end="0"/>
                                            </p:txEl>
                                          </p:spTgt>
                                        </p:tgtEl>
                                        <p:attrNameLst>
                                          <p:attrName>style.visibility</p:attrName>
                                        </p:attrNameLst>
                                      </p:cBhvr>
                                      <p:to>
                                        <p:strVal val="visible"/>
                                      </p:to>
                                    </p:set>
                                    <p:animEffect transition="in" filter="fade">
                                      <p:cBhvr>
                                        <p:cTn id="39" dur="500"/>
                                        <p:tgtEl>
                                          <p:spTgt spid="361">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tmplLst>
          <p:tmpl lvl="1">
            <p:tnLst>
              <p:par>
                <p:cTn presetID="10" presetClass="entr" presetSubtype="0" fill="hold" nodeType="with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tnLst>
          </p:tmpl>
        </p:tmplLst>
      </p:bldP>
      <p:bldP spid="292" grpId="0" build="p">
        <p:tmplLst>
          <p:tmpl lvl="1">
            <p:tnLst>
              <p:par>
                <p:cTn presetID="10" presetClass="entr" presetSubtype="0" fill="hold"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500"/>
                        <p:tgtEl>
                          <p:spTgt spid="292"/>
                        </p:tgtEl>
                      </p:cBhvr>
                    </p:animEffect>
                  </p:childTnLst>
                </p:cTn>
              </p:par>
            </p:tnLst>
          </p:tmpl>
        </p:tmplLst>
      </p:bldP>
      <p:bldP spid="356" grpId="0" build="p">
        <p:tmplLst>
          <p:tmpl lvl="1">
            <p:tnLst>
              <p:par>
                <p:cTn presetID="10" presetClass="entr" presetSubtype="0" fill="hold" nodeType="withEffect">
                  <p:stCondLst>
                    <p:cond delay="0"/>
                  </p:stCondLst>
                  <p:childTnLst>
                    <p:set>
                      <p:cBhvr>
                        <p:cTn dur="1" fill="hold">
                          <p:stCondLst>
                            <p:cond delay="0"/>
                          </p:stCondLst>
                        </p:cTn>
                        <p:tgtEl>
                          <p:spTgt spid="356"/>
                        </p:tgtEl>
                        <p:attrNameLst>
                          <p:attrName>style.visibility</p:attrName>
                        </p:attrNameLst>
                      </p:cBhvr>
                      <p:to>
                        <p:strVal val="visible"/>
                      </p:to>
                    </p:set>
                    <p:animEffect transition="in" filter="fade">
                      <p:cBhvr>
                        <p:cTn dur="500"/>
                        <p:tgtEl>
                          <p:spTgt spid="356"/>
                        </p:tgtEl>
                      </p:cBhvr>
                    </p:animEffect>
                  </p:childTnLst>
                </p:cTn>
              </p:par>
            </p:tnLst>
          </p:tmpl>
        </p:tmplLst>
      </p:bldP>
      <p:bldP spid="357" grpId="0" build="p">
        <p:tmplLst>
          <p:tmpl lvl="1">
            <p:tnLst>
              <p:par>
                <p:cTn presetID="10" presetClass="entr" presetSubtype="0" fill="hold"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500"/>
                        <p:tgtEl>
                          <p:spTgt spid="357"/>
                        </p:tgtEl>
                      </p:cBhvr>
                    </p:animEffect>
                  </p:childTnLst>
                </p:cTn>
              </p:par>
            </p:tnLst>
          </p:tmpl>
        </p:tmplLst>
      </p:bldP>
      <p:bldP spid="358" grpId="0" animBg="1"/>
      <p:bldP spid="359" grpId="0" animBg="1"/>
      <p:bldP spid="360" grpId="0" build="p">
        <p:tmplLst>
          <p:tmpl lvl="1">
            <p:tnLst>
              <p:par>
                <p:cTn presetID="10"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childTnLst>
                </p:cTn>
              </p:par>
            </p:tnLst>
          </p:tmpl>
        </p:tmplLst>
      </p:bldP>
      <p:bldP spid="361" grpId="0" build="p">
        <p:tmplLst>
          <p:tmpl lvl="1">
            <p:tnLst>
              <p:par>
                <p:cTn presetID="10"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childTnLst>
                </p:cTn>
              </p:par>
            </p:tnLst>
          </p:tmpl>
        </p:tmplLst>
      </p:bldP>
      <p:bldP spid="2" grpId="0" animBg="1"/>
      <p:bldP spid="14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شريحة 13">
    <p:spTree>
      <p:nvGrpSpPr>
        <p:cNvPr id="1" name=""/>
        <p:cNvGrpSpPr/>
        <p:nvPr/>
      </p:nvGrpSpPr>
      <p:grpSpPr>
        <a:xfrm>
          <a:off x="0" y="0"/>
          <a:ext cx="0" cy="0"/>
          <a:chOff x="0" y="0"/>
          <a:chExt cx="0" cy="0"/>
        </a:xfrm>
      </p:grpSpPr>
      <p:sp>
        <p:nvSpPr>
          <p:cNvPr id="323" name="Freeform 5"/>
          <p:cNvSpPr>
            <a:spLocks/>
          </p:cNvSpPr>
          <p:nvPr userDrawn="1"/>
        </p:nvSpPr>
        <p:spPr bwMode="auto">
          <a:xfrm flipH="1">
            <a:off x="6440827"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p>
        </p:txBody>
      </p:sp>
      <p:grpSp>
        <p:nvGrpSpPr>
          <p:cNvPr id="40" name="Group 4"/>
          <p:cNvGrpSpPr>
            <a:grpSpLocks noChangeAspect="1"/>
          </p:cNvGrpSpPr>
          <p:nvPr userDrawn="1"/>
        </p:nvGrpSpPr>
        <p:grpSpPr bwMode="auto">
          <a:xfrm>
            <a:off x="219055" y="1491630"/>
            <a:ext cx="6503128" cy="3096344"/>
            <a:chOff x="944" y="669"/>
            <a:chExt cx="3980" cy="1895"/>
          </a:xfrm>
          <a:solidFill>
            <a:schemeClr val="bg1">
              <a:lumMod val="85000"/>
            </a:schemeClr>
          </a:solidFill>
        </p:grpSpPr>
        <p:grpSp>
          <p:nvGrpSpPr>
            <p:cNvPr id="51" name="Group 205"/>
            <p:cNvGrpSpPr>
              <a:grpSpLocks/>
            </p:cNvGrpSpPr>
            <p:nvPr/>
          </p:nvGrpSpPr>
          <p:grpSpPr bwMode="auto">
            <a:xfrm>
              <a:off x="944" y="669"/>
              <a:ext cx="3980" cy="1880"/>
              <a:chOff x="944" y="669"/>
              <a:chExt cx="3980" cy="1880"/>
            </a:xfrm>
            <a:grpFill/>
          </p:grpSpPr>
          <p:sp>
            <p:nvSpPr>
              <p:cNvPr id="103"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4"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5"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6"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7"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8"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9"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0"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1"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2"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3"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4"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5"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6"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7"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8"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9"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0"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1"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2"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3"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4"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5"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6"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7"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8"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9"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0"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1"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2"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3"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4"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5"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6"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7"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8"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9"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0"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1"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2"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3"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dirty="0">
                  <a:solidFill>
                    <a:schemeClr val="accent4"/>
                  </a:solidFill>
                  <a:latin typeface="Roboto Condensed Light" panose="02000000000000000000" pitchFamily="2" charset="0"/>
                  <a:ea typeface="Roboto Condensed Light" panose="02000000000000000000" pitchFamily="2" charset="0"/>
                </a:endParaRPr>
              </a:p>
            </p:txBody>
          </p:sp>
          <p:sp>
            <p:nvSpPr>
              <p:cNvPr id="144"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5"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6"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7"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8"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9"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0"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1"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2"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3"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4"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5"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6"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7"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8"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9"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0"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1"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2"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3"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4"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5"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6"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7"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8"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9"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0"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1"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2"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3"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4"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5"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6"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7"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8"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9"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0"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1"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2"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3"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4"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5"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6"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7"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8"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9"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0"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1"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2"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3"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4"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5"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6"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7"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8"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9"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0"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1"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2"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3"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4"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5"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6"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7"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8"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9"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0"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1"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2"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3"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4"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5"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6"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7"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8"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9"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0"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1"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2"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3"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4"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5"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6"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7"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8"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9"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0"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1"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2"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3"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4"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5"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6"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7"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8"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9"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0"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1"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2"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3"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4"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5"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6"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7"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8"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9"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0"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1"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2"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3"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4"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5"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6"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7"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8"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9"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0"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1"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2"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3"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4"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5"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6"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7"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8"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9"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0"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1"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2"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3"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4"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5"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6"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7"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8"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9"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0"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sp>
          <p:nvSpPr>
            <p:cNvPr id="52"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3"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4"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5"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6"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7"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9"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6"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7"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8"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9"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0"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1"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2"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3"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4"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5"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6"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7"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8"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9"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0"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1"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2"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3"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4"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5"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6"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7"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8"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9"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0"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1"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2"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3"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4"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5"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6"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7"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8"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9"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0"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1"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2"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grpSp>
        <p:nvGrpSpPr>
          <p:cNvPr id="281" name="Group 280"/>
          <p:cNvGrpSpPr/>
          <p:nvPr userDrawn="1"/>
        </p:nvGrpSpPr>
        <p:grpSpPr>
          <a:xfrm>
            <a:off x="4434715" y="1999789"/>
            <a:ext cx="1073677" cy="1073677"/>
            <a:chOff x="6642359" y="2288663"/>
            <a:chExt cx="397894" cy="397894"/>
          </a:xfrm>
        </p:grpSpPr>
        <p:sp>
          <p:nvSpPr>
            <p:cNvPr id="282"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3"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5" name="Group 284"/>
          <p:cNvGrpSpPr/>
          <p:nvPr userDrawn="1"/>
        </p:nvGrpSpPr>
        <p:grpSpPr>
          <a:xfrm>
            <a:off x="710620" y="1886090"/>
            <a:ext cx="826313" cy="826313"/>
            <a:chOff x="6642359" y="2288663"/>
            <a:chExt cx="397894" cy="397894"/>
          </a:xfrm>
        </p:grpSpPr>
        <p:sp>
          <p:nvSpPr>
            <p:cNvPr id="286"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7" name="Oval 71"/>
            <p:cNvSpPr>
              <a:spLocks noChangeArrowheads="1"/>
            </p:cNvSpPr>
            <p:nvPr userDrawn="1"/>
          </p:nvSpPr>
          <p:spPr bwMode="auto">
            <a:xfrm>
              <a:off x="6705391"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8"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9" name="Group 288"/>
          <p:cNvGrpSpPr/>
          <p:nvPr userDrawn="1"/>
        </p:nvGrpSpPr>
        <p:grpSpPr>
          <a:xfrm>
            <a:off x="2858127" y="1867439"/>
            <a:ext cx="676236" cy="676236"/>
            <a:chOff x="6642359" y="2288663"/>
            <a:chExt cx="397894" cy="397894"/>
          </a:xfrm>
        </p:grpSpPr>
        <p:sp>
          <p:nvSpPr>
            <p:cNvPr id="290"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1"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2"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3" name="Group 292"/>
          <p:cNvGrpSpPr/>
          <p:nvPr userDrawn="1"/>
        </p:nvGrpSpPr>
        <p:grpSpPr>
          <a:xfrm>
            <a:off x="5844115" y="3741514"/>
            <a:ext cx="349810" cy="349810"/>
            <a:chOff x="6642359" y="2288663"/>
            <a:chExt cx="397894" cy="397894"/>
          </a:xfrm>
        </p:grpSpPr>
        <p:sp>
          <p:nvSpPr>
            <p:cNvPr id="294"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5" name="Oval 71"/>
            <p:cNvSpPr>
              <a:spLocks noChangeArrowheads="1"/>
            </p:cNvSpPr>
            <p:nvPr userDrawn="1"/>
          </p:nvSpPr>
          <p:spPr bwMode="auto">
            <a:xfrm>
              <a:off x="6705392"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6"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3378973" y="3834510"/>
            <a:ext cx="349810" cy="349810"/>
            <a:chOff x="6642359" y="2288663"/>
            <a:chExt cx="397894" cy="397894"/>
          </a:xfrm>
        </p:grpSpPr>
        <p:sp>
          <p:nvSpPr>
            <p:cNvPr id="298" name="Oval 70"/>
            <p:cNvSpPr>
              <a:spLocks noChangeArrowheads="1"/>
            </p:cNvSpPr>
            <p:nvPr userDrawn="1"/>
          </p:nvSpPr>
          <p:spPr bwMode="auto">
            <a:xfrm>
              <a:off x="6642359" y="2288663"/>
              <a:ext cx="397894" cy="397894"/>
            </a:xfrm>
            <a:prstGeom prst="ellipse">
              <a:avLst/>
            </a:prstGeom>
            <a:solidFill>
              <a:schemeClr val="accent2">
                <a:lumMod val="90000"/>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9" name="Oval 71"/>
            <p:cNvSpPr>
              <a:spLocks noChangeArrowheads="1"/>
            </p:cNvSpPr>
            <p:nvPr userDrawn="1"/>
          </p:nvSpPr>
          <p:spPr bwMode="auto">
            <a:xfrm>
              <a:off x="6705392" y="2351696"/>
              <a:ext cx="271828" cy="271828"/>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0"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2002965" y="3235439"/>
            <a:ext cx="525374" cy="525374"/>
            <a:chOff x="6642359" y="2288663"/>
            <a:chExt cx="397894" cy="397894"/>
          </a:xfrm>
        </p:grpSpPr>
        <p:sp>
          <p:nvSpPr>
            <p:cNvPr id="302"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3"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22" name="Title 1"/>
          <p:cNvSpPr>
            <a:spLocks noGrp="1"/>
          </p:cNvSpPr>
          <p:nvPr>
            <p:ph type="title" hasCustomPrompt="1"/>
          </p:nvPr>
        </p:nvSpPr>
        <p:spPr>
          <a:xfrm>
            <a:off x="331377" y="205978"/>
            <a:ext cx="7067128"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خريطة العالـم انفوجرافيـك</a:t>
            </a:r>
            <a:endParaRPr lang="en-US" dirty="0"/>
          </a:p>
        </p:txBody>
      </p:sp>
      <p:sp>
        <p:nvSpPr>
          <p:cNvPr id="326" name="Content Placeholder 2"/>
          <p:cNvSpPr>
            <a:spLocks noGrp="1"/>
          </p:cNvSpPr>
          <p:nvPr>
            <p:ph idx="1" hasCustomPrompt="1"/>
          </p:nvPr>
        </p:nvSpPr>
        <p:spPr>
          <a:xfrm>
            <a:off x="7198047" y="2506316"/>
            <a:ext cx="1780572" cy="1899567"/>
          </a:xfrm>
        </p:spPr>
        <p:txBody>
          <a:bodyPr anchor="t">
            <a:noAutofit/>
          </a:bodyPr>
          <a:lstStyle>
            <a:lvl1pPr marL="0" indent="0" algn="justLow" rtl="1">
              <a:buNone/>
              <a:defRPr sz="14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305" name="Freeform 154"/>
          <p:cNvSpPr>
            <a:spLocks/>
          </p:cNvSpPr>
          <p:nvPr userDrawn="1"/>
        </p:nvSpPr>
        <p:spPr bwMode="auto">
          <a:xfrm flipH="1">
            <a:off x="8382161"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53056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style.rotation</p:attrName>
                                        </p:attrNameLst>
                                      </p:cBhvr>
                                      <p:tavLst>
                                        <p:tav tm="0">
                                          <p:val>
                                            <p:fltVal val="90"/>
                                          </p:val>
                                        </p:tav>
                                        <p:tav tm="100000">
                                          <p:val>
                                            <p:fltVal val="0"/>
                                          </p:val>
                                        </p:tav>
                                      </p:tavLst>
                                    </p:anim>
                                    <p:animEffect transition="in" filter="fade">
                                      <p:cBhvr>
                                        <p:cTn id="10" dur="1000"/>
                                        <p:tgtEl>
                                          <p:spTgt spid="285"/>
                                        </p:tgtEl>
                                      </p:cBhvr>
                                    </p:animEffect>
                                  </p:childTnLst>
                                </p:cTn>
                              </p:par>
                              <p:par>
                                <p:cTn id="11" presetID="31" presetClass="entr" presetSubtype="0"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p:cTn id="13" dur="1000" fill="hold"/>
                                        <p:tgtEl>
                                          <p:spTgt spid="301"/>
                                        </p:tgtEl>
                                        <p:attrNameLst>
                                          <p:attrName>ppt_w</p:attrName>
                                        </p:attrNameLst>
                                      </p:cBhvr>
                                      <p:tavLst>
                                        <p:tav tm="0">
                                          <p:val>
                                            <p:fltVal val="0"/>
                                          </p:val>
                                        </p:tav>
                                        <p:tav tm="100000">
                                          <p:val>
                                            <p:strVal val="#ppt_w"/>
                                          </p:val>
                                        </p:tav>
                                      </p:tavLst>
                                    </p:anim>
                                    <p:anim calcmode="lin" valueType="num">
                                      <p:cBhvr>
                                        <p:cTn id="14" dur="1000" fill="hold"/>
                                        <p:tgtEl>
                                          <p:spTgt spid="301"/>
                                        </p:tgtEl>
                                        <p:attrNameLst>
                                          <p:attrName>ppt_h</p:attrName>
                                        </p:attrNameLst>
                                      </p:cBhvr>
                                      <p:tavLst>
                                        <p:tav tm="0">
                                          <p:val>
                                            <p:fltVal val="0"/>
                                          </p:val>
                                        </p:tav>
                                        <p:tav tm="100000">
                                          <p:val>
                                            <p:strVal val="#ppt_h"/>
                                          </p:val>
                                        </p:tav>
                                      </p:tavLst>
                                    </p:anim>
                                    <p:anim calcmode="lin" valueType="num">
                                      <p:cBhvr>
                                        <p:cTn id="15" dur="1000" fill="hold"/>
                                        <p:tgtEl>
                                          <p:spTgt spid="301"/>
                                        </p:tgtEl>
                                        <p:attrNameLst>
                                          <p:attrName>style.rotation</p:attrName>
                                        </p:attrNameLst>
                                      </p:cBhvr>
                                      <p:tavLst>
                                        <p:tav tm="0">
                                          <p:val>
                                            <p:fltVal val="90"/>
                                          </p:val>
                                        </p:tav>
                                        <p:tav tm="100000">
                                          <p:val>
                                            <p:fltVal val="0"/>
                                          </p:val>
                                        </p:tav>
                                      </p:tavLst>
                                    </p:anim>
                                    <p:animEffect transition="in" filter="fade">
                                      <p:cBhvr>
                                        <p:cTn id="16" dur="1000"/>
                                        <p:tgtEl>
                                          <p:spTgt spid="301"/>
                                        </p:tgtEl>
                                      </p:cBhvr>
                                    </p:animEffect>
                                  </p:childTnLst>
                                </p:cTn>
                              </p:par>
                              <p:par>
                                <p:cTn id="17" presetID="3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p:cTn id="19" dur="1000" fill="hold"/>
                                        <p:tgtEl>
                                          <p:spTgt spid="289"/>
                                        </p:tgtEl>
                                        <p:attrNameLst>
                                          <p:attrName>ppt_w</p:attrName>
                                        </p:attrNameLst>
                                      </p:cBhvr>
                                      <p:tavLst>
                                        <p:tav tm="0">
                                          <p:val>
                                            <p:fltVal val="0"/>
                                          </p:val>
                                        </p:tav>
                                        <p:tav tm="100000">
                                          <p:val>
                                            <p:strVal val="#ppt_w"/>
                                          </p:val>
                                        </p:tav>
                                      </p:tavLst>
                                    </p:anim>
                                    <p:anim calcmode="lin" valueType="num">
                                      <p:cBhvr>
                                        <p:cTn id="20" dur="1000" fill="hold"/>
                                        <p:tgtEl>
                                          <p:spTgt spid="289"/>
                                        </p:tgtEl>
                                        <p:attrNameLst>
                                          <p:attrName>ppt_h</p:attrName>
                                        </p:attrNameLst>
                                      </p:cBhvr>
                                      <p:tavLst>
                                        <p:tav tm="0">
                                          <p:val>
                                            <p:fltVal val="0"/>
                                          </p:val>
                                        </p:tav>
                                        <p:tav tm="100000">
                                          <p:val>
                                            <p:strVal val="#ppt_h"/>
                                          </p:val>
                                        </p:tav>
                                      </p:tavLst>
                                    </p:anim>
                                    <p:anim calcmode="lin" valueType="num">
                                      <p:cBhvr>
                                        <p:cTn id="21" dur="1000" fill="hold"/>
                                        <p:tgtEl>
                                          <p:spTgt spid="289"/>
                                        </p:tgtEl>
                                        <p:attrNameLst>
                                          <p:attrName>style.rotation</p:attrName>
                                        </p:attrNameLst>
                                      </p:cBhvr>
                                      <p:tavLst>
                                        <p:tav tm="0">
                                          <p:val>
                                            <p:fltVal val="90"/>
                                          </p:val>
                                        </p:tav>
                                        <p:tav tm="100000">
                                          <p:val>
                                            <p:fltVal val="0"/>
                                          </p:val>
                                        </p:tav>
                                      </p:tavLst>
                                    </p:anim>
                                    <p:animEffect transition="in" filter="fade">
                                      <p:cBhvr>
                                        <p:cTn id="22" dur="1000"/>
                                        <p:tgtEl>
                                          <p:spTgt spid="289"/>
                                        </p:tgtEl>
                                      </p:cBhvr>
                                    </p:animEffect>
                                  </p:childTnLst>
                                </p:cTn>
                              </p:par>
                              <p:par>
                                <p:cTn id="23" presetID="3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 calcmode="lin" valueType="num">
                                      <p:cBhvr>
                                        <p:cTn id="25" dur="1000" fill="hold"/>
                                        <p:tgtEl>
                                          <p:spTgt spid="281"/>
                                        </p:tgtEl>
                                        <p:attrNameLst>
                                          <p:attrName>ppt_w</p:attrName>
                                        </p:attrNameLst>
                                      </p:cBhvr>
                                      <p:tavLst>
                                        <p:tav tm="0">
                                          <p:val>
                                            <p:fltVal val="0"/>
                                          </p:val>
                                        </p:tav>
                                        <p:tav tm="100000">
                                          <p:val>
                                            <p:strVal val="#ppt_w"/>
                                          </p:val>
                                        </p:tav>
                                      </p:tavLst>
                                    </p:anim>
                                    <p:anim calcmode="lin" valueType="num">
                                      <p:cBhvr>
                                        <p:cTn id="26" dur="1000" fill="hold"/>
                                        <p:tgtEl>
                                          <p:spTgt spid="281"/>
                                        </p:tgtEl>
                                        <p:attrNameLst>
                                          <p:attrName>ppt_h</p:attrName>
                                        </p:attrNameLst>
                                      </p:cBhvr>
                                      <p:tavLst>
                                        <p:tav tm="0">
                                          <p:val>
                                            <p:fltVal val="0"/>
                                          </p:val>
                                        </p:tav>
                                        <p:tav tm="100000">
                                          <p:val>
                                            <p:strVal val="#ppt_h"/>
                                          </p:val>
                                        </p:tav>
                                      </p:tavLst>
                                    </p:anim>
                                    <p:anim calcmode="lin" valueType="num">
                                      <p:cBhvr>
                                        <p:cTn id="27" dur="1000" fill="hold"/>
                                        <p:tgtEl>
                                          <p:spTgt spid="281"/>
                                        </p:tgtEl>
                                        <p:attrNameLst>
                                          <p:attrName>style.rotation</p:attrName>
                                        </p:attrNameLst>
                                      </p:cBhvr>
                                      <p:tavLst>
                                        <p:tav tm="0">
                                          <p:val>
                                            <p:fltVal val="90"/>
                                          </p:val>
                                        </p:tav>
                                        <p:tav tm="100000">
                                          <p:val>
                                            <p:fltVal val="0"/>
                                          </p:val>
                                        </p:tav>
                                      </p:tavLst>
                                    </p:anim>
                                    <p:animEffect transition="in" filter="fade">
                                      <p:cBhvr>
                                        <p:cTn id="28" dur="1000"/>
                                        <p:tgtEl>
                                          <p:spTgt spid="281"/>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3"/>
                                        </p:tgtEl>
                                        <p:attrNameLst>
                                          <p:attrName>style.visibility</p:attrName>
                                        </p:attrNameLst>
                                      </p:cBhvr>
                                      <p:to>
                                        <p:strVal val="visible"/>
                                      </p:to>
                                    </p:set>
                                    <p:anim calcmode="lin" valueType="num">
                                      <p:cBhvr>
                                        <p:cTn id="37" dur="1000" fill="hold"/>
                                        <p:tgtEl>
                                          <p:spTgt spid="293"/>
                                        </p:tgtEl>
                                        <p:attrNameLst>
                                          <p:attrName>ppt_w</p:attrName>
                                        </p:attrNameLst>
                                      </p:cBhvr>
                                      <p:tavLst>
                                        <p:tav tm="0">
                                          <p:val>
                                            <p:fltVal val="0"/>
                                          </p:val>
                                        </p:tav>
                                        <p:tav tm="100000">
                                          <p:val>
                                            <p:strVal val="#ppt_w"/>
                                          </p:val>
                                        </p:tav>
                                      </p:tavLst>
                                    </p:anim>
                                    <p:anim calcmode="lin" valueType="num">
                                      <p:cBhvr>
                                        <p:cTn id="38" dur="1000" fill="hold"/>
                                        <p:tgtEl>
                                          <p:spTgt spid="293"/>
                                        </p:tgtEl>
                                        <p:attrNameLst>
                                          <p:attrName>ppt_h</p:attrName>
                                        </p:attrNameLst>
                                      </p:cBhvr>
                                      <p:tavLst>
                                        <p:tav tm="0">
                                          <p:val>
                                            <p:fltVal val="0"/>
                                          </p:val>
                                        </p:tav>
                                        <p:tav tm="100000">
                                          <p:val>
                                            <p:strVal val="#ppt_h"/>
                                          </p:val>
                                        </p:tav>
                                      </p:tavLst>
                                    </p:anim>
                                    <p:anim calcmode="lin" valueType="num">
                                      <p:cBhvr>
                                        <p:cTn id="39" dur="1000" fill="hold"/>
                                        <p:tgtEl>
                                          <p:spTgt spid="293"/>
                                        </p:tgtEl>
                                        <p:attrNameLst>
                                          <p:attrName>style.rotation</p:attrName>
                                        </p:attrNameLst>
                                      </p:cBhvr>
                                      <p:tavLst>
                                        <p:tav tm="0">
                                          <p:val>
                                            <p:fltVal val="90"/>
                                          </p:val>
                                        </p:tav>
                                        <p:tav tm="100000">
                                          <p:val>
                                            <p:fltVal val="0"/>
                                          </p:val>
                                        </p:tav>
                                      </p:tavLst>
                                    </p:anim>
                                    <p:animEffect transition="in" filter="fade">
                                      <p:cBhvr>
                                        <p:cTn id="40" dur="1000"/>
                                        <p:tgtEl>
                                          <p:spTgt spid="29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6">
                                            <p:txEl>
                                              <p:pRg st="0" end="0"/>
                                            </p:txEl>
                                          </p:spTgt>
                                        </p:tgtEl>
                                        <p:attrNameLst>
                                          <p:attrName>style.visibility</p:attrName>
                                        </p:attrNameLst>
                                      </p:cBhvr>
                                      <p:to>
                                        <p:strVal val="visible"/>
                                      </p:to>
                                    </p:set>
                                    <p:animEffect transition="in" filter="fade">
                                      <p:cBhvr>
                                        <p:cTn id="45" dur="500"/>
                                        <p:tgtEl>
                                          <p:spTgt spid="3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tmplLst>
          <p:tmpl lvl="1">
            <p:tnLst>
              <p:par>
                <p:cTn presetID="10" presetClass="entr" presetSubtype="0" fill="hold" nodeType="clickEffect">
                  <p:stCondLst>
                    <p:cond delay="0"/>
                  </p:stCondLst>
                  <p:childTnLst>
                    <p:set>
                      <p:cBhvr>
                        <p:cTn dur="1" fill="hold">
                          <p:stCondLst>
                            <p:cond delay="0"/>
                          </p:stCondLst>
                        </p:cTn>
                        <p:tgtEl>
                          <p:spTgt spid="326"/>
                        </p:tgtEl>
                        <p:attrNameLst>
                          <p:attrName>style.visibility</p:attrName>
                        </p:attrNameLst>
                      </p:cBhvr>
                      <p:to>
                        <p:strVal val="visible"/>
                      </p:to>
                    </p:set>
                    <p:animEffect transition="in" filter="fade">
                      <p:cBhvr>
                        <p:cTn dur="500"/>
                        <p:tgtEl>
                          <p:spTgt spid="326"/>
                        </p:tgtEl>
                      </p:cBhvr>
                    </p:animEffect>
                  </p:childTnLst>
                </p:cTn>
              </p:par>
            </p:tnLst>
          </p:tmpl>
        </p:tmplLst>
      </p:bldP>
      <p:bldP spid="30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14">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مخططات بيانيـة</a:t>
            </a:r>
            <a:endParaRPr lang="en-US" dirty="0"/>
          </a:p>
        </p:txBody>
      </p:sp>
      <p:graphicFrame>
        <p:nvGraphicFramePr>
          <p:cNvPr id="66" name="Chart 65"/>
          <p:cNvGraphicFramePr/>
          <p:nvPr userDrawn="1">
            <p:extLst>
              <p:ext uri="{D42A27DB-BD31-4B8C-83A1-F6EECF244321}">
                <p14:modId xmlns:p14="http://schemas.microsoft.com/office/powerpoint/2010/main" val="3744943183"/>
              </p:ext>
            </p:extLst>
          </p:nvPr>
        </p:nvGraphicFramePr>
        <p:xfrm>
          <a:off x="733099" y="1038648"/>
          <a:ext cx="2347772" cy="2441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Chart 66"/>
          <p:cNvGraphicFramePr/>
          <p:nvPr userDrawn="1">
            <p:extLst>
              <p:ext uri="{D42A27DB-BD31-4B8C-83A1-F6EECF244321}">
                <p14:modId xmlns:p14="http://schemas.microsoft.com/office/powerpoint/2010/main" val="4210818481"/>
              </p:ext>
            </p:extLst>
          </p:nvPr>
        </p:nvGraphicFramePr>
        <p:xfrm>
          <a:off x="3373942" y="1038648"/>
          <a:ext cx="2347772" cy="2441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p:cNvGraphicFramePr/>
          <p:nvPr userDrawn="1">
            <p:extLst>
              <p:ext uri="{D42A27DB-BD31-4B8C-83A1-F6EECF244321}">
                <p14:modId xmlns:p14="http://schemas.microsoft.com/office/powerpoint/2010/main" val="3977471211"/>
              </p:ext>
            </p:extLst>
          </p:nvPr>
        </p:nvGraphicFramePr>
        <p:xfrm>
          <a:off x="5991121" y="1066120"/>
          <a:ext cx="2347772" cy="2441734"/>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 Placeholder 68"/>
          <p:cNvSpPr>
            <a:spLocks noGrp="1"/>
          </p:cNvSpPr>
          <p:nvPr>
            <p:ph type="body" sz="quarter" idx="18" hasCustomPrompt="1"/>
          </p:nvPr>
        </p:nvSpPr>
        <p:spPr>
          <a:xfrm>
            <a:off x="801924"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0" name="Text Placeholder 68"/>
          <p:cNvSpPr>
            <a:spLocks noGrp="1"/>
          </p:cNvSpPr>
          <p:nvPr>
            <p:ph type="body" sz="quarter" idx="19" hasCustomPrompt="1"/>
          </p:nvPr>
        </p:nvSpPr>
        <p:spPr>
          <a:xfrm>
            <a:off x="801924"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1" name="Text Placeholder 68"/>
          <p:cNvSpPr>
            <a:spLocks noGrp="1"/>
          </p:cNvSpPr>
          <p:nvPr>
            <p:ph type="body" sz="quarter" idx="20" hasCustomPrompt="1"/>
          </p:nvPr>
        </p:nvSpPr>
        <p:spPr>
          <a:xfrm>
            <a:off x="3442767"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2" name="Text Placeholder 68"/>
          <p:cNvSpPr>
            <a:spLocks noGrp="1"/>
          </p:cNvSpPr>
          <p:nvPr>
            <p:ph type="body" sz="quarter" idx="21" hasCustomPrompt="1"/>
          </p:nvPr>
        </p:nvSpPr>
        <p:spPr>
          <a:xfrm>
            <a:off x="3442767"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3" name="Text Placeholder 68"/>
          <p:cNvSpPr>
            <a:spLocks noGrp="1"/>
          </p:cNvSpPr>
          <p:nvPr>
            <p:ph type="body" sz="quarter" idx="22" hasCustomPrompt="1"/>
          </p:nvPr>
        </p:nvSpPr>
        <p:spPr>
          <a:xfrm>
            <a:off x="6059946"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4" name="Text Placeholder 68"/>
          <p:cNvSpPr>
            <a:spLocks noGrp="1"/>
          </p:cNvSpPr>
          <p:nvPr>
            <p:ph type="body" sz="quarter" idx="23" hasCustomPrompt="1"/>
          </p:nvPr>
        </p:nvSpPr>
        <p:spPr>
          <a:xfrm>
            <a:off x="6059946"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Tree>
    <p:extLst>
      <p:ext uri="{BB962C8B-B14F-4D97-AF65-F5344CB8AC3E}">
        <p14:creationId xmlns:p14="http://schemas.microsoft.com/office/powerpoint/2010/main" val="1693759808"/>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15">
    <p:spTree>
      <p:nvGrpSpPr>
        <p:cNvPr id="1" name=""/>
        <p:cNvGrpSpPr/>
        <p:nvPr/>
      </p:nvGrpSpPr>
      <p:grpSpPr>
        <a:xfrm>
          <a:off x="0" y="0"/>
          <a:ext cx="0" cy="0"/>
          <a:chOff x="0" y="0"/>
          <a:chExt cx="0" cy="0"/>
        </a:xfrm>
      </p:grpSpPr>
      <p:sp>
        <p:nvSpPr>
          <p:cNvPr id="5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610834" y="1759298"/>
            <a:ext cx="3185645" cy="2180604"/>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 name="Freeform 12"/>
          <p:cNvSpPr>
            <a:spLocks/>
          </p:cNvSpPr>
          <p:nvPr userDrawn="1"/>
        </p:nvSpPr>
        <p:spPr bwMode="auto">
          <a:xfrm flipH="1">
            <a:off x="3923928" y="1759298"/>
            <a:ext cx="4275610" cy="2180604"/>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خطوتين</a:t>
            </a:r>
            <a:endParaRPr lang="en-US" dirty="0"/>
          </a:p>
        </p:txBody>
      </p:sp>
      <p:sp>
        <p:nvSpPr>
          <p:cNvPr id="39" name="Content Placeholder 2"/>
          <p:cNvSpPr>
            <a:spLocks noGrp="1"/>
          </p:cNvSpPr>
          <p:nvPr>
            <p:ph idx="1" hasCustomPrompt="1"/>
          </p:nvPr>
        </p:nvSpPr>
        <p:spPr>
          <a:xfrm>
            <a:off x="5056619" y="1762324"/>
            <a:ext cx="3071568"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40" name="Content Placeholder 2"/>
          <p:cNvSpPr>
            <a:spLocks noGrp="1"/>
          </p:cNvSpPr>
          <p:nvPr>
            <p:ph idx="13" hasCustomPrompt="1"/>
          </p:nvPr>
        </p:nvSpPr>
        <p:spPr>
          <a:xfrm>
            <a:off x="654819" y="1762324"/>
            <a:ext cx="3073176"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868146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شريحة 16">
    <p:spTree>
      <p:nvGrpSpPr>
        <p:cNvPr id="1" name=""/>
        <p:cNvGrpSpPr/>
        <p:nvPr/>
      </p:nvGrpSpPr>
      <p:grpSpPr>
        <a:xfrm>
          <a:off x="0" y="0"/>
          <a:ext cx="0" cy="0"/>
          <a:chOff x="0" y="0"/>
          <a:chExt cx="0" cy="0"/>
        </a:xfrm>
      </p:grpSpPr>
      <p:sp>
        <p:nvSpPr>
          <p:cNvPr id="16"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495715" y="1668793"/>
            <a:ext cx="2264800" cy="1550278"/>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3 خطوات</a:t>
            </a:r>
            <a:endParaRPr lang="en-US" dirty="0"/>
          </a:p>
        </p:txBody>
      </p:sp>
      <p:sp>
        <p:nvSpPr>
          <p:cNvPr id="22" name="Content Placeholder 2"/>
          <p:cNvSpPr>
            <a:spLocks noGrp="1"/>
          </p:cNvSpPr>
          <p:nvPr>
            <p:ph idx="16" hasCustomPrompt="1"/>
          </p:nvPr>
        </p:nvSpPr>
        <p:spPr>
          <a:xfrm>
            <a:off x="568159" y="1671696"/>
            <a:ext cx="2123832"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3" name="Freeform 12"/>
          <p:cNvSpPr>
            <a:spLocks/>
          </p:cNvSpPr>
          <p:nvPr userDrawn="1"/>
        </p:nvSpPr>
        <p:spPr bwMode="auto">
          <a:xfrm flipH="1">
            <a:off x="2684924"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Content Placeholder 2"/>
          <p:cNvSpPr>
            <a:spLocks noGrp="1"/>
          </p:cNvSpPr>
          <p:nvPr>
            <p:ph idx="14" hasCustomPrompt="1"/>
          </p:nvPr>
        </p:nvSpPr>
        <p:spPr>
          <a:xfrm>
            <a:off x="3494897"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5" name="Freeform 14"/>
          <p:cNvSpPr>
            <a:spLocks/>
          </p:cNvSpPr>
          <p:nvPr userDrawn="1"/>
        </p:nvSpPr>
        <p:spPr bwMode="auto">
          <a:xfrm flipH="1">
            <a:off x="5616446"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Content Placeholder 2"/>
          <p:cNvSpPr>
            <a:spLocks noGrp="1"/>
          </p:cNvSpPr>
          <p:nvPr>
            <p:ph idx="15" hasCustomPrompt="1"/>
          </p:nvPr>
        </p:nvSpPr>
        <p:spPr>
          <a:xfrm>
            <a:off x="6426419"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13325594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شريحة 17">
    <p:spTree>
      <p:nvGrpSpPr>
        <p:cNvPr id="1" name=""/>
        <p:cNvGrpSpPr/>
        <p:nvPr/>
      </p:nvGrpSpPr>
      <p:grpSpPr>
        <a:xfrm>
          <a:off x="0" y="0"/>
          <a:ext cx="0" cy="0"/>
          <a:chOff x="0" y="0"/>
          <a:chExt cx="0" cy="0"/>
        </a:xfrm>
      </p:grpSpPr>
      <p:sp>
        <p:nvSpPr>
          <p:cNvPr id="8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الأحداث الزمنية</a:t>
            </a:r>
            <a:endParaRPr lang="en-US" dirty="0"/>
          </a:p>
        </p:txBody>
      </p:sp>
      <p:cxnSp>
        <p:nvCxnSpPr>
          <p:cNvPr id="17" name="Straight Connector 16"/>
          <p:cNvCxnSpPr/>
          <p:nvPr userDrawn="1"/>
        </p:nvCxnSpPr>
        <p:spPr>
          <a:xfrm>
            <a:off x="523875" y="2897599"/>
            <a:ext cx="80899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70"/>
          <p:cNvSpPr>
            <a:spLocks noChangeArrowheads="1"/>
          </p:cNvSpPr>
          <p:nvPr userDrawn="1"/>
        </p:nvSpPr>
        <p:spPr bwMode="auto">
          <a:xfrm>
            <a:off x="10518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29" name="Oval 71"/>
          <p:cNvSpPr>
            <a:spLocks noChangeArrowheads="1"/>
          </p:cNvSpPr>
          <p:nvPr userDrawn="1"/>
        </p:nvSpPr>
        <p:spPr bwMode="auto">
          <a:xfrm>
            <a:off x="11239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0" name="Freeform 72"/>
          <p:cNvSpPr>
            <a:spLocks/>
          </p:cNvSpPr>
          <p:nvPr userDrawn="1"/>
        </p:nvSpPr>
        <p:spPr bwMode="auto">
          <a:xfrm>
            <a:off x="1114950" y="2733023"/>
            <a:ext cx="329152" cy="329152"/>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1" name="Oval 73"/>
          <p:cNvSpPr>
            <a:spLocks noChangeArrowheads="1"/>
          </p:cNvSpPr>
          <p:nvPr userDrawn="1"/>
        </p:nvSpPr>
        <p:spPr bwMode="auto">
          <a:xfrm>
            <a:off x="2692966"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2" name="Oval 74"/>
          <p:cNvSpPr>
            <a:spLocks noChangeArrowheads="1"/>
          </p:cNvSpPr>
          <p:nvPr userDrawn="1"/>
        </p:nvSpPr>
        <p:spPr bwMode="auto">
          <a:xfrm>
            <a:off x="2765443"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3" name="Freeform 75"/>
          <p:cNvSpPr>
            <a:spLocks/>
          </p:cNvSpPr>
          <p:nvPr userDrawn="1"/>
        </p:nvSpPr>
        <p:spPr bwMode="auto">
          <a:xfrm>
            <a:off x="2758345"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4" name="Oval 76"/>
          <p:cNvSpPr>
            <a:spLocks noChangeArrowheads="1"/>
          </p:cNvSpPr>
          <p:nvPr userDrawn="1"/>
        </p:nvSpPr>
        <p:spPr bwMode="auto">
          <a:xfrm>
            <a:off x="4342712" y="2669898"/>
            <a:ext cx="455402" cy="455402"/>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5" name="Oval 77"/>
          <p:cNvSpPr>
            <a:spLocks noChangeArrowheads="1"/>
          </p:cNvSpPr>
          <p:nvPr userDrawn="1"/>
        </p:nvSpPr>
        <p:spPr bwMode="auto">
          <a:xfrm>
            <a:off x="4414855" y="2742041"/>
            <a:ext cx="311116" cy="31111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6" name="Freeform 78"/>
          <p:cNvSpPr>
            <a:spLocks/>
          </p:cNvSpPr>
          <p:nvPr userDrawn="1"/>
        </p:nvSpPr>
        <p:spPr bwMode="auto">
          <a:xfrm>
            <a:off x="4407758"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8" name="Oval 79"/>
          <p:cNvSpPr>
            <a:spLocks noChangeArrowheads="1"/>
          </p:cNvSpPr>
          <p:nvPr userDrawn="1"/>
        </p:nvSpPr>
        <p:spPr bwMode="auto">
          <a:xfrm>
            <a:off x="5983853"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9" name="Oval 80"/>
          <p:cNvSpPr>
            <a:spLocks noChangeArrowheads="1"/>
          </p:cNvSpPr>
          <p:nvPr userDrawn="1"/>
        </p:nvSpPr>
        <p:spPr bwMode="auto">
          <a:xfrm>
            <a:off x="6056330"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0" name="Freeform 81"/>
          <p:cNvSpPr>
            <a:spLocks/>
          </p:cNvSpPr>
          <p:nvPr userDrawn="1"/>
        </p:nvSpPr>
        <p:spPr bwMode="auto">
          <a:xfrm>
            <a:off x="604923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1" name="Oval 82"/>
          <p:cNvSpPr>
            <a:spLocks noChangeArrowheads="1"/>
          </p:cNvSpPr>
          <p:nvPr userDrawn="1"/>
        </p:nvSpPr>
        <p:spPr bwMode="auto">
          <a:xfrm>
            <a:off x="76304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2" name="Oval 83"/>
          <p:cNvSpPr>
            <a:spLocks noChangeArrowheads="1"/>
          </p:cNvSpPr>
          <p:nvPr userDrawn="1"/>
        </p:nvSpPr>
        <p:spPr bwMode="auto">
          <a:xfrm>
            <a:off x="77025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3" name="Freeform 84"/>
          <p:cNvSpPr>
            <a:spLocks/>
          </p:cNvSpPr>
          <p:nvPr userDrawn="1"/>
        </p:nvSpPr>
        <p:spPr bwMode="auto">
          <a:xfrm>
            <a:off x="769388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4" name="Freeform 5"/>
          <p:cNvSpPr>
            <a:spLocks/>
          </p:cNvSpPr>
          <p:nvPr userDrawn="1"/>
        </p:nvSpPr>
        <p:spPr bwMode="auto">
          <a:xfrm rot="10800000">
            <a:off x="2439635" y="3352295"/>
            <a:ext cx="2287946" cy="666336"/>
          </a:xfrm>
          <a:custGeom>
            <a:avLst/>
            <a:gdLst>
              <a:gd name="T0" fmla="*/ 3648 w 3648"/>
              <a:gd name="T1" fmla="*/ 91 h 1062"/>
              <a:gd name="T2" fmla="*/ 3648 w 3648"/>
              <a:gd name="T3" fmla="*/ 735 h 1062"/>
              <a:gd name="T4" fmla="*/ 3558 w 3648"/>
              <a:gd name="T5" fmla="*/ 824 h 1062"/>
              <a:gd name="T6" fmla="*/ 2008 w 3648"/>
              <a:gd name="T7" fmla="*/ 824 h 1062"/>
              <a:gd name="T8" fmla="*/ 1997 w 3648"/>
              <a:gd name="T9" fmla="*/ 831 h 1062"/>
              <a:gd name="T10" fmla="*/ 1829 w 3648"/>
              <a:gd name="T11" fmla="*/ 1062 h 1062"/>
              <a:gd name="T12" fmla="*/ 1661 w 3648"/>
              <a:gd name="T13" fmla="*/ 831 h 1062"/>
              <a:gd name="T14" fmla="*/ 1650 w 3648"/>
              <a:gd name="T15" fmla="*/ 824 h 1062"/>
              <a:gd name="T16" fmla="*/ 91 w 3648"/>
              <a:gd name="T17" fmla="*/ 824 h 1062"/>
              <a:gd name="T18" fmla="*/ 0 w 3648"/>
              <a:gd name="T19" fmla="*/ 735 h 1062"/>
              <a:gd name="T20" fmla="*/ 0 w 3648"/>
              <a:gd name="T21" fmla="*/ 91 h 1062"/>
              <a:gd name="T22" fmla="*/ 91 w 3648"/>
              <a:gd name="T23" fmla="*/ 0 h 1062"/>
              <a:gd name="T24" fmla="*/ 3558 w 3648"/>
              <a:gd name="T25" fmla="*/ 0 h 1062"/>
              <a:gd name="T26" fmla="*/ 3648 w 3648"/>
              <a:gd name="T27" fmla="*/ 9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062">
                <a:moveTo>
                  <a:pt x="3648" y="91"/>
                </a:moveTo>
                <a:cubicBezTo>
                  <a:pt x="3648" y="91"/>
                  <a:pt x="3648" y="91"/>
                  <a:pt x="3648" y="735"/>
                </a:cubicBezTo>
                <a:cubicBezTo>
                  <a:pt x="3648" y="785"/>
                  <a:pt x="3607" y="824"/>
                  <a:pt x="3558" y="824"/>
                </a:cubicBezTo>
                <a:cubicBezTo>
                  <a:pt x="3558" y="824"/>
                  <a:pt x="3558" y="824"/>
                  <a:pt x="2008" y="824"/>
                </a:cubicBezTo>
                <a:cubicBezTo>
                  <a:pt x="2003" y="824"/>
                  <a:pt x="1999" y="827"/>
                  <a:pt x="1997" y="831"/>
                </a:cubicBezTo>
                <a:cubicBezTo>
                  <a:pt x="1997" y="831"/>
                  <a:pt x="1997" y="831"/>
                  <a:pt x="1829" y="1062"/>
                </a:cubicBezTo>
                <a:cubicBezTo>
                  <a:pt x="1829" y="1062"/>
                  <a:pt x="1829" y="1062"/>
                  <a:pt x="1661" y="831"/>
                </a:cubicBezTo>
                <a:cubicBezTo>
                  <a:pt x="1658" y="827"/>
                  <a:pt x="1654" y="824"/>
                  <a:pt x="1650" y="824"/>
                </a:cubicBezTo>
                <a:cubicBezTo>
                  <a:pt x="1650" y="824"/>
                  <a:pt x="1650" y="824"/>
                  <a:pt x="91" y="824"/>
                </a:cubicBezTo>
                <a:cubicBezTo>
                  <a:pt x="42" y="824"/>
                  <a:pt x="0" y="785"/>
                  <a:pt x="0" y="735"/>
                </a:cubicBezTo>
                <a:cubicBezTo>
                  <a:pt x="0" y="735"/>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5" name="Freeform 7"/>
          <p:cNvSpPr>
            <a:spLocks/>
          </p:cNvSpPr>
          <p:nvPr userDrawn="1"/>
        </p:nvSpPr>
        <p:spPr bwMode="auto">
          <a:xfrm>
            <a:off x="703878" y="1319865"/>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6" name="Text Placeholder 1"/>
          <p:cNvSpPr>
            <a:spLocks noGrp="1"/>
          </p:cNvSpPr>
          <p:nvPr>
            <p:ph type="body" sz="quarter" idx="30" hasCustomPrompt="1"/>
          </p:nvPr>
        </p:nvSpPr>
        <p:spPr>
          <a:xfrm>
            <a:off x="9144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7" name="Text Placeholder 1"/>
          <p:cNvSpPr>
            <a:spLocks noGrp="1"/>
          </p:cNvSpPr>
          <p:nvPr>
            <p:ph type="body" sz="quarter" idx="31" hasCustomPrompt="1"/>
          </p:nvPr>
        </p:nvSpPr>
        <p:spPr>
          <a:xfrm>
            <a:off x="2555877" y="3150407"/>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8" name="Text Placeholder 1"/>
          <p:cNvSpPr>
            <a:spLocks noGrp="1"/>
          </p:cNvSpPr>
          <p:nvPr>
            <p:ph type="body" sz="quarter" idx="32" hasCustomPrompt="1"/>
          </p:nvPr>
        </p:nvSpPr>
        <p:spPr>
          <a:xfrm>
            <a:off x="4203701"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2019</a:t>
            </a:r>
          </a:p>
        </p:txBody>
      </p:sp>
      <p:sp>
        <p:nvSpPr>
          <p:cNvPr id="49" name="Text Placeholder 1"/>
          <p:cNvSpPr>
            <a:spLocks noGrp="1"/>
          </p:cNvSpPr>
          <p:nvPr>
            <p:ph type="body" sz="quarter" idx="33" hasCustomPrompt="1"/>
          </p:nvPr>
        </p:nvSpPr>
        <p:spPr>
          <a:xfrm>
            <a:off x="5845176" y="3138635"/>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2018</a:t>
            </a:r>
          </a:p>
        </p:txBody>
      </p:sp>
      <p:sp>
        <p:nvSpPr>
          <p:cNvPr id="50" name="Text Placeholder 1"/>
          <p:cNvSpPr>
            <a:spLocks noGrp="1"/>
          </p:cNvSpPr>
          <p:nvPr>
            <p:ph type="body" sz="quarter" idx="34" hasCustomPrompt="1"/>
          </p:nvPr>
        </p:nvSpPr>
        <p:spPr>
          <a:xfrm>
            <a:off x="74930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2017</a:t>
            </a:r>
          </a:p>
        </p:txBody>
      </p:sp>
      <p:grpSp>
        <p:nvGrpSpPr>
          <p:cNvPr id="51" name="Group 50"/>
          <p:cNvGrpSpPr/>
          <p:nvPr userDrawn="1"/>
        </p:nvGrpSpPr>
        <p:grpSpPr>
          <a:xfrm>
            <a:off x="1775829" y="2825975"/>
            <a:ext cx="144044" cy="144044"/>
            <a:chOff x="1786694" y="2940812"/>
            <a:chExt cx="144044" cy="144044"/>
          </a:xfrm>
        </p:grpSpPr>
        <p:sp>
          <p:nvSpPr>
            <p:cNvPr id="52" name="Oval 70"/>
            <p:cNvSpPr>
              <a:spLocks noChangeArrowheads="1"/>
            </p:cNvSpPr>
            <p:nvPr userDrawn="1"/>
          </p:nvSpPr>
          <p:spPr bwMode="auto">
            <a:xfrm>
              <a:off x="1786694" y="2940812"/>
              <a:ext cx="144044" cy="144044"/>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53" name="Oval 70"/>
            <p:cNvSpPr>
              <a:spLocks noChangeArrowheads="1"/>
            </p:cNvSpPr>
            <p:nvPr userDrawn="1"/>
          </p:nvSpPr>
          <p:spPr bwMode="auto">
            <a:xfrm>
              <a:off x="1810043" y="2963763"/>
              <a:ext cx="97346" cy="97346"/>
            </a:xfrm>
            <a:prstGeom prst="ellipse">
              <a:avLst/>
            </a:prstGeom>
            <a:solidFill>
              <a:schemeClr val="accent1"/>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
        <p:nvSpPr>
          <p:cNvPr id="54" name="Freeform 6"/>
          <p:cNvSpPr>
            <a:spLocks/>
          </p:cNvSpPr>
          <p:nvPr userDrawn="1"/>
        </p:nvSpPr>
        <p:spPr bwMode="auto">
          <a:xfrm flipH="1">
            <a:off x="3426069"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5" name="Freeform 6"/>
          <p:cNvSpPr>
            <a:spLocks/>
          </p:cNvSpPr>
          <p:nvPr userDrawn="1"/>
        </p:nvSpPr>
        <p:spPr bwMode="auto">
          <a:xfrm flipH="1">
            <a:off x="6715370"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6" name="Freeform 7"/>
          <p:cNvSpPr>
            <a:spLocks/>
          </p:cNvSpPr>
          <p:nvPr userDrawn="1"/>
        </p:nvSpPr>
        <p:spPr bwMode="auto">
          <a:xfrm rot="10800000">
            <a:off x="5922912" y="3352294"/>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7" name="Text Placeholder 1"/>
          <p:cNvSpPr>
            <a:spLocks noGrp="1"/>
          </p:cNvSpPr>
          <p:nvPr>
            <p:ph type="body" sz="quarter" idx="28" hasCustomPrompt="1"/>
          </p:nvPr>
        </p:nvSpPr>
        <p:spPr>
          <a:xfrm>
            <a:off x="703879" y="1319865"/>
            <a:ext cx="2287945" cy="963261"/>
          </a:xfrm>
        </p:spPr>
        <p:txBody>
          <a:bodyPr anchor="ctr">
            <a:noAutofit/>
          </a:bodyPr>
          <a:lstStyle>
            <a:lvl1pPr marL="0" indent="0" algn="ctr" rtl="1">
              <a:buNone/>
              <a:defRPr sz="18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58" name="Text Placeholder 1"/>
          <p:cNvSpPr>
            <a:spLocks noGrp="1"/>
          </p:cNvSpPr>
          <p:nvPr>
            <p:ph type="body" sz="quarter" idx="36" hasCustomPrompt="1"/>
          </p:nvPr>
        </p:nvSpPr>
        <p:spPr>
          <a:xfrm>
            <a:off x="6715370" y="1786320"/>
            <a:ext cx="1142756" cy="454006"/>
          </a:xfrm>
        </p:spPr>
        <p:txBody>
          <a:bodyPr anchor="ctr">
            <a:noAutofit/>
          </a:bodyPr>
          <a:lstStyle>
            <a:lvl1pPr marL="0" indent="0" algn="ctr" rtl="1">
              <a:buNone/>
              <a:defRPr sz="16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sp>
        <p:nvSpPr>
          <p:cNvPr id="59" name="Text Placeholder 1"/>
          <p:cNvSpPr>
            <a:spLocks noGrp="1"/>
          </p:cNvSpPr>
          <p:nvPr>
            <p:ph type="body" sz="quarter" idx="37" hasCustomPrompt="1"/>
          </p:nvPr>
        </p:nvSpPr>
        <p:spPr>
          <a:xfrm>
            <a:off x="2439635" y="3522396"/>
            <a:ext cx="2287945" cy="496235"/>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0" name="Text Placeholder 1"/>
          <p:cNvSpPr>
            <a:spLocks noGrp="1"/>
          </p:cNvSpPr>
          <p:nvPr>
            <p:ph type="body" sz="quarter" idx="38" hasCustomPrompt="1"/>
          </p:nvPr>
        </p:nvSpPr>
        <p:spPr>
          <a:xfrm>
            <a:off x="5922912" y="3522397"/>
            <a:ext cx="2287945" cy="950740"/>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1" name="Freeform 6"/>
          <p:cNvSpPr>
            <a:spLocks/>
          </p:cNvSpPr>
          <p:nvPr userDrawn="1"/>
        </p:nvSpPr>
        <p:spPr bwMode="auto">
          <a:xfrm>
            <a:off x="5004048" y="1355237"/>
            <a:ext cx="1142756" cy="1073514"/>
          </a:xfrm>
          <a:custGeom>
            <a:avLst/>
            <a:gdLst/>
            <a:ahLst/>
            <a:cxnLst/>
            <a:rect l="l" t="t" r="r" b="b"/>
            <a:pathLst>
              <a:path w="1142756" h="1073514">
                <a:moveTo>
                  <a:pt x="1085681" y="0"/>
                </a:moveTo>
                <a:cubicBezTo>
                  <a:pt x="1085681" y="0"/>
                  <a:pt x="1085681" y="0"/>
                  <a:pt x="57703" y="0"/>
                </a:cubicBezTo>
                <a:cubicBezTo>
                  <a:pt x="26970" y="0"/>
                  <a:pt x="1255" y="26345"/>
                  <a:pt x="1255" y="57081"/>
                </a:cubicBezTo>
                <a:cubicBezTo>
                  <a:pt x="1255" y="57708"/>
                  <a:pt x="1255" y="57708"/>
                  <a:pt x="1255" y="465069"/>
                </a:cubicBezTo>
                <a:lnTo>
                  <a:pt x="0" y="465696"/>
                </a:lnTo>
                <a:lnTo>
                  <a:pt x="1255" y="475193"/>
                </a:lnTo>
                <a:lnTo>
                  <a:pt x="1255" y="497749"/>
                </a:lnTo>
                <a:lnTo>
                  <a:pt x="1255" y="541674"/>
                </a:lnTo>
                <a:lnTo>
                  <a:pt x="1255" y="558535"/>
                </a:lnTo>
                <a:lnTo>
                  <a:pt x="1255" y="573875"/>
                </a:lnTo>
                <a:lnTo>
                  <a:pt x="1255" y="614089"/>
                </a:lnTo>
                <a:lnTo>
                  <a:pt x="1255" y="663207"/>
                </a:lnTo>
                <a:lnTo>
                  <a:pt x="1255" y="665526"/>
                </a:lnTo>
                <a:cubicBezTo>
                  <a:pt x="1255" y="755229"/>
                  <a:pt x="1255" y="885200"/>
                  <a:pt x="1255" y="1073514"/>
                </a:cubicBezTo>
                <a:cubicBezTo>
                  <a:pt x="3763" y="1070378"/>
                  <a:pt x="17562" y="1050933"/>
                  <a:pt x="105997" y="929244"/>
                </a:cubicBezTo>
                <a:cubicBezTo>
                  <a:pt x="107878" y="926735"/>
                  <a:pt x="110387" y="924853"/>
                  <a:pt x="112896" y="924853"/>
                </a:cubicBezTo>
                <a:cubicBezTo>
                  <a:pt x="112896" y="924853"/>
                  <a:pt x="107878" y="924853"/>
                  <a:pt x="1085681" y="924853"/>
                </a:cubicBezTo>
                <a:cubicBezTo>
                  <a:pt x="1116414" y="924853"/>
                  <a:pt x="1142756" y="900390"/>
                  <a:pt x="1142756" y="869026"/>
                </a:cubicBezTo>
                <a:cubicBezTo>
                  <a:pt x="1142756" y="869026"/>
                  <a:pt x="1142756" y="869026"/>
                  <a:pt x="1142756" y="465069"/>
                </a:cubicBezTo>
                <a:lnTo>
                  <a:pt x="1142334" y="463057"/>
                </a:lnTo>
                <a:lnTo>
                  <a:pt x="1142756" y="461038"/>
                </a:lnTo>
                <a:cubicBezTo>
                  <a:pt x="1142756" y="461038"/>
                  <a:pt x="1142756" y="461038"/>
                  <a:pt x="1142756" y="57081"/>
                </a:cubicBezTo>
                <a:cubicBezTo>
                  <a:pt x="1142756" y="26345"/>
                  <a:pt x="1116414" y="0"/>
                  <a:pt x="1085681" y="0"/>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sz="1600" noProof="0" dirty="0">
              <a:solidFill>
                <a:schemeClr val="tx1"/>
              </a:solidFill>
              <a:latin typeface="Roboto Condensed Light" panose="02000000000000000000" pitchFamily="2" charset="0"/>
              <a:ea typeface="Roboto Condensed Light" panose="02000000000000000000" pitchFamily="2" charset="0"/>
            </a:endParaRPr>
          </a:p>
        </p:txBody>
      </p:sp>
      <p:sp>
        <p:nvSpPr>
          <p:cNvPr id="62" name="Text Placeholder 1"/>
          <p:cNvSpPr>
            <a:spLocks noGrp="1"/>
          </p:cNvSpPr>
          <p:nvPr>
            <p:ph type="body" sz="quarter" idx="39" hasCustomPrompt="1"/>
          </p:nvPr>
        </p:nvSpPr>
        <p:spPr>
          <a:xfrm>
            <a:off x="5021501" y="1355237"/>
            <a:ext cx="1125303" cy="885089"/>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3" name="Text Placeholder 1"/>
          <p:cNvSpPr>
            <a:spLocks noGrp="1"/>
          </p:cNvSpPr>
          <p:nvPr>
            <p:ph type="body" sz="quarter" idx="41" hasCustomPrompt="1"/>
          </p:nvPr>
        </p:nvSpPr>
        <p:spPr>
          <a:xfrm>
            <a:off x="3447051" y="1784309"/>
            <a:ext cx="1125303" cy="484662"/>
          </a:xfrm>
        </p:spPr>
        <p:txBody>
          <a:bodyPr anchor="ctr">
            <a:noAutofit/>
          </a:bodyPr>
          <a:lstStyle>
            <a:lvl1pPr marL="0" indent="0" algn="ctr" rtl="1">
              <a:buNone/>
              <a:defRPr sz="16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cxnSp>
        <p:nvCxnSpPr>
          <p:cNvPr id="64" name="Straight Connector 63"/>
          <p:cNvCxnSpPr>
            <a:stCxn id="71" idx="4"/>
          </p:cNvCxnSpPr>
          <p:nvPr userDrawn="1"/>
        </p:nvCxnSpPr>
        <p:spPr>
          <a:xfrm>
            <a:off x="3583607"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7" idx="4"/>
          </p:cNvCxnSpPr>
          <p:nvPr userDrawn="1"/>
        </p:nvCxnSpPr>
        <p:spPr>
          <a:xfrm>
            <a:off x="7066884"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2" idx="0"/>
          </p:cNvCxnSpPr>
          <p:nvPr userDrawn="1"/>
        </p:nvCxnSpPr>
        <p:spPr>
          <a:xfrm>
            <a:off x="1847851" y="2463716"/>
            <a:ext cx="0" cy="362259"/>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1" idx="0"/>
          </p:cNvCxnSpPr>
          <p:nvPr userDrawn="1"/>
        </p:nvCxnSpPr>
        <p:spPr>
          <a:xfrm>
            <a:off x="7858126" y="2448574"/>
            <a:ext cx="0" cy="221324"/>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0"/>
          </p:cNvCxnSpPr>
          <p:nvPr userDrawn="1"/>
        </p:nvCxnSpPr>
        <p:spPr>
          <a:xfrm>
            <a:off x="4568031" y="2448574"/>
            <a:ext cx="2382" cy="210630"/>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75" idx="0"/>
          </p:cNvCxnSpPr>
          <p:nvPr userDrawn="1"/>
        </p:nvCxnSpPr>
        <p:spPr>
          <a:xfrm>
            <a:off x="5003254" y="2440707"/>
            <a:ext cx="2183" cy="408219"/>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userDrawn="1"/>
        </p:nvGrpSpPr>
        <p:grpSpPr>
          <a:xfrm>
            <a:off x="3511585" y="2825975"/>
            <a:ext cx="144044" cy="144044"/>
            <a:chOff x="1786694" y="2940812"/>
            <a:chExt cx="144044" cy="144044"/>
          </a:xfrm>
          <a:solidFill>
            <a:schemeClr val="accent5">
              <a:lumMod val="20000"/>
              <a:lumOff val="80000"/>
            </a:schemeClr>
          </a:solidFill>
        </p:grpSpPr>
        <p:sp>
          <p:nvSpPr>
            <p:cNvPr id="71" name="Oval 70"/>
            <p:cNvSpPr>
              <a:spLocks noChangeArrowheads="1"/>
            </p:cNvSpPr>
            <p:nvPr userDrawn="1"/>
          </p:nvSpPr>
          <p:spPr bwMode="auto">
            <a:xfrm>
              <a:off x="1786694" y="2940812"/>
              <a:ext cx="144044" cy="144044"/>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2"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3" name="Group 72"/>
          <p:cNvGrpSpPr/>
          <p:nvPr userDrawn="1"/>
        </p:nvGrpSpPr>
        <p:grpSpPr>
          <a:xfrm>
            <a:off x="4933415" y="2825975"/>
            <a:ext cx="144044" cy="144044"/>
            <a:chOff x="1786694" y="2940812"/>
            <a:chExt cx="144044" cy="144044"/>
          </a:xfrm>
        </p:grpSpPr>
        <p:sp>
          <p:nvSpPr>
            <p:cNvPr id="74" name="Oval 70"/>
            <p:cNvSpPr>
              <a:spLocks noChangeArrowheads="1"/>
            </p:cNvSpPr>
            <p:nvPr userDrawn="1"/>
          </p:nvSpPr>
          <p:spPr bwMode="auto">
            <a:xfrm>
              <a:off x="1786694" y="2940812"/>
              <a:ext cx="144044" cy="144044"/>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5" name="Oval 70"/>
            <p:cNvSpPr>
              <a:spLocks noChangeArrowheads="1"/>
            </p:cNvSpPr>
            <p:nvPr userDrawn="1"/>
          </p:nvSpPr>
          <p:spPr bwMode="auto">
            <a:xfrm>
              <a:off x="1810043" y="2963763"/>
              <a:ext cx="97346" cy="97346"/>
            </a:xfrm>
            <a:prstGeom prst="ellipse">
              <a:avLst/>
            </a:prstGeom>
            <a:solidFill>
              <a:schemeClr val="accent3"/>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6" name="Group 75"/>
          <p:cNvGrpSpPr/>
          <p:nvPr userDrawn="1"/>
        </p:nvGrpSpPr>
        <p:grpSpPr>
          <a:xfrm>
            <a:off x="6994862" y="2825975"/>
            <a:ext cx="144044" cy="144044"/>
            <a:chOff x="1786694" y="2940812"/>
            <a:chExt cx="144044" cy="144044"/>
          </a:xfrm>
          <a:solidFill>
            <a:srgbClr val="DCF8EE"/>
          </a:solidFill>
        </p:grpSpPr>
        <p:sp>
          <p:nvSpPr>
            <p:cNvPr id="77" name="Oval 70"/>
            <p:cNvSpPr>
              <a:spLocks noChangeArrowheads="1"/>
            </p:cNvSpPr>
            <p:nvPr userDrawn="1"/>
          </p:nvSpPr>
          <p:spPr bwMode="auto">
            <a:xfrm>
              <a:off x="1786694" y="2940812"/>
              <a:ext cx="144044" cy="144044"/>
            </a:xfrm>
            <a:prstGeom prst="ellipse">
              <a:avLst/>
            </a:prstGeom>
            <a:grp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8"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288601062"/>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شريحة 18">
    <p:spTree>
      <p:nvGrpSpPr>
        <p:cNvPr id="1" name=""/>
        <p:cNvGrpSpPr/>
        <p:nvPr/>
      </p:nvGrpSpPr>
      <p:grpSpPr>
        <a:xfrm>
          <a:off x="0" y="0"/>
          <a:ext cx="0" cy="0"/>
          <a:chOff x="0" y="0"/>
          <a:chExt cx="0" cy="0"/>
        </a:xfrm>
      </p:grpSpPr>
      <p:sp>
        <p:nvSpPr>
          <p:cNvPr id="6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الجدول الزمني الأسبوعي</a:t>
            </a:r>
            <a:endParaRPr lang="en-US" dirty="0"/>
          </a:p>
        </p:txBody>
      </p:sp>
      <p:sp>
        <p:nvSpPr>
          <p:cNvPr id="2" name="Rectangle 1"/>
          <p:cNvSpPr/>
          <p:nvPr userDrawn="1"/>
        </p:nvSpPr>
        <p:spPr>
          <a:xfrm>
            <a:off x="611560"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7" name="Rectangle 16"/>
          <p:cNvSpPr/>
          <p:nvPr userDrawn="1"/>
        </p:nvSpPr>
        <p:spPr>
          <a:xfrm>
            <a:off x="611560" y="2499742"/>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8" name="Rectangle 17"/>
          <p:cNvSpPr/>
          <p:nvPr userDrawn="1"/>
        </p:nvSpPr>
        <p:spPr>
          <a:xfrm>
            <a:off x="611560"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9" name="Rectangle 18"/>
          <p:cNvSpPr/>
          <p:nvPr userDrawn="1"/>
        </p:nvSpPr>
        <p:spPr>
          <a:xfrm>
            <a:off x="611560"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0" name="Rectangle 19"/>
          <p:cNvSpPr/>
          <p:nvPr userDrawn="1"/>
        </p:nvSpPr>
        <p:spPr>
          <a:xfrm>
            <a:off x="611560"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3" name="Rectangle 22"/>
          <p:cNvSpPr/>
          <p:nvPr userDrawn="1"/>
        </p:nvSpPr>
        <p:spPr>
          <a:xfrm>
            <a:off x="611560"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Rectangle 25"/>
          <p:cNvSpPr/>
          <p:nvPr userDrawn="1"/>
        </p:nvSpPr>
        <p:spPr>
          <a:xfrm>
            <a:off x="2228356"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 name="Rectangle 26"/>
          <p:cNvSpPr/>
          <p:nvPr userDrawn="1"/>
        </p:nvSpPr>
        <p:spPr>
          <a:xfrm>
            <a:off x="2228356"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 name="Rectangle 27"/>
          <p:cNvSpPr/>
          <p:nvPr userDrawn="1"/>
        </p:nvSpPr>
        <p:spPr>
          <a:xfrm>
            <a:off x="2228356"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Rectangle 28"/>
          <p:cNvSpPr/>
          <p:nvPr userDrawn="1"/>
        </p:nvSpPr>
        <p:spPr>
          <a:xfrm>
            <a:off x="2228356"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 name="Rectangle 29"/>
          <p:cNvSpPr/>
          <p:nvPr userDrawn="1"/>
        </p:nvSpPr>
        <p:spPr>
          <a:xfrm>
            <a:off x="2228356"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 name="Rectangle 30"/>
          <p:cNvSpPr/>
          <p:nvPr userDrawn="1"/>
        </p:nvSpPr>
        <p:spPr>
          <a:xfrm>
            <a:off x="2228356"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 name="Rectangle 32"/>
          <p:cNvSpPr/>
          <p:nvPr userDrawn="1"/>
        </p:nvSpPr>
        <p:spPr>
          <a:xfrm>
            <a:off x="3845153"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 name="Rectangle 33"/>
          <p:cNvSpPr/>
          <p:nvPr userDrawn="1"/>
        </p:nvSpPr>
        <p:spPr>
          <a:xfrm>
            <a:off x="3845153"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 name="Rectangle 34"/>
          <p:cNvSpPr/>
          <p:nvPr userDrawn="1"/>
        </p:nvSpPr>
        <p:spPr>
          <a:xfrm>
            <a:off x="3845153"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6" name="Rectangle 35"/>
          <p:cNvSpPr/>
          <p:nvPr userDrawn="1"/>
        </p:nvSpPr>
        <p:spPr>
          <a:xfrm>
            <a:off x="3845153"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8" name="Rectangle 37"/>
          <p:cNvSpPr/>
          <p:nvPr userDrawn="1"/>
        </p:nvSpPr>
        <p:spPr>
          <a:xfrm>
            <a:off x="3845153"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9" name="Rectangle 38"/>
          <p:cNvSpPr/>
          <p:nvPr userDrawn="1"/>
        </p:nvSpPr>
        <p:spPr>
          <a:xfrm>
            <a:off x="3845153"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1" name="Rectangle 40"/>
          <p:cNvSpPr/>
          <p:nvPr userDrawn="1"/>
        </p:nvSpPr>
        <p:spPr>
          <a:xfrm>
            <a:off x="5461949"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2" name="Rectangle 41"/>
          <p:cNvSpPr/>
          <p:nvPr userDrawn="1"/>
        </p:nvSpPr>
        <p:spPr>
          <a:xfrm>
            <a:off x="5461949"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3" name="Rectangle 42"/>
          <p:cNvSpPr/>
          <p:nvPr userDrawn="1"/>
        </p:nvSpPr>
        <p:spPr>
          <a:xfrm>
            <a:off x="5461949"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4" name="Rectangle 43"/>
          <p:cNvSpPr/>
          <p:nvPr userDrawn="1"/>
        </p:nvSpPr>
        <p:spPr>
          <a:xfrm>
            <a:off x="5461949"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5" name="Rectangle 44"/>
          <p:cNvSpPr/>
          <p:nvPr userDrawn="1"/>
        </p:nvSpPr>
        <p:spPr>
          <a:xfrm>
            <a:off x="5461949"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6" name="Rectangle 45"/>
          <p:cNvSpPr/>
          <p:nvPr userDrawn="1"/>
        </p:nvSpPr>
        <p:spPr>
          <a:xfrm>
            <a:off x="5461949"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8" name="Rectangle 47"/>
          <p:cNvSpPr/>
          <p:nvPr userDrawn="1"/>
        </p:nvSpPr>
        <p:spPr>
          <a:xfrm>
            <a:off x="7078745"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9" name="Rectangle 48"/>
          <p:cNvSpPr/>
          <p:nvPr userDrawn="1"/>
        </p:nvSpPr>
        <p:spPr>
          <a:xfrm>
            <a:off x="7078745"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0" name="Rectangle 49"/>
          <p:cNvSpPr/>
          <p:nvPr userDrawn="1"/>
        </p:nvSpPr>
        <p:spPr>
          <a:xfrm>
            <a:off x="7078745"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1" name="Rectangle 50"/>
          <p:cNvSpPr/>
          <p:nvPr userDrawn="1"/>
        </p:nvSpPr>
        <p:spPr>
          <a:xfrm>
            <a:off x="7078745"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2" name="Rectangle 51"/>
          <p:cNvSpPr/>
          <p:nvPr userDrawn="1"/>
        </p:nvSpPr>
        <p:spPr>
          <a:xfrm>
            <a:off x="7078745"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3" name="Rectangle 52"/>
          <p:cNvSpPr/>
          <p:nvPr userDrawn="1"/>
        </p:nvSpPr>
        <p:spPr>
          <a:xfrm>
            <a:off x="7078745"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9" name="Text Placeholder 8"/>
          <p:cNvSpPr>
            <a:spLocks noGrp="1"/>
          </p:cNvSpPr>
          <p:nvPr userDrawn="1">
            <p:ph type="body" sz="quarter" idx="13" hasCustomPrompt="1"/>
          </p:nvPr>
        </p:nvSpPr>
        <p:spPr>
          <a:xfrm>
            <a:off x="652365"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الخميس</a:t>
            </a:r>
            <a:endParaRPr lang="en-US" dirty="0"/>
          </a:p>
        </p:txBody>
      </p:sp>
      <p:sp>
        <p:nvSpPr>
          <p:cNvPr id="54" name="Text Placeholder 8"/>
          <p:cNvSpPr>
            <a:spLocks noGrp="1"/>
          </p:cNvSpPr>
          <p:nvPr userDrawn="1">
            <p:ph type="body" sz="quarter" idx="14" hasCustomPrompt="1"/>
          </p:nvPr>
        </p:nvSpPr>
        <p:spPr>
          <a:xfrm>
            <a:off x="662070"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55" name="Text Placeholder 8"/>
          <p:cNvSpPr>
            <a:spLocks noGrp="1"/>
          </p:cNvSpPr>
          <p:nvPr userDrawn="1">
            <p:ph type="body" sz="quarter" idx="15" hasCustomPrompt="1"/>
          </p:nvPr>
        </p:nvSpPr>
        <p:spPr>
          <a:xfrm>
            <a:off x="662070"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64" name="Text Placeholder 8"/>
          <p:cNvSpPr>
            <a:spLocks noGrp="1"/>
          </p:cNvSpPr>
          <p:nvPr userDrawn="1">
            <p:ph type="body" sz="quarter" idx="16" hasCustomPrompt="1"/>
          </p:nvPr>
        </p:nvSpPr>
        <p:spPr>
          <a:xfrm>
            <a:off x="662070"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65" name="Text Placeholder 8"/>
          <p:cNvSpPr>
            <a:spLocks noGrp="1"/>
          </p:cNvSpPr>
          <p:nvPr userDrawn="1">
            <p:ph type="body" sz="quarter" idx="17" hasCustomPrompt="1"/>
          </p:nvPr>
        </p:nvSpPr>
        <p:spPr>
          <a:xfrm>
            <a:off x="662070"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66" name="Text Placeholder 8"/>
          <p:cNvSpPr>
            <a:spLocks noGrp="1"/>
          </p:cNvSpPr>
          <p:nvPr userDrawn="1">
            <p:ph type="body" sz="quarter" idx="18" hasCustomPrompt="1"/>
          </p:nvPr>
        </p:nvSpPr>
        <p:spPr>
          <a:xfrm>
            <a:off x="662070"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
        <p:nvSpPr>
          <p:cNvPr id="68" name="Text Placeholder 8"/>
          <p:cNvSpPr>
            <a:spLocks noGrp="1"/>
          </p:cNvSpPr>
          <p:nvPr userDrawn="1">
            <p:ph type="body" sz="quarter" idx="19" hasCustomPrompt="1"/>
          </p:nvPr>
        </p:nvSpPr>
        <p:spPr>
          <a:xfrm>
            <a:off x="2269533"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الأربعاء</a:t>
            </a:r>
            <a:endParaRPr lang="en-US" dirty="0"/>
          </a:p>
        </p:txBody>
      </p:sp>
      <p:sp>
        <p:nvSpPr>
          <p:cNvPr id="69" name="Text Placeholder 8"/>
          <p:cNvSpPr>
            <a:spLocks noGrp="1"/>
          </p:cNvSpPr>
          <p:nvPr userDrawn="1">
            <p:ph type="body" sz="quarter" idx="20" hasCustomPrompt="1"/>
          </p:nvPr>
        </p:nvSpPr>
        <p:spPr>
          <a:xfrm>
            <a:off x="2279238"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0" name="Text Placeholder 8"/>
          <p:cNvSpPr>
            <a:spLocks noGrp="1"/>
          </p:cNvSpPr>
          <p:nvPr userDrawn="1">
            <p:ph type="body" sz="quarter" idx="21" hasCustomPrompt="1"/>
          </p:nvPr>
        </p:nvSpPr>
        <p:spPr>
          <a:xfrm>
            <a:off x="2279238"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1" name="Text Placeholder 8"/>
          <p:cNvSpPr>
            <a:spLocks noGrp="1"/>
          </p:cNvSpPr>
          <p:nvPr userDrawn="1">
            <p:ph type="body" sz="quarter" idx="22" hasCustomPrompt="1"/>
          </p:nvPr>
        </p:nvSpPr>
        <p:spPr>
          <a:xfrm>
            <a:off x="2279238"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2" name="Text Placeholder 8"/>
          <p:cNvSpPr>
            <a:spLocks noGrp="1"/>
          </p:cNvSpPr>
          <p:nvPr userDrawn="1">
            <p:ph type="body" sz="quarter" idx="23" hasCustomPrompt="1"/>
          </p:nvPr>
        </p:nvSpPr>
        <p:spPr>
          <a:xfrm>
            <a:off x="2279238"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3" name="Text Placeholder 8"/>
          <p:cNvSpPr>
            <a:spLocks noGrp="1"/>
          </p:cNvSpPr>
          <p:nvPr userDrawn="1">
            <p:ph type="body" sz="quarter" idx="24" hasCustomPrompt="1"/>
          </p:nvPr>
        </p:nvSpPr>
        <p:spPr>
          <a:xfrm>
            <a:off x="2279238"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74" name="Text Placeholder 8"/>
          <p:cNvSpPr>
            <a:spLocks noGrp="1"/>
          </p:cNvSpPr>
          <p:nvPr userDrawn="1">
            <p:ph type="body" sz="quarter" idx="25" hasCustomPrompt="1"/>
          </p:nvPr>
        </p:nvSpPr>
        <p:spPr>
          <a:xfrm>
            <a:off x="3886446"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الثلاثاء</a:t>
            </a:r>
            <a:endParaRPr lang="en-US" dirty="0"/>
          </a:p>
        </p:txBody>
      </p:sp>
      <p:sp>
        <p:nvSpPr>
          <p:cNvPr id="75" name="Text Placeholder 8"/>
          <p:cNvSpPr>
            <a:spLocks noGrp="1"/>
          </p:cNvSpPr>
          <p:nvPr userDrawn="1">
            <p:ph type="body" sz="quarter" idx="26" hasCustomPrompt="1"/>
          </p:nvPr>
        </p:nvSpPr>
        <p:spPr>
          <a:xfrm>
            <a:off x="3896151"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6" name="Text Placeholder 8"/>
          <p:cNvSpPr>
            <a:spLocks noGrp="1"/>
          </p:cNvSpPr>
          <p:nvPr userDrawn="1">
            <p:ph type="body" sz="quarter" idx="27" hasCustomPrompt="1"/>
          </p:nvPr>
        </p:nvSpPr>
        <p:spPr>
          <a:xfrm>
            <a:off x="3896151"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7" name="Text Placeholder 8"/>
          <p:cNvSpPr>
            <a:spLocks noGrp="1"/>
          </p:cNvSpPr>
          <p:nvPr userDrawn="1">
            <p:ph type="body" sz="quarter" idx="28" hasCustomPrompt="1"/>
          </p:nvPr>
        </p:nvSpPr>
        <p:spPr>
          <a:xfrm>
            <a:off x="3896151"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8" name="Text Placeholder 8"/>
          <p:cNvSpPr>
            <a:spLocks noGrp="1"/>
          </p:cNvSpPr>
          <p:nvPr userDrawn="1">
            <p:ph type="body" sz="quarter" idx="29" hasCustomPrompt="1"/>
          </p:nvPr>
        </p:nvSpPr>
        <p:spPr>
          <a:xfrm>
            <a:off x="3896151"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9" name="Text Placeholder 8"/>
          <p:cNvSpPr>
            <a:spLocks noGrp="1"/>
          </p:cNvSpPr>
          <p:nvPr userDrawn="1">
            <p:ph type="body" sz="quarter" idx="30" hasCustomPrompt="1"/>
          </p:nvPr>
        </p:nvSpPr>
        <p:spPr>
          <a:xfrm>
            <a:off x="3896151"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0" name="Text Placeholder 8"/>
          <p:cNvSpPr>
            <a:spLocks noGrp="1"/>
          </p:cNvSpPr>
          <p:nvPr userDrawn="1">
            <p:ph type="body" sz="quarter" idx="31" hasCustomPrompt="1"/>
          </p:nvPr>
        </p:nvSpPr>
        <p:spPr>
          <a:xfrm>
            <a:off x="550768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الاثنين</a:t>
            </a:r>
            <a:endParaRPr lang="en-US" dirty="0"/>
          </a:p>
        </p:txBody>
      </p:sp>
      <p:sp>
        <p:nvSpPr>
          <p:cNvPr id="81" name="Text Placeholder 8"/>
          <p:cNvSpPr>
            <a:spLocks noGrp="1"/>
          </p:cNvSpPr>
          <p:nvPr userDrawn="1">
            <p:ph type="body" sz="quarter" idx="32" hasCustomPrompt="1"/>
          </p:nvPr>
        </p:nvSpPr>
        <p:spPr>
          <a:xfrm>
            <a:off x="551738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2" name="Text Placeholder 8"/>
          <p:cNvSpPr>
            <a:spLocks noGrp="1"/>
          </p:cNvSpPr>
          <p:nvPr userDrawn="1">
            <p:ph type="body" sz="quarter" idx="33" hasCustomPrompt="1"/>
          </p:nvPr>
        </p:nvSpPr>
        <p:spPr>
          <a:xfrm>
            <a:off x="551738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83" name="Text Placeholder 8"/>
          <p:cNvSpPr>
            <a:spLocks noGrp="1"/>
          </p:cNvSpPr>
          <p:nvPr userDrawn="1">
            <p:ph type="body" sz="quarter" idx="34" hasCustomPrompt="1"/>
          </p:nvPr>
        </p:nvSpPr>
        <p:spPr>
          <a:xfrm>
            <a:off x="551738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84" name="Text Placeholder 8"/>
          <p:cNvSpPr>
            <a:spLocks noGrp="1"/>
          </p:cNvSpPr>
          <p:nvPr userDrawn="1">
            <p:ph type="body" sz="quarter" idx="35" hasCustomPrompt="1"/>
          </p:nvPr>
        </p:nvSpPr>
        <p:spPr>
          <a:xfrm>
            <a:off x="551738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85" name="Text Placeholder 8"/>
          <p:cNvSpPr>
            <a:spLocks noGrp="1"/>
          </p:cNvSpPr>
          <p:nvPr userDrawn="1">
            <p:ph type="body" sz="quarter" idx="36" hasCustomPrompt="1"/>
          </p:nvPr>
        </p:nvSpPr>
        <p:spPr>
          <a:xfrm>
            <a:off x="5517387"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6" name="Text Placeholder 8"/>
          <p:cNvSpPr>
            <a:spLocks noGrp="1"/>
          </p:cNvSpPr>
          <p:nvPr userDrawn="1">
            <p:ph type="body" sz="quarter" idx="37" hasCustomPrompt="1"/>
          </p:nvPr>
        </p:nvSpPr>
        <p:spPr>
          <a:xfrm>
            <a:off x="711992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الأحد</a:t>
            </a:r>
            <a:endParaRPr lang="en-US" dirty="0"/>
          </a:p>
        </p:txBody>
      </p:sp>
      <p:sp>
        <p:nvSpPr>
          <p:cNvPr id="87" name="Text Placeholder 8"/>
          <p:cNvSpPr>
            <a:spLocks noGrp="1"/>
          </p:cNvSpPr>
          <p:nvPr userDrawn="1">
            <p:ph type="body" sz="quarter" idx="38" hasCustomPrompt="1"/>
          </p:nvPr>
        </p:nvSpPr>
        <p:spPr>
          <a:xfrm>
            <a:off x="712962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8" name="Text Placeholder 8"/>
          <p:cNvSpPr>
            <a:spLocks noGrp="1"/>
          </p:cNvSpPr>
          <p:nvPr userDrawn="1">
            <p:ph type="body" sz="quarter" idx="39" hasCustomPrompt="1"/>
          </p:nvPr>
        </p:nvSpPr>
        <p:spPr>
          <a:xfrm>
            <a:off x="712962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89" name="Text Placeholder 8"/>
          <p:cNvSpPr>
            <a:spLocks noGrp="1"/>
          </p:cNvSpPr>
          <p:nvPr userDrawn="1">
            <p:ph type="body" sz="quarter" idx="40" hasCustomPrompt="1"/>
          </p:nvPr>
        </p:nvSpPr>
        <p:spPr>
          <a:xfrm>
            <a:off x="712962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90" name="Text Placeholder 8"/>
          <p:cNvSpPr>
            <a:spLocks noGrp="1"/>
          </p:cNvSpPr>
          <p:nvPr userDrawn="1">
            <p:ph type="body" sz="quarter" idx="41" hasCustomPrompt="1"/>
          </p:nvPr>
        </p:nvSpPr>
        <p:spPr>
          <a:xfrm>
            <a:off x="712962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91" name="Text Placeholder 8"/>
          <p:cNvSpPr>
            <a:spLocks noGrp="1"/>
          </p:cNvSpPr>
          <p:nvPr userDrawn="1">
            <p:ph type="body" sz="quarter" idx="42" hasCustomPrompt="1"/>
          </p:nvPr>
        </p:nvSpPr>
        <p:spPr>
          <a:xfrm>
            <a:off x="7129627" y="4029512"/>
            <a:ext cx="1423824" cy="469670"/>
          </a:xfrm>
          <a:noFill/>
        </p:spPr>
        <p:txBody>
          <a:bodyPr anchor="ctr">
            <a:noAutofit/>
          </a:bodyPr>
          <a:lstStyle>
            <a:lvl1pPr marL="0" indent="0" algn="ctr" rtl="1">
              <a:buNone/>
              <a:defRPr sz="1600" i="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Tree>
    <p:extLst>
      <p:ext uri="{BB962C8B-B14F-4D97-AF65-F5344CB8AC3E}">
        <p14:creationId xmlns:p14="http://schemas.microsoft.com/office/powerpoint/2010/main" val="62700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5">
                                            <p:txEl>
                                              <p:pRg st="0" end="0"/>
                                            </p:txEl>
                                          </p:spTgt>
                                        </p:tgtEl>
                                      </p:cBhvr>
                                    </p:animEffect>
                                    <p:animScale>
                                      <p:cBhvr>
                                        <p:cTn id="7" dur="250" autoRev="1" fill="hold"/>
                                        <p:tgtEl>
                                          <p:spTgt spid="5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xEl>
                                              <p:pRg st="0" end="0"/>
                                            </p:txEl>
                                          </p:spTgt>
                                        </p:tgtEl>
                                      </p:cBhvr>
                                    </p:animEffect>
                                    <p:animScale>
                                      <p:cBhvr>
                                        <p:cTn id="10" dur="250" autoRev="1" fill="hold"/>
                                        <p:tgtEl>
                                          <p:spTgt spid="78">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90">
                                            <p:txEl>
                                              <p:pRg st="0" end="0"/>
                                            </p:txEl>
                                          </p:spTgt>
                                        </p:tgtEl>
                                      </p:cBhvr>
                                    </p:animEffect>
                                    <p:animScale>
                                      <p:cBhvr>
                                        <p:cTn id="13" dur="250" autoRev="1" fill="hold"/>
                                        <p:tgtEl>
                                          <p:spTgt spid="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26" presetClass="emph" presetSubtype="0" fill="hold" nodeType="clickEffect">
                  <p:stCondLst>
                    <p:cond delay="0"/>
                  </p:stCondLst>
                  <p:childTnLst>
                    <p:animEffect transition="out" filter="fade">
                      <p:cBhvr>
                        <p:cTn dur="500" tmFilter="0, 0; .2, .5; .8, .5; 1, 0"/>
                        <p:tgtEl>
                          <p:spTgt spid="55"/>
                        </p:tgtEl>
                      </p:cBhvr>
                    </p:animEffect>
                    <p:animScale>
                      <p:cBhvr>
                        <p:cTn dur="250" autoRev="1" fill="hold"/>
                        <p:tgtEl>
                          <p:spTgt spid="55"/>
                        </p:tgtEl>
                      </p:cBhvr>
                      <p:by x="105000" y="105000"/>
                    </p:animScale>
                  </p:childTnLst>
                </p:cTn>
              </p:par>
            </p:tnLst>
          </p:tmpl>
        </p:tmplLst>
      </p:bldP>
      <p:bldP spid="78" grpId="0" build="p">
        <p:tmplLst>
          <p:tmpl lvl="1">
            <p:tnLst>
              <p:par>
                <p:cTn presetID="26" presetClass="emph" presetSubtype="0" fill="hold" nodeType="withEffect">
                  <p:stCondLst>
                    <p:cond delay="0"/>
                  </p:stCondLst>
                  <p:childTnLst>
                    <p:animEffect transition="out" filter="fade">
                      <p:cBhvr>
                        <p:cTn dur="500" tmFilter="0, 0; .2, .5; .8, .5; 1, 0"/>
                        <p:tgtEl>
                          <p:spTgt spid="78"/>
                        </p:tgtEl>
                      </p:cBhvr>
                    </p:animEffect>
                    <p:animScale>
                      <p:cBhvr>
                        <p:cTn dur="250" autoRev="1" fill="hold"/>
                        <p:tgtEl>
                          <p:spTgt spid="78"/>
                        </p:tgtEl>
                      </p:cBhvr>
                      <p:by x="105000" y="105000"/>
                    </p:animScale>
                  </p:childTnLst>
                </p:cTn>
              </p:par>
            </p:tnLst>
          </p:tmpl>
        </p:tmplLst>
      </p:bldP>
      <p:bldP spid="90" grpId="0" build="p">
        <p:tmplLst>
          <p:tmpl lvl="1">
            <p:tnLst>
              <p:par>
                <p:cTn presetID="26" presetClass="emph" presetSubtype="0" fill="hold" nodeType="withEffect">
                  <p:stCondLst>
                    <p:cond delay="0"/>
                  </p:stCondLst>
                  <p:childTnLst>
                    <p:animEffect transition="out" filter="fade">
                      <p:cBhvr>
                        <p:cTn dur="500" tmFilter="0, 0; .2, .5; .8, .5; 1, 0"/>
                        <p:tgtEl>
                          <p:spTgt spid="90"/>
                        </p:tgtEl>
                      </p:cBhvr>
                    </p:animEffect>
                    <p:animScale>
                      <p:cBhvr>
                        <p:cTn dur="250" autoRev="1" fill="hold"/>
                        <p:tgtEl>
                          <p:spTgt spid="90"/>
                        </p:tgtEl>
                      </p:cBhvr>
                      <p:by x="105000" y="105000"/>
                    </p:animScale>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101" name="Freeform 5"/>
          <p:cNvSpPr>
            <a:spLocks/>
          </p:cNvSpPr>
          <p:nvPr userDrawn="1"/>
        </p:nvSpPr>
        <p:spPr bwMode="auto">
          <a:xfrm flipH="1">
            <a:off x="6442366"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224786" y="205978"/>
            <a:ext cx="7211144"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انقــر لإضـافة عنــوان</a:t>
            </a:r>
            <a:endParaRPr lang="en-US" dirty="0"/>
          </a:p>
        </p:txBody>
      </p:sp>
      <p:grpSp>
        <p:nvGrpSpPr>
          <p:cNvPr id="132" name="Group 131"/>
          <p:cNvGrpSpPr/>
          <p:nvPr userDrawn="1"/>
        </p:nvGrpSpPr>
        <p:grpSpPr>
          <a:xfrm>
            <a:off x="4489659" y="2139702"/>
            <a:ext cx="312365" cy="311121"/>
            <a:chOff x="6044002" y="2139702"/>
            <a:chExt cx="312365" cy="311121"/>
          </a:xfrm>
        </p:grpSpPr>
        <p:sp>
          <p:nvSpPr>
            <p:cNvPr id="43" name="Freeform 35"/>
            <p:cNvSpPr>
              <a:spLocks/>
            </p:cNvSpPr>
            <p:nvPr userDrawn="1"/>
          </p:nvSpPr>
          <p:spPr bwMode="auto">
            <a:xfrm>
              <a:off x="6054667" y="2149005"/>
              <a:ext cx="294943" cy="296187"/>
            </a:xfrm>
            <a:custGeom>
              <a:avLst/>
              <a:gdLst>
                <a:gd name="T0" fmla="*/ 236 w 237"/>
                <a:gd name="T1" fmla="*/ 236 h 238"/>
                <a:gd name="T2" fmla="*/ 237 w 237"/>
                <a:gd name="T3" fmla="*/ 28 h 238"/>
                <a:gd name="T4" fmla="*/ 189 w 237"/>
                <a:gd name="T5" fmla="*/ 77 h 238"/>
                <a:gd name="T6" fmla="*/ 155 w 237"/>
                <a:gd name="T7" fmla="*/ 0 h 238"/>
                <a:gd name="T8" fmla="*/ 0 w 237"/>
                <a:gd name="T9" fmla="*/ 155 h 238"/>
                <a:gd name="T10" fmla="*/ 77 w 237"/>
                <a:gd name="T11" fmla="*/ 189 h 238"/>
                <a:gd name="T12" fmla="*/ 27 w 237"/>
                <a:gd name="T13" fmla="*/ 238 h 238"/>
                <a:gd name="T14" fmla="*/ 236 w 237"/>
                <a:gd name="T15" fmla="*/ 236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236"/>
                  </a:moveTo>
                  <a:lnTo>
                    <a:pt x="237" y="28"/>
                  </a:lnTo>
                  <a:lnTo>
                    <a:pt x="189" y="77"/>
                  </a:lnTo>
                  <a:lnTo>
                    <a:pt x="155" y="0"/>
                  </a:lnTo>
                  <a:lnTo>
                    <a:pt x="0" y="155"/>
                  </a:lnTo>
                  <a:lnTo>
                    <a:pt x="77" y="189"/>
                  </a:lnTo>
                  <a:lnTo>
                    <a:pt x="27" y="238"/>
                  </a:lnTo>
                  <a:lnTo>
                    <a:pt x="236"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36"/>
            <p:cNvSpPr>
              <a:spLocks noEditPoints="1"/>
            </p:cNvSpPr>
            <p:nvPr userDrawn="1"/>
          </p:nvSpPr>
          <p:spPr bwMode="auto">
            <a:xfrm>
              <a:off x="6044002" y="2139702"/>
              <a:ext cx="312365" cy="311121"/>
            </a:xfrm>
            <a:custGeom>
              <a:avLst/>
              <a:gdLst>
                <a:gd name="T0" fmla="*/ 25 w 251"/>
                <a:gd name="T1" fmla="*/ 250 h 250"/>
                <a:gd name="T2" fmla="*/ 76 w 251"/>
                <a:gd name="T3" fmla="*/ 197 h 250"/>
                <a:gd name="T4" fmla="*/ 0 w 251"/>
                <a:gd name="T5" fmla="*/ 164 h 250"/>
                <a:gd name="T6" fmla="*/ 165 w 251"/>
                <a:gd name="T7" fmla="*/ 0 h 250"/>
                <a:gd name="T8" fmla="*/ 198 w 251"/>
                <a:gd name="T9" fmla="*/ 76 h 250"/>
                <a:gd name="T10" fmla="*/ 251 w 251"/>
                <a:gd name="T11" fmla="*/ 24 h 250"/>
                <a:gd name="T12" fmla="*/ 249 w 251"/>
                <a:gd name="T13" fmla="*/ 248 h 250"/>
                <a:gd name="T14" fmla="*/ 25 w 251"/>
                <a:gd name="T15" fmla="*/ 250 h 250"/>
                <a:gd name="T16" fmla="*/ 16 w 251"/>
                <a:gd name="T17" fmla="*/ 161 h 250"/>
                <a:gd name="T18" fmla="*/ 93 w 251"/>
                <a:gd name="T19" fmla="*/ 194 h 250"/>
                <a:gd name="T20" fmla="*/ 47 w 251"/>
                <a:gd name="T21" fmla="*/ 241 h 250"/>
                <a:gd name="T22" fmla="*/ 239 w 251"/>
                <a:gd name="T23" fmla="*/ 239 h 250"/>
                <a:gd name="T24" fmla="*/ 241 w 251"/>
                <a:gd name="T25" fmla="*/ 46 h 250"/>
                <a:gd name="T26" fmla="*/ 195 w 251"/>
                <a:gd name="T27" fmla="*/ 93 h 250"/>
                <a:gd name="T28" fmla="*/ 162 w 251"/>
                <a:gd name="T29" fmla="*/ 16 h 250"/>
                <a:gd name="T30" fmla="*/ 16 w 251"/>
                <a:gd name="T31" fmla="*/ 16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0">
                  <a:moveTo>
                    <a:pt x="25" y="250"/>
                  </a:moveTo>
                  <a:lnTo>
                    <a:pt x="76" y="197"/>
                  </a:lnTo>
                  <a:lnTo>
                    <a:pt x="0" y="164"/>
                  </a:lnTo>
                  <a:lnTo>
                    <a:pt x="165" y="0"/>
                  </a:lnTo>
                  <a:lnTo>
                    <a:pt x="198" y="76"/>
                  </a:lnTo>
                  <a:lnTo>
                    <a:pt x="251" y="24"/>
                  </a:lnTo>
                  <a:lnTo>
                    <a:pt x="249" y="248"/>
                  </a:lnTo>
                  <a:lnTo>
                    <a:pt x="25" y="250"/>
                  </a:lnTo>
                  <a:close/>
                  <a:moveTo>
                    <a:pt x="16" y="161"/>
                  </a:moveTo>
                  <a:lnTo>
                    <a:pt x="93" y="194"/>
                  </a:lnTo>
                  <a:lnTo>
                    <a:pt x="47" y="241"/>
                  </a:lnTo>
                  <a:lnTo>
                    <a:pt x="239" y="239"/>
                  </a:lnTo>
                  <a:lnTo>
                    <a:pt x="241" y="46"/>
                  </a:lnTo>
                  <a:lnTo>
                    <a:pt x="195" y="93"/>
                  </a:lnTo>
                  <a:lnTo>
                    <a:pt x="162" y="16"/>
                  </a:lnTo>
                  <a:lnTo>
                    <a:pt x="16"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9" name="Group 128"/>
          <p:cNvGrpSpPr/>
          <p:nvPr userDrawn="1"/>
        </p:nvGrpSpPr>
        <p:grpSpPr>
          <a:xfrm>
            <a:off x="4578745" y="3694922"/>
            <a:ext cx="311120" cy="313609"/>
            <a:chOff x="6133088" y="3622914"/>
            <a:chExt cx="311120" cy="313609"/>
          </a:xfrm>
        </p:grpSpPr>
        <p:sp>
          <p:nvSpPr>
            <p:cNvPr id="45" name="Freeform 37"/>
            <p:cNvSpPr>
              <a:spLocks/>
            </p:cNvSpPr>
            <p:nvPr userDrawn="1"/>
          </p:nvSpPr>
          <p:spPr bwMode="auto">
            <a:xfrm>
              <a:off x="6140256" y="3634826"/>
              <a:ext cx="294942" cy="294942"/>
            </a:xfrm>
            <a:custGeom>
              <a:avLst/>
              <a:gdLst>
                <a:gd name="T0" fmla="*/ 2 w 237"/>
                <a:gd name="T1" fmla="*/ 236 h 237"/>
                <a:gd name="T2" fmla="*/ 210 w 237"/>
                <a:gd name="T3" fmla="*/ 237 h 237"/>
                <a:gd name="T4" fmla="*/ 161 w 237"/>
                <a:gd name="T5" fmla="*/ 188 h 237"/>
                <a:gd name="T6" fmla="*/ 237 w 237"/>
                <a:gd name="T7" fmla="*/ 155 h 237"/>
                <a:gd name="T8" fmla="*/ 82 w 237"/>
                <a:gd name="T9" fmla="*/ 0 h 237"/>
                <a:gd name="T10" fmla="*/ 49 w 237"/>
                <a:gd name="T11" fmla="*/ 77 h 237"/>
                <a:gd name="T12" fmla="*/ 0 w 237"/>
                <a:gd name="T13" fmla="*/ 27 h 237"/>
                <a:gd name="T14" fmla="*/ 2 w 237"/>
                <a:gd name="T15" fmla="*/ 23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7">
                  <a:moveTo>
                    <a:pt x="2" y="236"/>
                  </a:moveTo>
                  <a:lnTo>
                    <a:pt x="210" y="237"/>
                  </a:lnTo>
                  <a:lnTo>
                    <a:pt x="161" y="188"/>
                  </a:lnTo>
                  <a:lnTo>
                    <a:pt x="237" y="155"/>
                  </a:lnTo>
                  <a:lnTo>
                    <a:pt x="82" y="0"/>
                  </a:lnTo>
                  <a:lnTo>
                    <a:pt x="49" y="77"/>
                  </a:lnTo>
                  <a:lnTo>
                    <a:pt x="0" y="27"/>
                  </a:lnTo>
                  <a:lnTo>
                    <a:pt x="2"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38"/>
            <p:cNvSpPr>
              <a:spLocks noEditPoints="1"/>
            </p:cNvSpPr>
            <p:nvPr userDrawn="1"/>
          </p:nvSpPr>
          <p:spPr bwMode="auto">
            <a:xfrm>
              <a:off x="6133088" y="3622914"/>
              <a:ext cx="311120" cy="313609"/>
            </a:xfrm>
            <a:custGeom>
              <a:avLst/>
              <a:gdLst>
                <a:gd name="T0" fmla="*/ 226 w 250"/>
                <a:gd name="T1" fmla="*/ 252 h 252"/>
                <a:gd name="T2" fmla="*/ 2 w 250"/>
                <a:gd name="T3" fmla="*/ 249 h 252"/>
                <a:gd name="T4" fmla="*/ 0 w 250"/>
                <a:gd name="T5" fmla="*/ 25 h 252"/>
                <a:gd name="T6" fmla="*/ 53 w 250"/>
                <a:gd name="T7" fmla="*/ 77 h 252"/>
                <a:gd name="T8" fmla="*/ 86 w 250"/>
                <a:gd name="T9" fmla="*/ 0 h 252"/>
                <a:gd name="T10" fmla="*/ 250 w 250"/>
                <a:gd name="T11" fmla="*/ 165 h 252"/>
                <a:gd name="T12" fmla="*/ 174 w 250"/>
                <a:gd name="T13" fmla="*/ 199 h 252"/>
                <a:gd name="T14" fmla="*/ 226 w 250"/>
                <a:gd name="T15" fmla="*/ 252 h 252"/>
                <a:gd name="T16" fmla="*/ 11 w 250"/>
                <a:gd name="T17" fmla="*/ 240 h 252"/>
                <a:gd name="T18" fmla="*/ 204 w 250"/>
                <a:gd name="T19" fmla="*/ 241 h 252"/>
                <a:gd name="T20" fmla="*/ 158 w 250"/>
                <a:gd name="T21" fmla="*/ 196 h 252"/>
                <a:gd name="T22" fmla="*/ 235 w 250"/>
                <a:gd name="T23" fmla="*/ 162 h 252"/>
                <a:gd name="T24" fmla="*/ 89 w 250"/>
                <a:gd name="T25" fmla="*/ 17 h 252"/>
                <a:gd name="T26" fmla="*/ 56 w 250"/>
                <a:gd name="T27" fmla="*/ 93 h 252"/>
                <a:gd name="T28" fmla="*/ 10 w 250"/>
                <a:gd name="T29" fmla="*/ 48 h 252"/>
                <a:gd name="T30" fmla="*/ 11 w 250"/>
                <a:gd name="T31"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2">
                  <a:moveTo>
                    <a:pt x="226" y="252"/>
                  </a:moveTo>
                  <a:lnTo>
                    <a:pt x="2" y="249"/>
                  </a:lnTo>
                  <a:lnTo>
                    <a:pt x="0" y="25"/>
                  </a:lnTo>
                  <a:lnTo>
                    <a:pt x="53" y="77"/>
                  </a:lnTo>
                  <a:lnTo>
                    <a:pt x="86" y="0"/>
                  </a:lnTo>
                  <a:lnTo>
                    <a:pt x="250" y="165"/>
                  </a:lnTo>
                  <a:lnTo>
                    <a:pt x="174" y="199"/>
                  </a:lnTo>
                  <a:lnTo>
                    <a:pt x="226" y="252"/>
                  </a:lnTo>
                  <a:close/>
                  <a:moveTo>
                    <a:pt x="11" y="240"/>
                  </a:moveTo>
                  <a:lnTo>
                    <a:pt x="204" y="241"/>
                  </a:lnTo>
                  <a:lnTo>
                    <a:pt x="158" y="196"/>
                  </a:lnTo>
                  <a:lnTo>
                    <a:pt x="235" y="162"/>
                  </a:lnTo>
                  <a:lnTo>
                    <a:pt x="89" y="17"/>
                  </a:lnTo>
                  <a:lnTo>
                    <a:pt x="56" y="93"/>
                  </a:lnTo>
                  <a:lnTo>
                    <a:pt x="10" y="48"/>
                  </a:lnTo>
                  <a:lnTo>
                    <a:pt x="11"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0" name="Group 129"/>
          <p:cNvGrpSpPr/>
          <p:nvPr userDrawn="1"/>
        </p:nvGrpSpPr>
        <p:grpSpPr>
          <a:xfrm>
            <a:off x="2530441" y="3699545"/>
            <a:ext cx="312365" cy="312365"/>
            <a:chOff x="4084784" y="3627537"/>
            <a:chExt cx="312365" cy="312365"/>
          </a:xfrm>
        </p:grpSpPr>
        <p:sp>
          <p:nvSpPr>
            <p:cNvPr id="47" name="Freeform 39"/>
            <p:cNvSpPr>
              <a:spLocks/>
            </p:cNvSpPr>
            <p:nvPr userDrawn="1"/>
          </p:nvSpPr>
          <p:spPr bwMode="auto">
            <a:xfrm>
              <a:off x="4090828" y="3634826"/>
              <a:ext cx="296186" cy="294942"/>
            </a:xfrm>
            <a:custGeom>
              <a:avLst/>
              <a:gdLst>
                <a:gd name="T0" fmla="*/ 3 w 238"/>
                <a:gd name="T1" fmla="*/ 1 h 237"/>
                <a:gd name="T2" fmla="*/ 0 w 238"/>
                <a:gd name="T3" fmla="*/ 210 h 237"/>
                <a:gd name="T4" fmla="*/ 50 w 238"/>
                <a:gd name="T5" fmla="*/ 161 h 237"/>
                <a:gd name="T6" fmla="*/ 83 w 238"/>
                <a:gd name="T7" fmla="*/ 237 h 237"/>
                <a:gd name="T8" fmla="*/ 238 w 238"/>
                <a:gd name="T9" fmla="*/ 82 h 237"/>
                <a:gd name="T10" fmla="*/ 162 w 238"/>
                <a:gd name="T11" fmla="*/ 49 h 237"/>
                <a:gd name="T12" fmla="*/ 210 w 238"/>
                <a:gd name="T13" fmla="*/ 0 h 237"/>
                <a:gd name="T14" fmla="*/ 3 w 238"/>
                <a:gd name="T15" fmla="*/ 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237">
                  <a:moveTo>
                    <a:pt x="3" y="1"/>
                  </a:moveTo>
                  <a:lnTo>
                    <a:pt x="0" y="210"/>
                  </a:lnTo>
                  <a:lnTo>
                    <a:pt x="50" y="161"/>
                  </a:lnTo>
                  <a:lnTo>
                    <a:pt x="83" y="237"/>
                  </a:lnTo>
                  <a:lnTo>
                    <a:pt x="238" y="82"/>
                  </a:lnTo>
                  <a:lnTo>
                    <a:pt x="162" y="49"/>
                  </a:lnTo>
                  <a:lnTo>
                    <a:pt x="210" y="0"/>
                  </a:lnTo>
                  <a:lnTo>
                    <a:pt x="3" y="1"/>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Freeform 40"/>
            <p:cNvSpPr>
              <a:spLocks noEditPoints="1"/>
            </p:cNvSpPr>
            <p:nvPr userDrawn="1"/>
          </p:nvSpPr>
          <p:spPr bwMode="auto">
            <a:xfrm>
              <a:off x="4084784" y="3627537"/>
              <a:ext cx="312365" cy="312365"/>
            </a:xfrm>
            <a:custGeom>
              <a:avLst/>
              <a:gdLst>
                <a:gd name="T0" fmla="*/ 86 w 251"/>
                <a:gd name="T1" fmla="*/ 251 h 251"/>
                <a:gd name="T2" fmla="*/ 52 w 251"/>
                <a:gd name="T3" fmla="*/ 174 h 251"/>
                <a:gd name="T4" fmla="*/ 0 w 251"/>
                <a:gd name="T5" fmla="*/ 227 h 251"/>
                <a:gd name="T6" fmla="*/ 2 w 251"/>
                <a:gd name="T7" fmla="*/ 2 h 251"/>
                <a:gd name="T8" fmla="*/ 226 w 251"/>
                <a:gd name="T9" fmla="*/ 0 h 251"/>
                <a:gd name="T10" fmla="*/ 174 w 251"/>
                <a:gd name="T11" fmla="*/ 52 h 251"/>
                <a:gd name="T12" fmla="*/ 251 w 251"/>
                <a:gd name="T13" fmla="*/ 85 h 251"/>
                <a:gd name="T14" fmla="*/ 86 w 251"/>
                <a:gd name="T15" fmla="*/ 251 h 251"/>
                <a:gd name="T16" fmla="*/ 55 w 251"/>
                <a:gd name="T17" fmla="*/ 158 h 251"/>
                <a:gd name="T18" fmla="*/ 89 w 251"/>
                <a:gd name="T19" fmla="*/ 234 h 251"/>
                <a:gd name="T20" fmla="*/ 235 w 251"/>
                <a:gd name="T21" fmla="*/ 89 h 251"/>
                <a:gd name="T22" fmla="*/ 158 w 251"/>
                <a:gd name="T23" fmla="*/ 55 h 251"/>
                <a:gd name="T24" fmla="*/ 204 w 251"/>
                <a:gd name="T25" fmla="*/ 9 h 251"/>
                <a:gd name="T26" fmla="*/ 11 w 251"/>
                <a:gd name="T27" fmla="*/ 11 h 251"/>
                <a:gd name="T28" fmla="*/ 10 w 251"/>
                <a:gd name="T29" fmla="*/ 203 h 251"/>
                <a:gd name="T30" fmla="*/ 55 w 251"/>
                <a:gd name="T31" fmla="*/ 1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1">
                  <a:moveTo>
                    <a:pt x="86" y="251"/>
                  </a:moveTo>
                  <a:lnTo>
                    <a:pt x="52" y="174"/>
                  </a:lnTo>
                  <a:lnTo>
                    <a:pt x="0" y="227"/>
                  </a:lnTo>
                  <a:lnTo>
                    <a:pt x="2" y="2"/>
                  </a:lnTo>
                  <a:lnTo>
                    <a:pt x="226" y="0"/>
                  </a:lnTo>
                  <a:lnTo>
                    <a:pt x="174" y="52"/>
                  </a:lnTo>
                  <a:lnTo>
                    <a:pt x="251" y="85"/>
                  </a:lnTo>
                  <a:lnTo>
                    <a:pt x="86" y="251"/>
                  </a:lnTo>
                  <a:close/>
                  <a:moveTo>
                    <a:pt x="55" y="158"/>
                  </a:moveTo>
                  <a:lnTo>
                    <a:pt x="89" y="234"/>
                  </a:lnTo>
                  <a:lnTo>
                    <a:pt x="235" y="89"/>
                  </a:lnTo>
                  <a:lnTo>
                    <a:pt x="158" y="55"/>
                  </a:lnTo>
                  <a:lnTo>
                    <a:pt x="204" y="9"/>
                  </a:lnTo>
                  <a:lnTo>
                    <a:pt x="11" y="11"/>
                  </a:lnTo>
                  <a:lnTo>
                    <a:pt x="10" y="203"/>
                  </a:lnTo>
                  <a:lnTo>
                    <a:pt x="55" y="1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1" name="Group 130"/>
          <p:cNvGrpSpPr/>
          <p:nvPr userDrawn="1"/>
        </p:nvGrpSpPr>
        <p:grpSpPr>
          <a:xfrm>
            <a:off x="2441593" y="2143080"/>
            <a:ext cx="311121" cy="311121"/>
            <a:chOff x="3995936" y="2143080"/>
            <a:chExt cx="311121" cy="311121"/>
          </a:xfrm>
        </p:grpSpPr>
        <p:sp>
          <p:nvSpPr>
            <p:cNvPr id="49" name="Freeform 41"/>
            <p:cNvSpPr>
              <a:spLocks/>
            </p:cNvSpPr>
            <p:nvPr userDrawn="1"/>
          </p:nvSpPr>
          <p:spPr bwMode="auto">
            <a:xfrm>
              <a:off x="4006483" y="2149005"/>
              <a:ext cx="294943" cy="296187"/>
            </a:xfrm>
            <a:custGeom>
              <a:avLst/>
              <a:gdLst>
                <a:gd name="T0" fmla="*/ 236 w 237"/>
                <a:gd name="T1" fmla="*/ 3 h 238"/>
                <a:gd name="T2" fmla="*/ 27 w 237"/>
                <a:gd name="T3" fmla="*/ 0 h 238"/>
                <a:gd name="T4" fmla="*/ 77 w 237"/>
                <a:gd name="T5" fmla="*/ 50 h 238"/>
                <a:gd name="T6" fmla="*/ 0 w 237"/>
                <a:gd name="T7" fmla="*/ 83 h 238"/>
                <a:gd name="T8" fmla="*/ 155 w 237"/>
                <a:gd name="T9" fmla="*/ 238 h 238"/>
                <a:gd name="T10" fmla="*/ 188 w 237"/>
                <a:gd name="T11" fmla="*/ 162 h 238"/>
                <a:gd name="T12" fmla="*/ 237 w 237"/>
                <a:gd name="T13" fmla="*/ 210 h 238"/>
                <a:gd name="T14" fmla="*/ 236 w 237"/>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3"/>
                  </a:moveTo>
                  <a:lnTo>
                    <a:pt x="27" y="0"/>
                  </a:lnTo>
                  <a:lnTo>
                    <a:pt x="77" y="50"/>
                  </a:lnTo>
                  <a:lnTo>
                    <a:pt x="0" y="83"/>
                  </a:lnTo>
                  <a:lnTo>
                    <a:pt x="155" y="238"/>
                  </a:lnTo>
                  <a:lnTo>
                    <a:pt x="188" y="162"/>
                  </a:lnTo>
                  <a:lnTo>
                    <a:pt x="237" y="210"/>
                  </a:lnTo>
                  <a:lnTo>
                    <a:pt x="236" y="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Freeform 42"/>
            <p:cNvSpPr>
              <a:spLocks noEditPoints="1"/>
            </p:cNvSpPr>
            <p:nvPr userDrawn="1"/>
          </p:nvSpPr>
          <p:spPr bwMode="auto">
            <a:xfrm>
              <a:off x="3995936" y="2143080"/>
              <a:ext cx="311121" cy="311121"/>
            </a:xfrm>
            <a:custGeom>
              <a:avLst/>
              <a:gdLst>
                <a:gd name="T0" fmla="*/ 165 w 250"/>
                <a:gd name="T1" fmla="*/ 250 h 250"/>
                <a:gd name="T2" fmla="*/ 0 w 250"/>
                <a:gd name="T3" fmla="*/ 86 h 250"/>
                <a:gd name="T4" fmla="*/ 76 w 250"/>
                <a:gd name="T5" fmla="*/ 52 h 250"/>
                <a:gd name="T6" fmla="*/ 24 w 250"/>
                <a:gd name="T7" fmla="*/ 0 h 250"/>
                <a:gd name="T8" fmla="*/ 248 w 250"/>
                <a:gd name="T9" fmla="*/ 2 h 250"/>
                <a:gd name="T10" fmla="*/ 250 w 250"/>
                <a:gd name="T11" fmla="*/ 226 h 250"/>
                <a:gd name="T12" fmla="*/ 198 w 250"/>
                <a:gd name="T13" fmla="*/ 174 h 250"/>
                <a:gd name="T14" fmla="*/ 165 w 250"/>
                <a:gd name="T15" fmla="*/ 250 h 250"/>
                <a:gd name="T16" fmla="*/ 16 w 250"/>
                <a:gd name="T17" fmla="*/ 89 h 250"/>
                <a:gd name="T18" fmla="*/ 162 w 250"/>
                <a:gd name="T19" fmla="*/ 235 h 250"/>
                <a:gd name="T20" fmla="*/ 195 w 250"/>
                <a:gd name="T21" fmla="*/ 158 h 250"/>
                <a:gd name="T22" fmla="*/ 241 w 250"/>
                <a:gd name="T23" fmla="*/ 204 h 250"/>
                <a:gd name="T24" fmla="*/ 239 w 250"/>
                <a:gd name="T25" fmla="*/ 11 h 250"/>
                <a:gd name="T26" fmla="*/ 47 w 250"/>
                <a:gd name="T27" fmla="*/ 9 h 250"/>
                <a:gd name="T28" fmla="*/ 93 w 250"/>
                <a:gd name="T29" fmla="*/ 56 h 250"/>
                <a:gd name="T30" fmla="*/ 16 w 250"/>
                <a:gd name="T31"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0">
                  <a:moveTo>
                    <a:pt x="165" y="250"/>
                  </a:moveTo>
                  <a:lnTo>
                    <a:pt x="0" y="86"/>
                  </a:lnTo>
                  <a:lnTo>
                    <a:pt x="76" y="52"/>
                  </a:lnTo>
                  <a:lnTo>
                    <a:pt x="24" y="0"/>
                  </a:lnTo>
                  <a:lnTo>
                    <a:pt x="248" y="2"/>
                  </a:lnTo>
                  <a:lnTo>
                    <a:pt x="250" y="226"/>
                  </a:lnTo>
                  <a:lnTo>
                    <a:pt x="198" y="174"/>
                  </a:lnTo>
                  <a:lnTo>
                    <a:pt x="165" y="250"/>
                  </a:lnTo>
                  <a:close/>
                  <a:moveTo>
                    <a:pt x="16" y="89"/>
                  </a:moveTo>
                  <a:lnTo>
                    <a:pt x="162" y="235"/>
                  </a:lnTo>
                  <a:lnTo>
                    <a:pt x="195" y="158"/>
                  </a:lnTo>
                  <a:lnTo>
                    <a:pt x="241" y="204"/>
                  </a:lnTo>
                  <a:lnTo>
                    <a:pt x="239" y="11"/>
                  </a:lnTo>
                  <a:lnTo>
                    <a:pt x="47" y="9"/>
                  </a:lnTo>
                  <a:lnTo>
                    <a:pt x="93" y="56"/>
                  </a:lnTo>
                  <a:lnTo>
                    <a:pt x="16" y="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8" name="Group 107"/>
          <p:cNvGrpSpPr/>
          <p:nvPr userDrawn="1"/>
        </p:nvGrpSpPr>
        <p:grpSpPr>
          <a:xfrm>
            <a:off x="1163774" y="2292422"/>
            <a:ext cx="1210880" cy="1001807"/>
            <a:chOff x="3275856" y="2313753"/>
            <a:chExt cx="1095741" cy="906548"/>
          </a:xfrm>
        </p:grpSpPr>
        <p:sp>
          <p:nvSpPr>
            <p:cNvPr id="36" name="Freeform 31"/>
            <p:cNvSpPr>
              <a:spLocks/>
            </p:cNvSpPr>
            <p:nvPr userDrawn="1"/>
          </p:nvSpPr>
          <p:spPr bwMode="auto">
            <a:xfrm>
              <a:off x="3805145" y="2496189"/>
              <a:ext cx="559695" cy="719608"/>
            </a:xfrm>
            <a:custGeom>
              <a:avLst/>
              <a:gdLst>
                <a:gd name="T0" fmla="*/ 516 w 641"/>
                <a:gd name="T1" fmla="*/ 627 h 824"/>
                <a:gd name="T2" fmla="*/ 594 w 641"/>
                <a:gd name="T3" fmla="*/ 562 h 824"/>
                <a:gd name="T4" fmla="*/ 504 w 641"/>
                <a:gd name="T5" fmla="*/ 498 h 824"/>
                <a:gd name="T6" fmla="*/ 578 w 641"/>
                <a:gd name="T7" fmla="*/ 333 h 824"/>
                <a:gd name="T8" fmla="*/ 582 w 641"/>
                <a:gd name="T9" fmla="*/ 295 h 824"/>
                <a:gd name="T10" fmla="*/ 583 w 641"/>
                <a:gd name="T11" fmla="*/ 279 h 824"/>
                <a:gd name="T12" fmla="*/ 581 w 641"/>
                <a:gd name="T13" fmla="*/ 257 h 824"/>
                <a:gd name="T14" fmla="*/ 558 w 641"/>
                <a:gd name="T15" fmla="*/ 162 h 824"/>
                <a:gd name="T16" fmla="*/ 501 w 641"/>
                <a:gd name="T17" fmla="*/ 75 h 824"/>
                <a:gd name="T18" fmla="*/ 339 w 641"/>
                <a:gd name="T19" fmla="*/ 0 h 824"/>
                <a:gd name="T20" fmla="*/ 321 w 641"/>
                <a:gd name="T21" fmla="*/ 0 h 824"/>
                <a:gd name="T22" fmla="*/ 141 w 641"/>
                <a:gd name="T23" fmla="*/ 75 h 824"/>
                <a:gd name="T24" fmla="*/ 84 w 641"/>
                <a:gd name="T25" fmla="*/ 162 h 824"/>
                <a:gd name="T26" fmla="*/ 83 w 641"/>
                <a:gd name="T27" fmla="*/ 166 h 824"/>
                <a:gd name="T28" fmla="*/ 60 w 641"/>
                <a:gd name="T29" fmla="*/ 275 h 824"/>
                <a:gd name="T30" fmla="*/ 139 w 641"/>
                <a:gd name="T31" fmla="*/ 498 h 824"/>
                <a:gd name="T32" fmla="*/ 48 w 641"/>
                <a:gd name="T33" fmla="*/ 562 h 824"/>
                <a:gd name="T34" fmla="*/ 126 w 641"/>
                <a:gd name="T35" fmla="*/ 627 h 824"/>
                <a:gd name="T36" fmla="*/ 0 w 641"/>
                <a:gd name="T37" fmla="*/ 746 h 824"/>
                <a:gd name="T38" fmla="*/ 145 w 641"/>
                <a:gd name="T39" fmla="*/ 823 h 824"/>
                <a:gd name="T40" fmla="*/ 499 w 641"/>
                <a:gd name="T41" fmla="*/ 821 h 824"/>
                <a:gd name="T42" fmla="*/ 641 w 641"/>
                <a:gd name="T43" fmla="*/ 744 h 824"/>
                <a:gd name="T44" fmla="*/ 516 w 641"/>
                <a:gd name="T45" fmla="*/ 6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1" h="824">
                  <a:moveTo>
                    <a:pt x="516" y="627"/>
                  </a:moveTo>
                  <a:cubicBezTo>
                    <a:pt x="562" y="593"/>
                    <a:pt x="594" y="562"/>
                    <a:pt x="594" y="562"/>
                  </a:cubicBezTo>
                  <a:cubicBezTo>
                    <a:pt x="594" y="562"/>
                    <a:pt x="441" y="566"/>
                    <a:pt x="504" y="498"/>
                  </a:cubicBezTo>
                  <a:cubicBezTo>
                    <a:pt x="547" y="447"/>
                    <a:pt x="570" y="389"/>
                    <a:pt x="578" y="333"/>
                  </a:cubicBezTo>
                  <a:cubicBezTo>
                    <a:pt x="580" y="320"/>
                    <a:pt x="581" y="307"/>
                    <a:pt x="582" y="295"/>
                  </a:cubicBezTo>
                  <a:cubicBezTo>
                    <a:pt x="582" y="290"/>
                    <a:pt x="583" y="284"/>
                    <a:pt x="583" y="279"/>
                  </a:cubicBezTo>
                  <a:cubicBezTo>
                    <a:pt x="583" y="271"/>
                    <a:pt x="582" y="264"/>
                    <a:pt x="581" y="257"/>
                  </a:cubicBezTo>
                  <a:cubicBezTo>
                    <a:pt x="578" y="221"/>
                    <a:pt x="570" y="189"/>
                    <a:pt x="558" y="162"/>
                  </a:cubicBezTo>
                  <a:cubicBezTo>
                    <a:pt x="545" y="129"/>
                    <a:pt x="526" y="100"/>
                    <a:pt x="501" y="75"/>
                  </a:cubicBezTo>
                  <a:cubicBezTo>
                    <a:pt x="459" y="32"/>
                    <a:pt x="403" y="5"/>
                    <a:pt x="339" y="0"/>
                  </a:cubicBezTo>
                  <a:cubicBezTo>
                    <a:pt x="333" y="0"/>
                    <a:pt x="327" y="0"/>
                    <a:pt x="321" y="0"/>
                  </a:cubicBezTo>
                  <a:cubicBezTo>
                    <a:pt x="251" y="0"/>
                    <a:pt x="187" y="28"/>
                    <a:pt x="141" y="75"/>
                  </a:cubicBezTo>
                  <a:cubicBezTo>
                    <a:pt x="116" y="100"/>
                    <a:pt x="97" y="129"/>
                    <a:pt x="84" y="162"/>
                  </a:cubicBezTo>
                  <a:cubicBezTo>
                    <a:pt x="84" y="164"/>
                    <a:pt x="83" y="165"/>
                    <a:pt x="83" y="166"/>
                  </a:cubicBezTo>
                  <a:cubicBezTo>
                    <a:pt x="68" y="199"/>
                    <a:pt x="59" y="236"/>
                    <a:pt x="60" y="275"/>
                  </a:cubicBezTo>
                  <a:cubicBezTo>
                    <a:pt x="59" y="347"/>
                    <a:pt x="80" y="429"/>
                    <a:pt x="139" y="498"/>
                  </a:cubicBezTo>
                  <a:cubicBezTo>
                    <a:pt x="201" y="566"/>
                    <a:pt x="48" y="562"/>
                    <a:pt x="48" y="562"/>
                  </a:cubicBezTo>
                  <a:cubicBezTo>
                    <a:pt x="48" y="562"/>
                    <a:pt x="80" y="593"/>
                    <a:pt x="126" y="627"/>
                  </a:cubicBezTo>
                  <a:cubicBezTo>
                    <a:pt x="86" y="641"/>
                    <a:pt x="37" y="671"/>
                    <a:pt x="0" y="746"/>
                  </a:cubicBezTo>
                  <a:cubicBezTo>
                    <a:pt x="44" y="779"/>
                    <a:pt x="93" y="805"/>
                    <a:pt x="145" y="823"/>
                  </a:cubicBezTo>
                  <a:cubicBezTo>
                    <a:pt x="146" y="824"/>
                    <a:pt x="498" y="822"/>
                    <a:pt x="499" y="821"/>
                  </a:cubicBezTo>
                  <a:cubicBezTo>
                    <a:pt x="550" y="803"/>
                    <a:pt x="598" y="777"/>
                    <a:pt x="641" y="744"/>
                  </a:cubicBezTo>
                  <a:cubicBezTo>
                    <a:pt x="605" y="670"/>
                    <a:pt x="556" y="640"/>
                    <a:pt x="516" y="627"/>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32"/>
            <p:cNvSpPr>
              <a:spLocks noEditPoints="1"/>
            </p:cNvSpPr>
            <p:nvPr userDrawn="1"/>
          </p:nvSpPr>
          <p:spPr bwMode="auto">
            <a:xfrm>
              <a:off x="3798388" y="2490558"/>
              <a:ext cx="573209" cy="729743"/>
            </a:xfrm>
            <a:custGeom>
              <a:avLst/>
              <a:gdLst>
                <a:gd name="T0" fmla="*/ 158 w 656"/>
                <a:gd name="T1" fmla="*/ 836 h 836"/>
                <a:gd name="T2" fmla="*/ 4 w 656"/>
                <a:gd name="T3" fmla="*/ 757 h 836"/>
                <a:gd name="T4" fmla="*/ 2 w 656"/>
                <a:gd name="T5" fmla="*/ 750 h 836"/>
                <a:gd name="T6" fmla="*/ 51 w 656"/>
                <a:gd name="T7" fmla="*/ 572 h 836"/>
                <a:gd name="T8" fmla="*/ 56 w 656"/>
                <a:gd name="T9" fmla="*/ 562 h 836"/>
                <a:gd name="T10" fmla="*/ 154 w 656"/>
                <a:gd name="T11" fmla="*/ 538 h 836"/>
                <a:gd name="T12" fmla="*/ 61 w 656"/>
                <a:gd name="T13" fmla="*/ 281 h 836"/>
                <a:gd name="T14" fmla="*/ 86 w 656"/>
                <a:gd name="T15" fmla="*/ 166 h 836"/>
                <a:gd name="T16" fmla="*/ 328 w 656"/>
                <a:gd name="T17" fmla="*/ 0 h 836"/>
                <a:gd name="T18" fmla="*/ 513 w 656"/>
                <a:gd name="T19" fmla="*/ 77 h 836"/>
                <a:gd name="T20" fmla="*/ 594 w 656"/>
                <a:gd name="T21" fmla="*/ 262 h 836"/>
                <a:gd name="T22" fmla="*/ 595 w 656"/>
                <a:gd name="T23" fmla="*/ 301 h 836"/>
                <a:gd name="T24" fmla="*/ 515 w 656"/>
                <a:gd name="T25" fmla="*/ 508 h 836"/>
                <a:gd name="T26" fmla="*/ 595 w 656"/>
                <a:gd name="T27" fmla="*/ 562 h 836"/>
                <a:gd name="T28" fmla="*/ 616 w 656"/>
                <a:gd name="T29" fmla="*/ 561 h 836"/>
                <a:gd name="T30" fmla="*/ 535 w 656"/>
                <a:gd name="T31" fmla="*/ 631 h 836"/>
                <a:gd name="T32" fmla="*/ 656 w 656"/>
                <a:gd name="T33" fmla="*/ 752 h 836"/>
                <a:gd name="T34" fmla="*/ 508 w 656"/>
                <a:gd name="T35" fmla="*/ 833 h 836"/>
                <a:gd name="T36" fmla="*/ 158 w 656"/>
                <a:gd name="T37" fmla="*/ 836 h 836"/>
                <a:gd name="T38" fmla="*/ 158 w 656"/>
                <a:gd name="T39" fmla="*/ 824 h 836"/>
                <a:gd name="T40" fmla="*/ 505 w 656"/>
                <a:gd name="T41" fmla="*/ 822 h 836"/>
                <a:gd name="T42" fmla="*/ 521 w 656"/>
                <a:gd name="T43" fmla="*/ 638 h 836"/>
                <a:gd name="T44" fmla="*/ 519 w 656"/>
                <a:gd name="T45" fmla="*/ 628 h 836"/>
                <a:gd name="T46" fmla="*/ 491 w 656"/>
                <a:gd name="T47" fmla="*/ 543 h 836"/>
                <a:gd name="T48" fmla="*/ 579 w 656"/>
                <a:gd name="T49" fmla="*/ 338 h 836"/>
                <a:gd name="T50" fmla="*/ 583 w 656"/>
                <a:gd name="T51" fmla="*/ 300 h 836"/>
                <a:gd name="T52" fmla="*/ 582 w 656"/>
                <a:gd name="T53" fmla="*/ 264 h 836"/>
                <a:gd name="T54" fmla="*/ 559 w 656"/>
                <a:gd name="T55" fmla="*/ 171 h 836"/>
                <a:gd name="T56" fmla="*/ 346 w 656"/>
                <a:gd name="T57" fmla="*/ 12 h 836"/>
                <a:gd name="T58" fmla="*/ 152 w 656"/>
                <a:gd name="T59" fmla="*/ 85 h 836"/>
                <a:gd name="T60" fmla="*/ 97 w 656"/>
                <a:gd name="T61" fmla="*/ 171 h 836"/>
                <a:gd name="T62" fmla="*/ 73 w 656"/>
                <a:gd name="T63" fmla="*/ 281 h 836"/>
                <a:gd name="T64" fmla="*/ 165 w 656"/>
                <a:gd name="T65" fmla="*/ 543 h 836"/>
                <a:gd name="T66" fmla="*/ 137 w 656"/>
                <a:gd name="T67" fmla="*/ 628 h 836"/>
                <a:gd name="T68" fmla="*/ 135 w 656"/>
                <a:gd name="T69" fmla="*/ 638 h 836"/>
                <a:gd name="T70" fmla="*/ 153 w 656"/>
                <a:gd name="T71" fmla="*/ 82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836">
                  <a:moveTo>
                    <a:pt x="158" y="836"/>
                  </a:moveTo>
                  <a:cubicBezTo>
                    <a:pt x="158" y="836"/>
                    <a:pt x="158" y="836"/>
                    <a:pt x="158" y="836"/>
                  </a:cubicBezTo>
                  <a:cubicBezTo>
                    <a:pt x="151" y="836"/>
                    <a:pt x="151" y="836"/>
                    <a:pt x="150" y="835"/>
                  </a:cubicBezTo>
                  <a:cubicBezTo>
                    <a:pt x="97" y="817"/>
                    <a:pt x="48" y="791"/>
                    <a:pt x="4" y="757"/>
                  </a:cubicBezTo>
                  <a:cubicBezTo>
                    <a:pt x="0" y="754"/>
                    <a:pt x="0" y="754"/>
                    <a:pt x="0" y="754"/>
                  </a:cubicBezTo>
                  <a:cubicBezTo>
                    <a:pt x="2" y="750"/>
                    <a:pt x="2" y="750"/>
                    <a:pt x="2" y="750"/>
                  </a:cubicBezTo>
                  <a:cubicBezTo>
                    <a:pt x="30" y="691"/>
                    <a:pt x="69" y="652"/>
                    <a:pt x="121" y="631"/>
                  </a:cubicBezTo>
                  <a:cubicBezTo>
                    <a:pt x="80" y="600"/>
                    <a:pt x="52" y="572"/>
                    <a:pt x="51" y="572"/>
                  </a:cubicBezTo>
                  <a:cubicBezTo>
                    <a:pt x="40" y="561"/>
                    <a:pt x="40" y="561"/>
                    <a:pt x="40" y="561"/>
                  </a:cubicBezTo>
                  <a:cubicBezTo>
                    <a:pt x="56" y="562"/>
                    <a:pt x="56" y="562"/>
                    <a:pt x="56" y="562"/>
                  </a:cubicBezTo>
                  <a:cubicBezTo>
                    <a:pt x="56" y="562"/>
                    <a:pt x="58" y="562"/>
                    <a:pt x="61" y="562"/>
                  </a:cubicBezTo>
                  <a:cubicBezTo>
                    <a:pt x="99" y="562"/>
                    <a:pt x="146" y="555"/>
                    <a:pt x="154" y="538"/>
                  </a:cubicBezTo>
                  <a:cubicBezTo>
                    <a:pt x="157" y="531"/>
                    <a:pt x="153" y="521"/>
                    <a:pt x="141" y="508"/>
                  </a:cubicBezTo>
                  <a:cubicBezTo>
                    <a:pt x="88" y="445"/>
                    <a:pt x="59" y="364"/>
                    <a:pt x="61" y="281"/>
                  </a:cubicBezTo>
                  <a:cubicBezTo>
                    <a:pt x="60" y="244"/>
                    <a:pt x="68" y="206"/>
                    <a:pt x="84" y="169"/>
                  </a:cubicBezTo>
                  <a:cubicBezTo>
                    <a:pt x="85" y="168"/>
                    <a:pt x="85" y="167"/>
                    <a:pt x="86" y="166"/>
                  </a:cubicBezTo>
                  <a:cubicBezTo>
                    <a:pt x="99" y="132"/>
                    <a:pt x="118" y="102"/>
                    <a:pt x="144" y="77"/>
                  </a:cubicBezTo>
                  <a:cubicBezTo>
                    <a:pt x="193" y="27"/>
                    <a:pt x="258" y="0"/>
                    <a:pt x="328" y="0"/>
                  </a:cubicBezTo>
                  <a:cubicBezTo>
                    <a:pt x="334" y="0"/>
                    <a:pt x="341" y="0"/>
                    <a:pt x="347" y="0"/>
                  </a:cubicBezTo>
                  <a:cubicBezTo>
                    <a:pt x="409" y="5"/>
                    <a:pt x="468" y="32"/>
                    <a:pt x="513" y="77"/>
                  </a:cubicBezTo>
                  <a:cubicBezTo>
                    <a:pt x="538" y="103"/>
                    <a:pt x="558" y="133"/>
                    <a:pt x="571" y="166"/>
                  </a:cubicBezTo>
                  <a:cubicBezTo>
                    <a:pt x="583" y="194"/>
                    <a:pt x="591" y="227"/>
                    <a:pt x="594" y="262"/>
                  </a:cubicBezTo>
                  <a:cubicBezTo>
                    <a:pt x="595" y="269"/>
                    <a:pt x="596" y="277"/>
                    <a:pt x="596" y="285"/>
                  </a:cubicBezTo>
                  <a:cubicBezTo>
                    <a:pt x="596" y="290"/>
                    <a:pt x="595" y="296"/>
                    <a:pt x="595" y="301"/>
                  </a:cubicBezTo>
                  <a:cubicBezTo>
                    <a:pt x="594" y="314"/>
                    <a:pt x="593" y="327"/>
                    <a:pt x="591" y="339"/>
                  </a:cubicBezTo>
                  <a:cubicBezTo>
                    <a:pt x="582" y="402"/>
                    <a:pt x="556" y="460"/>
                    <a:pt x="515" y="508"/>
                  </a:cubicBezTo>
                  <a:cubicBezTo>
                    <a:pt x="503" y="521"/>
                    <a:pt x="499" y="531"/>
                    <a:pt x="502" y="538"/>
                  </a:cubicBezTo>
                  <a:cubicBezTo>
                    <a:pt x="510" y="555"/>
                    <a:pt x="557" y="562"/>
                    <a:pt x="595" y="562"/>
                  </a:cubicBezTo>
                  <a:cubicBezTo>
                    <a:pt x="599" y="562"/>
                    <a:pt x="600" y="562"/>
                    <a:pt x="601" y="562"/>
                  </a:cubicBezTo>
                  <a:cubicBezTo>
                    <a:pt x="616" y="561"/>
                    <a:pt x="616" y="561"/>
                    <a:pt x="616" y="561"/>
                  </a:cubicBezTo>
                  <a:cubicBezTo>
                    <a:pt x="605" y="572"/>
                    <a:pt x="605" y="572"/>
                    <a:pt x="605" y="572"/>
                  </a:cubicBezTo>
                  <a:cubicBezTo>
                    <a:pt x="605" y="572"/>
                    <a:pt x="576" y="600"/>
                    <a:pt x="535" y="631"/>
                  </a:cubicBezTo>
                  <a:cubicBezTo>
                    <a:pt x="587" y="651"/>
                    <a:pt x="625" y="690"/>
                    <a:pt x="654" y="748"/>
                  </a:cubicBezTo>
                  <a:cubicBezTo>
                    <a:pt x="656" y="752"/>
                    <a:pt x="656" y="752"/>
                    <a:pt x="656" y="752"/>
                  </a:cubicBezTo>
                  <a:cubicBezTo>
                    <a:pt x="652" y="755"/>
                    <a:pt x="652" y="755"/>
                    <a:pt x="652" y="755"/>
                  </a:cubicBezTo>
                  <a:cubicBezTo>
                    <a:pt x="608" y="788"/>
                    <a:pt x="560" y="814"/>
                    <a:pt x="508" y="833"/>
                  </a:cubicBezTo>
                  <a:cubicBezTo>
                    <a:pt x="508" y="833"/>
                    <a:pt x="508" y="833"/>
                    <a:pt x="508" y="833"/>
                  </a:cubicBezTo>
                  <a:cubicBezTo>
                    <a:pt x="507" y="833"/>
                    <a:pt x="313" y="836"/>
                    <a:pt x="158" y="836"/>
                  </a:cubicBezTo>
                  <a:close/>
                  <a:moveTo>
                    <a:pt x="153" y="824"/>
                  </a:moveTo>
                  <a:cubicBezTo>
                    <a:pt x="154" y="824"/>
                    <a:pt x="156" y="824"/>
                    <a:pt x="158" y="824"/>
                  </a:cubicBezTo>
                  <a:cubicBezTo>
                    <a:pt x="158" y="824"/>
                    <a:pt x="158" y="824"/>
                    <a:pt x="158" y="824"/>
                  </a:cubicBezTo>
                  <a:cubicBezTo>
                    <a:pt x="209" y="824"/>
                    <a:pt x="487" y="822"/>
                    <a:pt x="505" y="822"/>
                  </a:cubicBezTo>
                  <a:cubicBezTo>
                    <a:pt x="554" y="804"/>
                    <a:pt x="599" y="779"/>
                    <a:pt x="641" y="749"/>
                  </a:cubicBezTo>
                  <a:cubicBezTo>
                    <a:pt x="612" y="692"/>
                    <a:pt x="573" y="656"/>
                    <a:pt x="521" y="638"/>
                  </a:cubicBezTo>
                  <a:cubicBezTo>
                    <a:pt x="510" y="635"/>
                    <a:pt x="510" y="635"/>
                    <a:pt x="510" y="635"/>
                  </a:cubicBezTo>
                  <a:cubicBezTo>
                    <a:pt x="519" y="628"/>
                    <a:pt x="519" y="628"/>
                    <a:pt x="519" y="628"/>
                  </a:cubicBezTo>
                  <a:cubicBezTo>
                    <a:pt x="549" y="606"/>
                    <a:pt x="573" y="585"/>
                    <a:pt x="586" y="574"/>
                  </a:cubicBezTo>
                  <a:cubicBezTo>
                    <a:pt x="555" y="573"/>
                    <a:pt x="502" y="568"/>
                    <a:pt x="491" y="543"/>
                  </a:cubicBezTo>
                  <a:cubicBezTo>
                    <a:pt x="486" y="531"/>
                    <a:pt x="491" y="516"/>
                    <a:pt x="506" y="500"/>
                  </a:cubicBezTo>
                  <a:cubicBezTo>
                    <a:pt x="545" y="454"/>
                    <a:pt x="570" y="398"/>
                    <a:pt x="579" y="338"/>
                  </a:cubicBezTo>
                  <a:cubicBezTo>
                    <a:pt x="581" y="326"/>
                    <a:pt x="582" y="313"/>
                    <a:pt x="583" y="301"/>
                  </a:cubicBezTo>
                  <a:cubicBezTo>
                    <a:pt x="583" y="300"/>
                    <a:pt x="583" y="300"/>
                    <a:pt x="583" y="300"/>
                  </a:cubicBezTo>
                  <a:cubicBezTo>
                    <a:pt x="583" y="295"/>
                    <a:pt x="584" y="290"/>
                    <a:pt x="584" y="285"/>
                  </a:cubicBezTo>
                  <a:cubicBezTo>
                    <a:pt x="584" y="277"/>
                    <a:pt x="583" y="270"/>
                    <a:pt x="582" y="264"/>
                  </a:cubicBezTo>
                  <a:cubicBezTo>
                    <a:pt x="582" y="263"/>
                    <a:pt x="582" y="263"/>
                    <a:pt x="582" y="263"/>
                  </a:cubicBezTo>
                  <a:cubicBezTo>
                    <a:pt x="579" y="230"/>
                    <a:pt x="572" y="198"/>
                    <a:pt x="559" y="171"/>
                  </a:cubicBezTo>
                  <a:cubicBezTo>
                    <a:pt x="547" y="139"/>
                    <a:pt x="529" y="110"/>
                    <a:pt x="504" y="85"/>
                  </a:cubicBezTo>
                  <a:cubicBezTo>
                    <a:pt x="462" y="42"/>
                    <a:pt x="406" y="16"/>
                    <a:pt x="346" y="12"/>
                  </a:cubicBezTo>
                  <a:cubicBezTo>
                    <a:pt x="340" y="12"/>
                    <a:pt x="334" y="12"/>
                    <a:pt x="328" y="12"/>
                  </a:cubicBezTo>
                  <a:cubicBezTo>
                    <a:pt x="261" y="12"/>
                    <a:pt x="199" y="38"/>
                    <a:pt x="152" y="85"/>
                  </a:cubicBezTo>
                  <a:cubicBezTo>
                    <a:pt x="128" y="110"/>
                    <a:pt x="109" y="138"/>
                    <a:pt x="97" y="171"/>
                  </a:cubicBezTo>
                  <a:cubicBezTo>
                    <a:pt x="97" y="171"/>
                    <a:pt x="97" y="171"/>
                    <a:pt x="97" y="171"/>
                  </a:cubicBezTo>
                  <a:cubicBezTo>
                    <a:pt x="96" y="172"/>
                    <a:pt x="96" y="173"/>
                    <a:pt x="95" y="174"/>
                  </a:cubicBezTo>
                  <a:cubicBezTo>
                    <a:pt x="80" y="209"/>
                    <a:pt x="72" y="245"/>
                    <a:pt x="73" y="281"/>
                  </a:cubicBezTo>
                  <a:cubicBezTo>
                    <a:pt x="71" y="361"/>
                    <a:pt x="99" y="439"/>
                    <a:pt x="150" y="500"/>
                  </a:cubicBezTo>
                  <a:cubicBezTo>
                    <a:pt x="165" y="516"/>
                    <a:pt x="170" y="531"/>
                    <a:pt x="165" y="543"/>
                  </a:cubicBezTo>
                  <a:cubicBezTo>
                    <a:pt x="154" y="568"/>
                    <a:pt x="101" y="573"/>
                    <a:pt x="71" y="574"/>
                  </a:cubicBezTo>
                  <a:cubicBezTo>
                    <a:pt x="84" y="585"/>
                    <a:pt x="107" y="606"/>
                    <a:pt x="137" y="628"/>
                  </a:cubicBezTo>
                  <a:cubicBezTo>
                    <a:pt x="146" y="635"/>
                    <a:pt x="146" y="635"/>
                    <a:pt x="146" y="635"/>
                  </a:cubicBezTo>
                  <a:cubicBezTo>
                    <a:pt x="135" y="638"/>
                    <a:pt x="135" y="638"/>
                    <a:pt x="135" y="638"/>
                  </a:cubicBezTo>
                  <a:cubicBezTo>
                    <a:pt x="83" y="656"/>
                    <a:pt x="43" y="693"/>
                    <a:pt x="15" y="751"/>
                  </a:cubicBezTo>
                  <a:cubicBezTo>
                    <a:pt x="57" y="782"/>
                    <a:pt x="104" y="806"/>
                    <a:pt x="153" y="8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33"/>
            <p:cNvSpPr>
              <a:spLocks/>
            </p:cNvSpPr>
            <p:nvPr userDrawn="1"/>
          </p:nvSpPr>
          <p:spPr bwMode="auto">
            <a:xfrm>
              <a:off x="3281487" y="2322762"/>
              <a:ext cx="537172" cy="774789"/>
            </a:xfrm>
            <a:custGeom>
              <a:avLst/>
              <a:gdLst>
                <a:gd name="T0" fmla="*/ 435 w 615"/>
                <a:gd name="T1" fmla="*/ 684 h 887"/>
                <a:gd name="T2" fmla="*/ 413 w 615"/>
                <a:gd name="T3" fmla="*/ 671 h 887"/>
                <a:gd name="T4" fmla="*/ 405 w 615"/>
                <a:gd name="T5" fmla="*/ 667 h 887"/>
                <a:gd name="T6" fmla="*/ 380 w 615"/>
                <a:gd name="T7" fmla="*/ 675 h 887"/>
                <a:gd name="T8" fmla="*/ 380 w 615"/>
                <a:gd name="T9" fmla="*/ 622 h 887"/>
                <a:gd name="T10" fmla="*/ 531 w 615"/>
                <a:gd name="T11" fmla="*/ 430 h 887"/>
                <a:gd name="T12" fmla="*/ 538 w 615"/>
                <a:gd name="T13" fmla="*/ 431 h 887"/>
                <a:gd name="T14" fmla="*/ 571 w 615"/>
                <a:gd name="T15" fmla="*/ 364 h 887"/>
                <a:gd name="T16" fmla="*/ 551 w 615"/>
                <a:gd name="T17" fmla="*/ 303 h 887"/>
                <a:gd name="T18" fmla="*/ 553 w 615"/>
                <a:gd name="T19" fmla="*/ 273 h 887"/>
                <a:gd name="T20" fmla="*/ 495 w 615"/>
                <a:gd name="T21" fmla="*/ 96 h 887"/>
                <a:gd name="T22" fmla="*/ 456 w 615"/>
                <a:gd name="T23" fmla="*/ 56 h 887"/>
                <a:gd name="T24" fmla="*/ 337 w 615"/>
                <a:gd name="T25" fmla="*/ 0 h 887"/>
                <a:gd name="T26" fmla="*/ 267 w 615"/>
                <a:gd name="T27" fmla="*/ 20 h 887"/>
                <a:gd name="T28" fmla="*/ 211 w 615"/>
                <a:gd name="T29" fmla="*/ 34 h 887"/>
                <a:gd name="T30" fmla="*/ 142 w 615"/>
                <a:gd name="T31" fmla="*/ 77 h 887"/>
                <a:gd name="T32" fmla="*/ 113 w 615"/>
                <a:gd name="T33" fmla="*/ 134 h 887"/>
                <a:gd name="T34" fmla="*/ 68 w 615"/>
                <a:gd name="T35" fmla="*/ 217 h 887"/>
                <a:gd name="T36" fmla="*/ 70 w 615"/>
                <a:gd name="T37" fmla="*/ 304 h 887"/>
                <a:gd name="T38" fmla="*/ 50 w 615"/>
                <a:gd name="T39" fmla="*/ 364 h 887"/>
                <a:gd name="T40" fmla="*/ 83 w 615"/>
                <a:gd name="T41" fmla="*/ 431 h 887"/>
                <a:gd name="T42" fmla="*/ 88 w 615"/>
                <a:gd name="T43" fmla="*/ 430 h 887"/>
                <a:gd name="T44" fmla="*/ 232 w 615"/>
                <a:gd name="T45" fmla="*/ 621 h 887"/>
                <a:gd name="T46" fmla="*/ 232 w 615"/>
                <a:gd name="T47" fmla="*/ 676 h 887"/>
                <a:gd name="T48" fmla="*/ 208 w 615"/>
                <a:gd name="T49" fmla="*/ 667 h 887"/>
                <a:gd name="T50" fmla="*/ 203 w 615"/>
                <a:gd name="T51" fmla="*/ 671 h 887"/>
                <a:gd name="T52" fmla="*/ 181 w 615"/>
                <a:gd name="T53" fmla="*/ 684 h 887"/>
                <a:gd name="T54" fmla="*/ 0 w 615"/>
                <a:gd name="T55" fmla="*/ 813 h 887"/>
                <a:gd name="T56" fmla="*/ 139 w 615"/>
                <a:gd name="T57" fmla="*/ 887 h 887"/>
                <a:gd name="T58" fmla="*/ 478 w 615"/>
                <a:gd name="T59" fmla="*/ 885 h 887"/>
                <a:gd name="T60" fmla="*/ 615 w 615"/>
                <a:gd name="T61" fmla="*/ 811 h 887"/>
                <a:gd name="T62" fmla="*/ 435 w 615"/>
                <a:gd name="T63" fmla="*/ 6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5" h="887">
                  <a:moveTo>
                    <a:pt x="435" y="684"/>
                  </a:moveTo>
                  <a:cubicBezTo>
                    <a:pt x="427" y="682"/>
                    <a:pt x="418" y="675"/>
                    <a:pt x="413" y="671"/>
                  </a:cubicBezTo>
                  <a:cubicBezTo>
                    <a:pt x="410" y="668"/>
                    <a:pt x="405" y="667"/>
                    <a:pt x="405" y="667"/>
                  </a:cubicBezTo>
                  <a:cubicBezTo>
                    <a:pt x="380" y="675"/>
                    <a:pt x="380" y="675"/>
                    <a:pt x="380" y="675"/>
                  </a:cubicBezTo>
                  <a:cubicBezTo>
                    <a:pt x="380" y="622"/>
                    <a:pt x="380" y="622"/>
                    <a:pt x="380" y="622"/>
                  </a:cubicBezTo>
                  <a:cubicBezTo>
                    <a:pt x="452" y="592"/>
                    <a:pt x="513" y="520"/>
                    <a:pt x="531" y="430"/>
                  </a:cubicBezTo>
                  <a:cubicBezTo>
                    <a:pt x="533" y="431"/>
                    <a:pt x="536" y="431"/>
                    <a:pt x="538" y="431"/>
                  </a:cubicBezTo>
                  <a:cubicBezTo>
                    <a:pt x="556" y="431"/>
                    <a:pt x="571" y="401"/>
                    <a:pt x="571" y="364"/>
                  </a:cubicBezTo>
                  <a:cubicBezTo>
                    <a:pt x="571" y="337"/>
                    <a:pt x="563" y="313"/>
                    <a:pt x="551" y="303"/>
                  </a:cubicBezTo>
                  <a:cubicBezTo>
                    <a:pt x="552" y="293"/>
                    <a:pt x="551" y="283"/>
                    <a:pt x="553" y="273"/>
                  </a:cubicBezTo>
                  <a:cubicBezTo>
                    <a:pt x="572" y="159"/>
                    <a:pt x="495" y="111"/>
                    <a:pt x="495" y="96"/>
                  </a:cubicBezTo>
                  <a:cubicBezTo>
                    <a:pt x="486" y="80"/>
                    <a:pt x="473" y="67"/>
                    <a:pt x="456" y="56"/>
                  </a:cubicBezTo>
                  <a:cubicBezTo>
                    <a:pt x="443" y="47"/>
                    <a:pt x="337" y="1"/>
                    <a:pt x="337" y="0"/>
                  </a:cubicBezTo>
                  <a:cubicBezTo>
                    <a:pt x="314" y="23"/>
                    <a:pt x="294" y="20"/>
                    <a:pt x="267" y="20"/>
                  </a:cubicBezTo>
                  <a:cubicBezTo>
                    <a:pt x="243" y="20"/>
                    <a:pt x="231" y="23"/>
                    <a:pt x="211" y="34"/>
                  </a:cubicBezTo>
                  <a:cubicBezTo>
                    <a:pt x="187" y="47"/>
                    <a:pt x="163" y="60"/>
                    <a:pt x="142" y="77"/>
                  </a:cubicBezTo>
                  <a:cubicBezTo>
                    <a:pt x="134" y="83"/>
                    <a:pt x="95" y="132"/>
                    <a:pt x="113" y="134"/>
                  </a:cubicBezTo>
                  <a:cubicBezTo>
                    <a:pt x="90" y="156"/>
                    <a:pt x="74" y="186"/>
                    <a:pt x="68" y="217"/>
                  </a:cubicBezTo>
                  <a:cubicBezTo>
                    <a:pt x="62" y="246"/>
                    <a:pt x="69" y="275"/>
                    <a:pt x="70" y="304"/>
                  </a:cubicBezTo>
                  <a:cubicBezTo>
                    <a:pt x="58" y="314"/>
                    <a:pt x="50" y="337"/>
                    <a:pt x="50" y="364"/>
                  </a:cubicBezTo>
                  <a:cubicBezTo>
                    <a:pt x="50" y="401"/>
                    <a:pt x="65" y="431"/>
                    <a:pt x="83" y="431"/>
                  </a:cubicBezTo>
                  <a:cubicBezTo>
                    <a:pt x="85" y="431"/>
                    <a:pt x="86" y="431"/>
                    <a:pt x="88" y="430"/>
                  </a:cubicBezTo>
                  <a:cubicBezTo>
                    <a:pt x="105" y="519"/>
                    <a:pt x="164" y="590"/>
                    <a:pt x="232" y="621"/>
                  </a:cubicBezTo>
                  <a:cubicBezTo>
                    <a:pt x="232" y="676"/>
                    <a:pt x="232" y="676"/>
                    <a:pt x="232" y="676"/>
                  </a:cubicBezTo>
                  <a:cubicBezTo>
                    <a:pt x="208" y="667"/>
                    <a:pt x="208" y="667"/>
                    <a:pt x="208" y="667"/>
                  </a:cubicBezTo>
                  <a:cubicBezTo>
                    <a:pt x="208" y="667"/>
                    <a:pt x="206" y="668"/>
                    <a:pt x="203" y="671"/>
                  </a:cubicBezTo>
                  <a:cubicBezTo>
                    <a:pt x="197" y="675"/>
                    <a:pt x="189" y="682"/>
                    <a:pt x="181" y="684"/>
                  </a:cubicBezTo>
                  <a:cubicBezTo>
                    <a:pt x="153" y="692"/>
                    <a:pt x="58" y="691"/>
                    <a:pt x="0" y="813"/>
                  </a:cubicBezTo>
                  <a:cubicBezTo>
                    <a:pt x="42" y="844"/>
                    <a:pt x="89" y="870"/>
                    <a:pt x="139" y="887"/>
                  </a:cubicBezTo>
                  <a:cubicBezTo>
                    <a:pt x="140" y="887"/>
                    <a:pt x="477" y="886"/>
                    <a:pt x="478" y="885"/>
                  </a:cubicBezTo>
                  <a:cubicBezTo>
                    <a:pt x="528" y="868"/>
                    <a:pt x="574" y="843"/>
                    <a:pt x="615" y="811"/>
                  </a:cubicBezTo>
                  <a:cubicBezTo>
                    <a:pt x="557" y="691"/>
                    <a:pt x="463" y="692"/>
                    <a:pt x="435" y="6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Freeform 34"/>
            <p:cNvSpPr>
              <a:spLocks noEditPoints="1"/>
            </p:cNvSpPr>
            <p:nvPr userDrawn="1"/>
          </p:nvSpPr>
          <p:spPr bwMode="auto">
            <a:xfrm>
              <a:off x="3275856" y="2313753"/>
              <a:ext cx="549560" cy="789429"/>
            </a:xfrm>
            <a:custGeom>
              <a:avLst/>
              <a:gdLst>
                <a:gd name="T0" fmla="*/ 144 w 630"/>
                <a:gd name="T1" fmla="*/ 904 h 904"/>
                <a:gd name="T2" fmla="*/ 0 w 630"/>
                <a:gd name="T3" fmla="*/ 826 h 904"/>
                <a:gd name="T4" fmla="*/ 171 w 630"/>
                <a:gd name="T5" fmla="*/ 693 h 904"/>
                <a:gd name="T6" fmla="*/ 207 w 630"/>
                <a:gd name="T7" fmla="*/ 677 h 904"/>
                <a:gd name="T8" fmla="*/ 214 w 630"/>
                <a:gd name="T9" fmla="*/ 671 h 904"/>
                <a:gd name="T10" fmla="*/ 235 w 630"/>
                <a:gd name="T11" fmla="*/ 635 h 904"/>
                <a:gd name="T12" fmla="*/ 90 w 630"/>
                <a:gd name="T13" fmla="*/ 448 h 904"/>
                <a:gd name="T14" fmla="*/ 70 w 630"/>
                <a:gd name="T15" fmla="*/ 312 h 904"/>
                <a:gd name="T16" fmla="*/ 69 w 630"/>
                <a:gd name="T17" fmla="*/ 227 h 904"/>
                <a:gd name="T18" fmla="*/ 110 w 630"/>
                <a:gd name="T19" fmla="*/ 143 h 904"/>
                <a:gd name="T20" fmla="*/ 215 w 630"/>
                <a:gd name="T21" fmla="*/ 40 h 904"/>
                <a:gd name="T22" fmla="*/ 283 w 630"/>
                <a:gd name="T23" fmla="*/ 25 h 904"/>
                <a:gd name="T24" fmla="*/ 347 w 630"/>
                <a:gd name="T25" fmla="*/ 0 h 904"/>
                <a:gd name="T26" fmla="*/ 372 w 630"/>
                <a:gd name="T27" fmla="*/ 18 h 904"/>
                <a:gd name="T28" fmla="*/ 507 w 630"/>
                <a:gd name="T29" fmla="*/ 104 h 904"/>
                <a:gd name="T30" fmla="*/ 507 w 630"/>
                <a:gd name="T31" fmla="*/ 107 h 904"/>
                <a:gd name="T32" fmla="*/ 565 w 630"/>
                <a:gd name="T33" fmla="*/ 285 h 904"/>
                <a:gd name="T34" fmla="*/ 565 w 630"/>
                <a:gd name="T35" fmla="*/ 311 h 904"/>
                <a:gd name="T36" fmla="*/ 545 w 630"/>
                <a:gd name="T37" fmla="*/ 448 h 904"/>
                <a:gd name="T38" fmla="*/ 395 w 630"/>
                <a:gd name="T39" fmla="*/ 637 h 904"/>
                <a:gd name="T40" fmla="*/ 414 w 630"/>
                <a:gd name="T41" fmla="*/ 671 h 904"/>
                <a:gd name="T42" fmla="*/ 423 w 630"/>
                <a:gd name="T43" fmla="*/ 677 h 904"/>
                <a:gd name="T44" fmla="*/ 459 w 630"/>
                <a:gd name="T45" fmla="*/ 693 h 904"/>
                <a:gd name="T46" fmla="*/ 630 w 630"/>
                <a:gd name="T47" fmla="*/ 824 h 904"/>
                <a:gd name="T48" fmla="*/ 488 w 630"/>
                <a:gd name="T49" fmla="*/ 902 h 904"/>
                <a:gd name="T50" fmla="*/ 155 w 630"/>
                <a:gd name="T51" fmla="*/ 904 h 904"/>
                <a:gd name="T52" fmla="*/ 155 w 630"/>
                <a:gd name="T53" fmla="*/ 892 h 904"/>
                <a:gd name="T54" fmla="*/ 615 w 630"/>
                <a:gd name="T55" fmla="*/ 821 h 904"/>
                <a:gd name="T56" fmla="*/ 440 w 630"/>
                <a:gd name="T57" fmla="*/ 701 h 904"/>
                <a:gd name="T58" fmla="*/ 413 w 630"/>
                <a:gd name="T59" fmla="*/ 684 h 904"/>
                <a:gd name="T60" fmla="*/ 383 w 630"/>
                <a:gd name="T61" fmla="*/ 629 h 904"/>
                <a:gd name="T62" fmla="*/ 533 w 630"/>
                <a:gd name="T63" fmla="*/ 440 h 904"/>
                <a:gd name="T64" fmla="*/ 541 w 630"/>
                <a:gd name="T65" fmla="*/ 435 h 904"/>
                <a:gd name="T66" fmla="*/ 572 w 630"/>
                <a:gd name="T67" fmla="*/ 375 h 904"/>
                <a:gd name="T68" fmla="*/ 552 w 630"/>
                <a:gd name="T69" fmla="*/ 316 h 904"/>
                <a:gd name="T70" fmla="*/ 553 w 630"/>
                <a:gd name="T71" fmla="*/ 302 h 904"/>
                <a:gd name="T72" fmla="*/ 509 w 630"/>
                <a:gd name="T73" fmla="*/ 129 h 904"/>
                <a:gd name="T74" fmla="*/ 460 w 630"/>
                <a:gd name="T75" fmla="*/ 72 h 904"/>
                <a:gd name="T76" fmla="*/ 346 w 630"/>
                <a:gd name="T77" fmla="*/ 19 h 904"/>
                <a:gd name="T78" fmla="*/ 283 w 630"/>
                <a:gd name="T79" fmla="*/ 37 h 904"/>
                <a:gd name="T80" fmla="*/ 221 w 630"/>
                <a:gd name="T81" fmla="*/ 50 h 904"/>
                <a:gd name="T82" fmla="*/ 121 w 630"/>
                <a:gd name="T83" fmla="*/ 139 h 904"/>
                <a:gd name="T84" fmla="*/ 124 w 630"/>
                <a:gd name="T85" fmla="*/ 150 h 904"/>
                <a:gd name="T86" fmla="*/ 81 w 630"/>
                <a:gd name="T87" fmla="*/ 287 h 904"/>
                <a:gd name="T88" fmla="*/ 83 w 630"/>
                <a:gd name="T89" fmla="*/ 317 h 904"/>
                <a:gd name="T90" fmla="*/ 63 w 630"/>
                <a:gd name="T91" fmla="*/ 375 h 904"/>
                <a:gd name="T92" fmla="*/ 94 w 630"/>
                <a:gd name="T93" fmla="*/ 435 h 904"/>
                <a:gd name="T94" fmla="*/ 102 w 630"/>
                <a:gd name="T95" fmla="*/ 440 h 904"/>
                <a:gd name="T96" fmla="*/ 247 w 630"/>
                <a:gd name="T97" fmla="*/ 628 h 904"/>
                <a:gd name="T98" fmla="*/ 217 w 630"/>
                <a:gd name="T99" fmla="*/ 684 h 904"/>
                <a:gd name="T100" fmla="*/ 190 w 630"/>
                <a:gd name="T101" fmla="*/ 701 h 904"/>
                <a:gd name="T102" fmla="*/ 15 w 630"/>
                <a:gd name="T103" fmla="*/ 8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904">
                  <a:moveTo>
                    <a:pt x="155" y="904"/>
                  </a:moveTo>
                  <a:cubicBezTo>
                    <a:pt x="145" y="904"/>
                    <a:pt x="145" y="904"/>
                    <a:pt x="144" y="904"/>
                  </a:cubicBezTo>
                  <a:cubicBezTo>
                    <a:pt x="94" y="886"/>
                    <a:pt x="47" y="861"/>
                    <a:pt x="4" y="829"/>
                  </a:cubicBezTo>
                  <a:cubicBezTo>
                    <a:pt x="0" y="826"/>
                    <a:pt x="0" y="826"/>
                    <a:pt x="0" y="826"/>
                  </a:cubicBezTo>
                  <a:cubicBezTo>
                    <a:pt x="2" y="822"/>
                    <a:pt x="2" y="822"/>
                    <a:pt x="2" y="822"/>
                  </a:cubicBezTo>
                  <a:cubicBezTo>
                    <a:pt x="53" y="714"/>
                    <a:pt x="133" y="700"/>
                    <a:pt x="171" y="693"/>
                  </a:cubicBezTo>
                  <a:cubicBezTo>
                    <a:pt x="178" y="691"/>
                    <a:pt x="183" y="690"/>
                    <a:pt x="187" y="689"/>
                  </a:cubicBezTo>
                  <a:cubicBezTo>
                    <a:pt x="190" y="688"/>
                    <a:pt x="196" y="685"/>
                    <a:pt x="207" y="677"/>
                  </a:cubicBezTo>
                  <a:cubicBezTo>
                    <a:pt x="210" y="675"/>
                    <a:pt x="211" y="673"/>
                    <a:pt x="212" y="673"/>
                  </a:cubicBezTo>
                  <a:cubicBezTo>
                    <a:pt x="214" y="671"/>
                    <a:pt x="214" y="671"/>
                    <a:pt x="214" y="671"/>
                  </a:cubicBezTo>
                  <a:cubicBezTo>
                    <a:pt x="235" y="679"/>
                    <a:pt x="235" y="679"/>
                    <a:pt x="235" y="679"/>
                  </a:cubicBezTo>
                  <a:cubicBezTo>
                    <a:pt x="235" y="635"/>
                    <a:pt x="235" y="635"/>
                    <a:pt x="235" y="635"/>
                  </a:cubicBezTo>
                  <a:cubicBezTo>
                    <a:pt x="165" y="603"/>
                    <a:pt x="109" y="530"/>
                    <a:pt x="91" y="448"/>
                  </a:cubicBezTo>
                  <a:cubicBezTo>
                    <a:pt x="91" y="448"/>
                    <a:pt x="91" y="448"/>
                    <a:pt x="90" y="448"/>
                  </a:cubicBezTo>
                  <a:cubicBezTo>
                    <a:pt x="68" y="448"/>
                    <a:pt x="51" y="416"/>
                    <a:pt x="51" y="375"/>
                  </a:cubicBezTo>
                  <a:cubicBezTo>
                    <a:pt x="51" y="349"/>
                    <a:pt x="59" y="325"/>
                    <a:pt x="70" y="312"/>
                  </a:cubicBezTo>
                  <a:cubicBezTo>
                    <a:pt x="70" y="304"/>
                    <a:pt x="69" y="296"/>
                    <a:pt x="69" y="289"/>
                  </a:cubicBezTo>
                  <a:cubicBezTo>
                    <a:pt x="67" y="268"/>
                    <a:pt x="65" y="248"/>
                    <a:pt x="69" y="227"/>
                  </a:cubicBezTo>
                  <a:cubicBezTo>
                    <a:pt x="75" y="196"/>
                    <a:pt x="90" y="167"/>
                    <a:pt x="111" y="146"/>
                  </a:cubicBezTo>
                  <a:cubicBezTo>
                    <a:pt x="110" y="145"/>
                    <a:pt x="110" y="144"/>
                    <a:pt x="110" y="143"/>
                  </a:cubicBezTo>
                  <a:cubicBezTo>
                    <a:pt x="105" y="126"/>
                    <a:pt x="139" y="87"/>
                    <a:pt x="145" y="83"/>
                  </a:cubicBezTo>
                  <a:cubicBezTo>
                    <a:pt x="167" y="66"/>
                    <a:pt x="192" y="52"/>
                    <a:pt x="215" y="40"/>
                  </a:cubicBezTo>
                  <a:cubicBezTo>
                    <a:pt x="237" y="28"/>
                    <a:pt x="250" y="25"/>
                    <a:pt x="274" y="25"/>
                  </a:cubicBezTo>
                  <a:cubicBezTo>
                    <a:pt x="277" y="25"/>
                    <a:pt x="280" y="25"/>
                    <a:pt x="283" y="25"/>
                  </a:cubicBezTo>
                  <a:cubicBezTo>
                    <a:pt x="304" y="25"/>
                    <a:pt x="321" y="26"/>
                    <a:pt x="340" y="7"/>
                  </a:cubicBezTo>
                  <a:cubicBezTo>
                    <a:pt x="347" y="0"/>
                    <a:pt x="347" y="0"/>
                    <a:pt x="347" y="0"/>
                  </a:cubicBezTo>
                  <a:cubicBezTo>
                    <a:pt x="349" y="7"/>
                    <a:pt x="349" y="7"/>
                    <a:pt x="349" y="7"/>
                  </a:cubicBezTo>
                  <a:cubicBezTo>
                    <a:pt x="354" y="9"/>
                    <a:pt x="363" y="13"/>
                    <a:pt x="372" y="18"/>
                  </a:cubicBezTo>
                  <a:cubicBezTo>
                    <a:pt x="415" y="37"/>
                    <a:pt x="458" y="56"/>
                    <a:pt x="466" y="62"/>
                  </a:cubicBezTo>
                  <a:cubicBezTo>
                    <a:pt x="484" y="73"/>
                    <a:pt x="497" y="87"/>
                    <a:pt x="507" y="104"/>
                  </a:cubicBezTo>
                  <a:cubicBezTo>
                    <a:pt x="507" y="105"/>
                    <a:pt x="507" y="105"/>
                    <a:pt x="507" y="105"/>
                  </a:cubicBezTo>
                  <a:cubicBezTo>
                    <a:pt x="507" y="107"/>
                    <a:pt x="507" y="107"/>
                    <a:pt x="507" y="107"/>
                  </a:cubicBezTo>
                  <a:cubicBezTo>
                    <a:pt x="507" y="109"/>
                    <a:pt x="513" y="115"/>
                    <a:pt x="518" y="121"/>
                  </a:cubicBezTo>
                  <a:cubicBezTo>
                    <a:pt x="538" y="146"/>
                    <a:pt x="580" y="197"/>
                    <a:pt x="565" y="285"/>
                  </a:cubicBezTo>
                  <a:cubicBezTo>
                    <a:pt x="564" y="290"/>
                    <a:pt x="565" y="296"/>
                    <a:pt x="565" y="302"/>
                  </a:cubicBezTo>
                  <a:cubicBezTo>
                    <a:pt x="565" y="305"/>
                    <a:pt x="565" y="308"/>
                    <a:pt x="565" y="311"/>
                  </a:cubicBezTo>
                  <a:cubicBezTo>
                    <a:pt x="577" y="324"/>
                    <a:pt x="584" y="348"/>
                    <a:pt x="584" y="375"/>
                  </a:cubicBezTo>
                  <a:cubicBezTo>
                    <a:pt x="584" y="416"/>
                    <a:pt x="567" y="448"/>
                    <a:pt x="545" y="448"/>
                  </a:cubicBezTo>
                  <a:cubicBezTo>
                    <a:pt x="545" y="448"/>
                    <a:pt x="544" y="448"/>
                    <a:pt x="543" y="448"/>
                  </a:cubicBezTo>
                  <a:cubicBezTo>
                    <a:pt x="525" y="532"/>
                    <a:pt x="468" y="605"/>
                    <a:pt x="395" y="637"/>
                  </a:cubicBezTo>
                  <a:cubicBezTo>
                    <a:pt x="395" y="678"/>
                    <a:pt x="395" y="678"/>
                    <a:pt x="395" y="678"/>
                  </a:cubicBezTo>
                  <a:cubicBezTo>
                    <a:pt x="414" y="671"/>
                    <a:pt x="414" y="671"/>
                    <a:pt x="414" y="671"/>
                  </a:cubicBezTo>
                  <a:cubicBezTo>
                    <a:pt x="416" y="672"/>
                    <a:pt x="416" y="672"/>
                    <a:pt x="416" y="672"/>
                  </a:cubicBezTo>
                  <a:cubicBezTo>
                    <a:pt x="416" y="672"/>
                    <a:pt x="420" y="674"/>
                    <a:pt x="423" y="677"/>
                  </a:cubicBezTo>
                  <a:cubicBezTo>
                    <a:pt x="432" y="683"/>
                    <a:pt x="439" y="688"/>
                    <a:pt x="444" y="689"/>
                  </a:cubicBezTo>
                  <a:cubicBezTo>
                    <a:pt x="447" y="690"/>
                    <a:pt x="453" y="691"/>
                    <a:pt x="459" y="693"/>
                  </a:cubicBezTo>
                  <a:cubicBezTo>
                    <a:pt x="497" y="700"/>
                    <a:pt x="576" y="714"/>
                    <a:pt x="628" y="820"/>
                  </a:cubicBezTo>
                  <a:cubicBezTo>
                    <a:pt x="630" y="824"/>
                    <a:pt x="630" y="824"/>
                    <a:pt x="630" y="824"/>
                  </a:cubicBezTo>
                  <a:cubicBezTo>
                    <a:pt x="626" y="827"/>
                    <a:pt x="626" y="827"/>
                    <a:pt x="626" y="827"/>
                  </a:cubicBezTo>
                  <a:cubicBezTo>
                    <a:pt x="584" y="859"/>
                    <a:pt x="537" y="884"/>
                    <a:pt x="488" y="902"/>
                  </a:cubicBezTo>
                  <a:cubicBezTo>
                    <a:pt x="486" y="902"/>
                    <a:pt x="486" y="902"/>
                    <a:pt x="339" y="903"/>
                  </a:cubicBezTo>
                  <a:cubicBezTo>
                    <a:pt x="270" y="904"/>
                    <a:pt x="183" y="904"/>
                    <a:pt x="155" y="904"/>
                  </a:cubicBezTo>
                  <a:close/>
                  <a:moveTo>
                    <a:pt x="147" y="892"/>
                  </a:moveTo>
                  <a:cubicBezTo>
                    <a:pt x="148" y="892"/>
                    <a:pt x="151" y="892"/>
                    <a:pt x="155" y="892"/>
                  </a:cubicBezTo>
                  <a:cubicBezTo>
                    <a:pt x="209" y="892"/>
                    <a:pt x="468" y="891"/>
                    <a:pt x="484" y="890"/>
                  </a:cubicBezTo>
                  <a:cubicBezTo>
                    <a:pt x="531" y="873"/>
                    <a:pt x="575" y="850"/>
                    <a:pt x="615" y="821"/>
                  </a:cubicBezTo>
                  <a:cubicBezTo>
                    <a:pt x="566" y="724"/>
                    <a:pt x="495" y="711"/>
                    <a:pt x="457" y="704"/>
                  </a:cubicBezTo>
                  <a:cubicBezTo>
                    <a:pt x="450" y="703"/>
                    <a:pt x="445" y="702"/>
                    <a:pt x="440" y="701"/>
                  </a:cubicBezTo>
                  <a:cubicBezTo>
                    <a:pt x="432" y="698"/>
                    <a:pt x="422" y="692"/>
                    <a:pt x="416" y="686"/>
                  </a:cubicBezTo>
                  <a:cubicBezTo>
                    <a:pt x="415" y="686"/>
                    <a:pt x="414" y="685"/>
                    <a:pt x="413" y="684"/>
                  </a:cubicBezTo>
                  <a:cubicBezTo>
                    <a:pt x="383" y="695"/>
                    <a:pt x="383" y="695"/>
                    <a:pt x="383" y="695"/>
                  </a:cubicBezTo>
                  <a:cubicBezTo>
                    <a:pt x="383" y="629"/>
                    <a:pt x="383" y="629"/>
                    <a:pt x="383" y="629"/>
                  </a:cubicBezTo>
                  <a:cubicBezTo>
                    <a:pt x="387" y="627"/>
                    <a:pt x="387" y="627"/>
                    <a:pt x="387" y="627"/>
                  </a:cubicBezTo>
                  <a:cubicBezTo>
                    <a:pt x="459" y="598"/>
                    <a:pt x="516" y="524"/>
                    <a:pt x="533" y="440"/>
                  </a:cubicBezTo>
                  <a:cubicBezTo>
                    <a:pt x="534" y="433"/>
                    <a:pt x="534" y="433"/>
                    <a:pt x="534" y="433"/>
                  </a:cubicBezTo>
                  <a:cubicBezTo>
                    <a:pt x="541" y="435"/>
                    <a:pt x="541" y="435"/>
                    <a:pt x="541" y="435"/>
                  </a:cubicBezTo>
                  <a:cubicBezTo>
                    <a:pt x="542" y="436"/>
                    <a:pt x="544" y="436"/>
                    <a:pt x="545" y="436"/>
                  </a:cubicBezTo>
                  <a:cubicBezTo>
                    <a:pt x="558" y="436"/>
                    <a:pt x="572" y="411"/>
                    <a:pt x="572" y="375"/>
                  </a:cubicBezTo>
                  <a:cubicBezTo>
                    <a:pt x="572" y="350"/>
                    <a:pt x="565" y="327"/>
                    <a:pt x="555" y="318"/>
                  </a:cubicBezTo>
                  <a:cubicBezTo>
                    <a:pt x="552" y="316"/>
                    <a:pt x="552" y="316"/>
                    <a:pt x="552" y="316"/>
                  </a:cubicBezTo>
                  <a:cubicBezTo>
                    <a:pt x="552" y="313"/>
                    <a:pt x="552" y="313"/>
                    <a:pt x="552" y="313"/>
                  </a:cubicBezTo>
                  <a:cubicBezTo>
                    <a:pt x="553" y="310"/>
                    <a:pt x="553" y="306"/>
                    <a:pt x="553" y="302"/>
                  </a:cubicBezTo>
                  <a:cubicBezTo>
                    <a:pt x="553" y="295"/>
                    <a:pt x="553" y="289"/>
                    <a:pt x="554" y="283"/>
                  </a:cubicBezTo>
                  <a:cubicBezTo>
                    <a:pt x="568" y="200"/>
                    <a:pt x="530" y="154"/>
                    <a:pt x="509" y="129"/>
                  </a:cubicBezTo>
                  <a:cubicBezTo>
                    <a:pt x="502" y="120"/>
                    <a:pt x="497" y="114"/>
                    <a:pt x="496" y="109"/>
                  </a:cubicBezTo>
                  <a:cubicBezTo>
                    <a:pt x="488" y="94"/>
                    <a:pt x="476" y="82"/>
                    <a:pt x="460" y="72"/>
                  </a:cubicBezTo>
                  <a:cubicBezTo>
                    <a:pt x="451" y="66"/>
                    <a:pt x="397" y="42"/>
                    <a:pt x="367" y="29"/>
                  </a:cubicBezTo>
                  <a:cubicBezTo>
                    <a:pt x="356" y="24"/>
                    <a:pt x="350" y="21"/>
                    <a:pt x="346" y="19"/>
                  </a:cubicBezTo>
                  <a:cubicBezTo>
                    <a:pt x="327" y="35"/>
                    <a:pt x="309" y="37"/>
                    <a:pt x="291" y="37"/>
                  </a:cubicBezTo>
                  <a:cubicBezTo>
                    <a:pt x="289" y="37"/>
                    <a:pt x="286" y="37"/>
                    <a:pt x="283" y="37"/>
                  </a:cubicBezTo>
                  <a:cubicBezTo>
                    <a:pt x="280" y="37"/>
                    <a:pt x="277" y="37"/>
                    <a:pt x="274" y="37"/>
                  </a:cubicBezTo>
                  <a:cubicBezTo>
                    <a:pt x="252" y="37"/>
                    <a:pt x="241" y="40"/>
                    <a:pt x="221" y="50"/>
                  </a:cubicBezTo>
                  <a:cubicBezTo>
                    <a:pt x="198" y="63"/>
                    <a:pt x="174" y="76"/>
                    <a:pt x="152" y="92"/>
                  </a:cubicBezTo>
                  <a:cubicBezTo>
                    <a:pt x="145" y="98"/>
                    <a:pt x="120" y="131"/>
                    <a:pt x="121" y="139"/>
                  </a:cubicBezTo>
                  <a:cubicBezTo>
                    <a:pt x="134" y="141"/>
                    <a:pt x="134" y="141"/>
                    <a:pt x="134" y="141"/>
                  </a:cubicBezTo>
                  <a:cubicBezTo>
                    <a:pt x="124" y="150"/>
                    <a:pt x="124" y="150"/>
                    <a:pt x="124" y="150"/>
                  </a:cubicBezTo>
                  <a:cubicBezTo>
                    <a:pt x="103" y="169"/>
                    <a:pt x="87" y="198"/>
                    <a:pt x="81" y="230"/>
                  </a:cubicBezTo>
                  <a:cubicBezTo>
                    <a:pt x="77" y="248"/>
                    <a:pt x="79" y="268"/>
                    <a:pt x="81" y="287"/>
                  </a:cubicBezTo>
                  <a:cubicBezTo>
                    <a:pt x="81" y="296"/>
                    <a:pt x="82" y="306"/>
                    <a:pt x="83" y="315"/>
                  </a:cubicBezTo>
                  <a:cubicBezTo>
                    <a:pt x="83" y="317"/>
                    <a:pt x="83" y="317"/>
                    <a:pt x="83" y="317"/>
                  </a:cubicBezTo>
                  <a:cubicBezTo>
                    <a:pt x="81" y="319"/>
                    <a:pt x="81" y="319"/>
                    <a:pt x="81" y="319"/>
                  </a:cubicBezTo>
                  <a:cubicBezTo>
                    <a:pt x="70" y="329"/>
                    <a:pt x="63" y="351"/>
                    <a:pt x="63" y="375"/>
                  </a:cubicBezTo>
                  <a:cubicBezTo>
                    <a:pt x="63" y="411"/>
                    <a:pt x="78" y="436"/>
                    <a:pt x="90" y="436"/>
                  </a:cubicBezTo>
                  <a:cubicBezTo>
                    <a:pt x="91" y="436"/>
                    <a:pt x="92" y="436"/>
                    <a:pt x="94" y="435"/>
                  </a:cubicBezTo>
                  <a:cubicBezTo>
                    <a:pt x="100" y="433"/>
                    <a:pt x="100" y="433"/>
                    <a:pt x="100" y="433"/>
                  </a:cubicBezTo>
                  <a:cubicBezTo>
                    <a:pt x="102" y="440"/>
                    <a:pt x="102" y="440"/>
                    <a:pt x="102" y="440"/>
                  </a:cubicBezTo>
                  <a:cubicBezTo>
                    <a:pt x="118" y="522"/>
                    <a:pt x="173" y="595"/>
                    <a:pt x="243" y="626"/>
                  </a:cubicBezTo>
                  <a:cubicBezTo>
                    <a:pt x="247" y="628"/>
                    <a:pt x="247" y="628"/>
                    <a:pt x="247" y="628"/>
                  </a:cubicBezTo>
                  <a:cubicBezTo>
                    <a:pt x="247" y="696"/>
                    <a:pt x="247" y="696"/>
                    <a:pt x="247" y="696"/>
                  </a:cubicBezTo>
                  <a:cubicBezTo>
                    <a:pt x="217" y="684"/>
                    <a:pt x="217" y="684"/>
                    <a:pt x="217" y="684"/>
                  </a:cubicBezTo>
                  <a:cubicBezTo>
                    <a:pt x="216" y="685"/>
                    <a:pt x="215" y="686"/>
                    <a:pt x="214" y="686"/>
                  </a:cubicBezTo>
                  <a:cubicBezTo>
                    <a:pt x="205" y="694"/>
                    <a:pt x="197" y="699"/>
                    <a:pt x="190" y="701"/>
                  </a:cubicBezTo>
                  <a:cubicBezTo>
                    <a:pt x="186" y="702"/>
                    <a:pt x="180" y="703"/>
                    <a:pt x="174" y="704"/>
                  </a:cubicBezTo>
                  <a:cubicBezTo>
                    <a:pt x="135" y="711"/>
                    <a:pt x="63" y="725"/>
                    <a:pt x="15" y="822"/>
                  </a:cubicBezTo>
                  <a:cubicBezTo>
                    <a:pt x="55" y="852"/>
                    <a:pt x="100" y="875"/>
                    <a:pt x="147" y="8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3246961" y="1279365"/>
            <a:ext cx="837536" cy="1072743"/>
            <a:chOff x="5255386" y="1307441"/>
            <a:chExt cx="757897" cy="970739"/>
          </a:xfrm>
        </p:grpSpPr>
        <p:sp>
          <p:nvSpPr>
            <p:cNvPr id="8" name="Rectangle 5"/>
            <p:cNvSpPr>
              <a:spLocks noChangeArrowheads="1"/>
            </p:cNvSpPr>
            <p:nvPr userDrawn="1"/>
          </p:nvSpPr>
          <p:spPr bwMode="auto">
            <a:xfrm>
              <a:off x="5258764" y="1314198"/>
              <a:ext cx="747761" cy="960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 name="Freeform 6"/>
            <p:cNvSpPr>
              <a:spLocks noEditPoints="1"/>
            </p:cNvSpPr>
            <p:nvPr userDrawn="1"/>
          </p:nvSpPr>
          <p:spPr bwMode="auto">
            <a:xfrm>
              <a:off x="5255386" y="1307441"/>
              <a:ext cx="757897" cy="970739"/>
            </a:xfrm>
            <a:custGeom>
              <a:avLst/>
              <a:gdLst>
                <a:gd name="T0" fmla="*/ 673 w 673"/>
                <a:gd name="T1" fmla="*/ 862 h 862"/>
                <a:gd name="T2" fmla="*/ 0 w 673"/>
                <a:gd name="T3" fmla="*/ 862 h 862"/>
                <a:gd name="T4" fmla="*/ 0 w 673"/>
                <a:gd name="T5" fmla="*/ 0 h 862"/>
                <a:gd name="T6" fmla="*/ 673 w 673"/>
                <a:gd name="T7" fmla="*/ 0 h 862"/>
                <a:gd name="T8" fmla="*/ 673 w 673"/>
                <a:gd name="T9" fmla="*/ 862 h 862"/>
                <a:gd name="T10" fmla="*/ 9 w 673"/>
                <a:gd name="T11" fmla="*/ 853 h 862"/>
                <a:gd name="T12" fmla="*/ 664 w 673"/>
                <a:gd name="T13" fmla="*/ 853 h 862"/>
                <a:gd name="T14" fmla="*/ 664 w 673"/>
                <a:gd name="T15" fmla="*/ 9 h 862"/>
                <a:gd name="T16" fmla="*/ 9 w 673"/>
                <a:gd name="T17" fmla="*/ 9 h 862"/>
                <a:gd name="T18" fmla="*/ 9 w 673"/>
                <a:gd name="T19" fmla="*/ 85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 h="862">
                  <a:moveTo>
                    <a:pt x="673" y="862"/>
                  </a:moveTo>
                  <a:lnTo>
                    <a:pt x="0" y="862"/>
                  </a:lnTo>
                  <a:lnTo>
                    <a:pt x="0" y="0"/>
                  </a:lnTo>
                  <a:lnTo>
                    <a:pt x="673" y="0"/>
                  </a:lnTo>
                  <a:lnTo>
                    <a:pt x="673" y="862"/>
                  </a:lnTo>
                  <a:close/>
                  <a:moveTo>
                    <a:pt x="9" y="853"/>
                  </a:moveTo>
                  <a:lnTo>
                    <a:pt x="664" y="853"/>
                  </a:lnTo>
                  <a:lnTo>
                    <a:pt x="664" y="9"/>
                  </a:lnTo>
                  <a:lnTo>
                    <a:pt x="9" y="9"/>
                  </a:lnTo>
                  <a:lnTo>
                    <a:pt x="9" y="85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7"/>
            <p:cNvSpPr>
              <a:spLocks noChangeArrowheads="1"/>
            </p:cNvSpPr>
            <p:nvPr userDrawn="1"/>
          </p:nvSpPr>
          <p:spPr bwMode="auto">
            <a:xfrm>
              <a:off x="5286918" y="1565329"/>
              <a:ext cx="510144" cy="10585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noEditPoints="1"/>
            </p:cNvSpPr>
            <p:nvPr userDrawn="1"/>
          </p:nvSpPr>
          <p:spPr bwMode="auto">
            <a:xfrm>
              <a:off x="5283539" y="1558572"/>
              <a:ext cx="520280" cy="115993"/>
            </a:xfrm>
            <a:custGeom>
              <a:avLst/>
              <a:gdLst>
                <a:gd name="T0" fmla="*/ 462 w 462"/>
                <a:gd name="T1" fmla="*/ 103 h 103"/>
                <a:gd name="T2" fmla="*/ 0 w 462"/>
                <a:gd name="T3" fmla="*/ 103 h 103"/>
                <a:gd name="T4" fmla="*/ 0 w 462"/>
                <a:gd name="T5" fmla="*/ 0 h 103"/>
                <a:gd name="T6" fmla="*/ 462 w 462"/>
                <a:gd name="T7" fmla="*/ 0 h 103"/>
                <a:gd name="T8" fmla="*/ 462 w 462"/>
                <a:gd name="T9" fmla="*/ 103 h 103"/>
                <a:gd name="T10" fmla="*/ 9 w 462"/>
                <a:gd name="T11" fmla="*/ 93 h 103"/>
                <a:gd name="T12" fmla="*/ 453 w 462"/>
                <a:gd name="T13" fmla="*/ 93 h 103"/>
                <a:gd name="T14" fmla="*/ 453 w 462"/>
                <a:gd name="T15" fmla="*/ 10 h 103"/>
                <a:gd name="T16" fmla="*/ 9 w 462"/>
                <a:gd name="T17" fmla="*/ 10 h 103"/>
                <a:gd name="T18" fmla="*/ 9 w 462"/>
                <a:gd name="T19"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03">
                  <a:moveTo>
                    <a:pt x="462" y="103"/>
                  </a:moveTo>
                  <a:lnTo>
                    <a:pt x="0" y="103"/>
                  </a:lnTo>
                  <a:lnTo>
                    <a:pt x="0" y="0"/>
                  </a:lnTo>
                  <a:lnTo>
                    <a:pt x="462" y="0"/>
                  </a:lnTo>
                  <a:lnTo>
                    <a:pt x="462" y="103"/>
                  </a:lnTo>
                  <a:close/>
                  <a:moveTo>
                    <a:pt x="9" y="93"/>
                  </a:moveTo>
                  <a:lnTo>
                    <a:pt x="453" y="93"/>
                  </a:lnTo>
                  <a:lnTo>
                    <a:pt x="453" y="10"/>
                  </a:lnTo>
                  <a:lnTo>
                    <a:pt x="9" y="10"/>
                  </a:lnTo>
                  <a:lnTo>
                    <a:pt x="9" y="9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9"/>
            <p:cNvSpPr>
              <a:spLocks noChangeArrowheads="1"/>
            </p:cNvSpPr>
            <p:nvPr userDrawn="1"/>
          </p:nvSpPr>
          <p:spPr bwMode="auto">
            <a:xfrm>
              <a:off x="5286918" y="1977498"/>
              <a:ext cx="510144" cy="19932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Freeform 10"/>
            <p:cNvSpPr>
              <a:spLocks noEditPoints="1"/>
            </p:cNvSpPr>
            <p:nvPr userDrawn="1"/>
          </p:nvSpPr>
          <p:spPr bwMode="auto">
            <a:xfrm>
              <a:off x="5283539" y="1970742"/>
              <a:ext cx="520280" cy="209463"/>
            </a:xfrm>
            <a:custGeom>
              <a:avLst/>
              <a:gdLst>
                <a:gd name="T0" fmla="*/ 462 w 462"/>
                <a:gd name="T1" fmla="*/ 186 h 186"/>
                <a:gd name="T2" fmla="*/ 0 w 462"/>
                <a:gd name="T3" fmla="*/ 186 h 186"/>
                <a:gd name="T4" fmla="*/ 0 w 462"/>
                <a:gd name="T5" fmla="*/ 0 h 186"/>
                <a:gd name="T6" fmla="*/ 462 w 462"/>
                <a:gd name="T7" fmla="*/ 0 h 186"/>
                <a:gd name="T8" fmla="*/ 462 w 462"/>
                <a:gd name="T9" fmla="*/ 186 h 186"/>
                <a:gd name="T10" fmla="*/ 9 w 462"/>
                <a:gd name="T11" fmla="*/ 177 h 186"/>
                <a:gd name="T12" fmla="*/ 453 w 462"/>
                <a:gd name="T13" fmla="*/ 177 h 186"/>
                <a:gd name="T14" fmla="*/ 453 w 462"/>
                <a:gd name="T15" fmla="*/ 10 h 186"/>
                <a:gd name="T16" fmla="*/ 9 w 462"/>
                <a:gd name="T17" fmla="*/ 10 h 186"/>
                <a:gd name="T18" fmla="*/ 9 w 462"/>
                <a:gd name="T1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86">
                  <a:moveTo>
                    <a:pt x="462" y="186"/>
                  </a:moveTo>
                  <a:lnTo>
                    <a:pt x="0" y="186"/>
                  </a:lnTo>
                  <a:lnTo>
                    <a:pt x="0" y="0"/>
                  </a:lnTo>
                  <a:lnTo>
                    <a:pt x="462" y="0"/>
                  </a:lnTo>
                  <a:lnTo>
                    <a:pt x="462" y="186"/>
                  </a:lnTo>
                  <a:close/>
                  <a:moveTo>
                    <a:pt x="9" y="177"/>
                  </a:moveTo>
                  <a:lnTo>
                    <a:pt x="453" y="177"/>
                  </a:lnTo>
                  <a:lnTo>
                    <a:pt x="453" y="10"/>
                  </a:lnTo>
                  <a:lnTo>
                    <a:pt x="9" y="10"/>
                  </a:lnTo>
                  <a:lnTo>
                    <a:pt x="9" y="177"/>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1"/>
            <p:cNvSpPr>
              <a:spLocks noChangeArrowheads="1"/>
            </p:cNvSpPr>
            <p:nvPr userDrawn="1"/>
          </p:nvSpPr>
          <p:spPr bwMode="auto">
            <a:xfrm>
              <a:off x="5286918" y="1716232"/>
              <a:ext cx="510144" cy="212842"/>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Freeform 12"/>
            <p:cNvSpPr>
              <a:spLocks noEditPoints="1"/>
            </p:cNvSpPr>
            <p:nvPr userDrawn="1"/>
          </p:nvSpPr>
          <p:spPr bwMode="auto">
            <a:xfrm>
              <a:off x="5283539" y="1709475"/>
              <a:ext cx="520280" cy="222977"/>
            </a:xfrm>
            <a:custGeom>
              <a:avLst/>
              <a:gdLst>
                <a:gd name="T0" fmla="*/ 462 w 462"/>
                <a:gd name="T1" fmla="*/ 198 h 198"/>
                <a:gd name="T2" fmla="*/ 0 w 462"/>
                <a:gd name="T3" fmla="*/ 198 h 198"/>
                <a:gd name="T4" fmla="*/ 0 w 462"/>
                <a:gd name="T5" fmla="*/ 0 h 198"/>
                <a:gd name="T6" fmla="*/ 462 w 462"/>
                <a:gd name="T7" fmla="*/ 0 h 198"/>
                <a:gd name="T8" fmla="*/ 462 w 462"/>
                <a:gd name="T9" fmla="*/ 198 h 198"/>
                <a:gd name="T10" fmla="*/ 9 w 462"/>
                <a:gd name="T11" fmla="*/ 189 h 198"/>
                <a:gd name="T12" fmla="*/ 453 w 462"/>
                <a:gd name="T13" fmla="*/ 189 h 198"/>
                <a:gd name="T14" fmla="*/ 453 w 462"/>
                <a:gd name="T15" fmla="*/ 9 h 198"/>
                <a:gd name="T16" fmla="*/ 9 w 462"/>
                <a:gd name="T17" fmla="*/ 9 h 198"/>
                <a:gd name="T18" fmla="*/ 9 w 462"/>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98">
                  <a:moveTo>
                    <a:pt x="462" y="198"/>
                  </a:moveTo>
                  <a:lnTo>
                    <a:pt x="0" y="198"/>
                  </a:lnTo>
                  <a:lnTo>
                    <a:pt x="0" y="0"/>
                  </a:lnTo>
                  <a:lnTo>
                    <a:pt x="462" y="0"/>
                  </a:lnTo>
                  <a:lnTo>
                    <a:pt x="462" y="198"/>
                  </a:lnTo>
                  <a:close/>
                  <a:moveTo>
                    <a:pt x="9" y="189"/>
                  </a:moveTo>
                  <a:lnTo>
                    <a:pt x="453" y="189"/>
                  </a:lnTo>
                  <a:lnTo>
                    <a:pt x="453" y="9"/>
                  </a:lnTo>
                  <a:lnTo>
                    <a:pt x="9" y="9"/>
                  </a:lnTo>
                  <a:lnTo>
                    <a:pt x="9" y="18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Rectangle 13"/>
            <p:cNvSpPr>
              <a:spLocks noChangeArrowheads="1"/>
            </p:cNvSpPr>
            <p:nvPr userDrawn="1"/>
          </p:nvSpPr>
          <p:spPr bwMode="auto">
            <a:xfrm>
              <a:off x="5286918" y="1422308"/>
              <a:ext cx="506766" cy="9459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9" name="Freeform 14"/>
            <p:cNvSpPr>
              <a:spLocks noEditPoints="1"/>
            </p:cNvSpPr>
            <p:nvPr userDrawn="1"/>
          </p:nvSpPr>
          <p:spPr bwMode="auto">
            <a:xfrm>
              <a:off x="5283539" y="1415551"/>
              <a:ext cx="516901" cy="104732"/>
            </a:xfrm>
            <a:custGeom>
              <a:avLst/>
              <a:gdLst>
                <a:gd name="T0" fmla="*/ 459 w 459"/>
                <a:gd name="T1" fmla="*/ 93 h 93"/>
                <a:gd name="T2" fmla="*/ 0 w 459"/>
                <a:gd name="T3" fmla="*/ 93 h 93"/>
                <a:gd name="T4" fmla="*/ 0 w 459"/>
                <a:gd name="T5" fmla="*/ 0 h 93"/>
                <a:gd name="T6" fmla="*/ 459 w 459"/>
                <a:gd name="T7" fmla="*/ 0 h 93"/>
                <a:gd name="T8" fmla="*/ 459 w 459"/>
                <a:gd name="T9" fmla="*/ 93 h 93"/>
                <a:gd name="T10" fmla="*/ 9 w 459"/>
                <a:gd name="T11" fmla="*/ 84 h 93"/>
                <a:gd name="T12" fmla="*/ 449 w 459"/>
                <a:gd name="T13" fmla="*/ 84 h 93"/>
                <a:gd name="T14" fmla="*/ 449 w 459"/>
                <a:gd name="T15" fmla="*/ 9 h 93"/>
                <a:gd name="T16" fmla="*/ 9 w 459"/>
                <a:gd name="T17" fmla="*/ 9 h 93"/>
                <a:gd name="T18" fmla="*/ 9 w 459"/>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93">
                  <a:moveTo>
                    <a:pt x="459" y="93"/>
                  </a:moveTo>
                  <a:lnTo>
                    <a:pt x="0" y="93"/>
                  </a:lnTo>
                  <a:lnTo>
                    <a:pt x="0" y="0"/>
                  </a:lnTo>
                  <a:lnTo>
                    <a:pt x="459" y="0"/>
                  </a:lnTo>
                  <a:lnTo>
                    <a:pt x="459" y="93"/>
                  </a:lnTo>
                  <a:close/>
                  <a:moveTo>
                    <a:pt x="9" y="84"/>
                  </a:moveTo>
                  <a:lnTo>
                    <a:pt x="449" y="84"/>
                  </a:lnTo>
                  <a:lnTo>
                    <a:pt x="449" y="9"/>
                  </a:lnTo>
                  <a:lnTo>
                    <a:pt x="9" y="9"/>
                  </a:lnTo>
                  <a:lnTo>
                    <a:pt x="9"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Rectangle 15"/>
            <p:cNvSpPr>
              <a:spLocks noChangeArrowheads="1"/>
            </p:cNvSpPr>
            <p:nvPr userDrawn="1"/>
          </p:nvSpPr>
          <p:spPr bwMode="auto">
            <a:xfrm>
              <a:off x="5828594" y="1565329"/>
              <a:ext cx="149778" cy="52140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noEditPoints="1"/>
            </p:cNvSpPr>
            <p:nvPr userDrawn="1"/>
          </p:nvSpPr>
          <p:spPr bwMode="auto">
            <a:xfrm>
              <a:off x="5824090" y="1558572"/>
              <a:ext cx="161039" cy="531541"/>
            </a:xfrm>
            <a:custGeom>
              <a:avLst/>
              <a:gdLst>
                <a:gd name="T0" fmla="*/ 143 w 143"/>
                <a:gd name="T1" fmla="*/ 472 h 472"/>
                <a:gd name="T2" fmla="*/ 0 w 143"/>
                <a:gd name="T3" fmla="*/ 472 h 472"/>
                <a:gd name="T4" fmla="*/ 0 w 143"/>
                <a:gd name="T5" fmla="*/ 0 h 472"/>
                <a:gd name="T6" fmla="*/ 143 w 143"/>
                <a:gd name="T7" fmla="*/ 0 h 472"/>
                <a:gd name="T8" fmla="*/ 143 w 143"/>
                <a:gd name="T9" fmla="*/ 472 h 472"/>
                <a:gd name="T10" fmla="*/ 10 w 143"/>
                <a:gd name="T11" fmla="*/ 462 h 472"/>
                <a:gd name="T12" fmla="*/ 134 w 143"/>
                <a:gd name="T13" fmla="*/ 462 h 472"/>
                <a:gd name="T14" fmla="*/ 134 w 143"/>
                <a:gd name="T15" fmla="*/ 10 h 472"/>
                <a:gd name="T16" fmla="*/ 10 w 143"/>
                <a:gd name="T17" fmla="*/ 10 h 472"/>
                <a:gd name="T18" fmla="*/ 10 w 143"/>
                <a:gd name="T19" fmla="*/ 46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472">
                  <a:moveTo>
                    <a:pt x="143" y="472"/>
                  </a:moveTo>
                  <a:lnTo>
                    <a:pt x="0" y="472"/>
                  </a:lnTo>
                  <a:lnTo>
                    <a:pt x="0" y="0"/>
                  </a:lnTo>
                  <a:lnTo>
                    <a:pt x="143" y="0"/>
                  </a:lnTo>
                  <a:lnTo>
                    <a:pt x="143" y="472"/>
                  </a:lnTo>
                  <a:close/>
                  <a:moveTo>
                    <a:pt x="10" y="462"/>
                  </a:moveTo>
                  <a:lnTo>
                    <a:pt x="134" y="462"/>
                  </a:lnTo>
                  <a:lnTo>
                    <a:pt x="134" y="10"/>
                  </a:lnTo>
                  <a:lnTo>
                    <a:pt x="10" y="10"/>
                  </a:lnTo>
                  <a:lnTo>
                    <a:pt x="10" y="4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Rectangle 17"/>
            <p:cNvSpPr>
              <a:spLocks noChangeArrowheads="1"/>
            </p:cNvSpPr>
            <p:nvPr userDrawn="1"/>
          </p:nvSpPr>
          <p:spPr bwMode="auto">
            <a:xfrm>
              <a:off x="5828594" y="1422308"/>
              <a:ext cx="149778" cy="94596"/>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noEditPoints="1"/>
            </p:cNvSpPr>
            <p:nvPr userDrawn="1"/>
          </p:nvSpPr>
          <p:spPr bwMode="auto">
            <a:xfrm>
              <a:off x="5824090" y="1415551"/>
              <a:ext cx="161039" cy="104732"/>
            </a:xfrm>
            <a:custGeom>
              <a:avLst/>
              <a:gdLst>
                <a:gd name="T0" fmla="*/ 143 w 143"/>
                <a:gd name="T1" fmla="*/ 93 h 93"/>
                <a:gd name="T2" fmla="*/ 0 w 143"/>
                <a:gd name="T3" fmla="*/ 93 h 93"/>
                <a:gd name="T4" fmla="*/ 0 w 143"/>
                <a:gd name="T5" fmla="*/ 0 h 93"/>
                <a:gd name="T6" fmla="*/ 143 w 143"/>
                <a:gd name="T7" fmla="*/ 0 h 93"/>
                <a:gd name="T8" fmla="*/ 143 w 143"/>
                <a:gd name="T9" fmla="*/ 93 h 93"/>
                <a:gd name="T10" fmla="*/ 10 w 143"/>
                <a:gd name="T11" fmla="*/ 84 h 93"/>
                <a:gd name="T12" fmla="*/ 134 w 143"/>
                <a:gd name="T13" fmla="*/ 84 h 93"/>
                <a:gd name="T14" fmla="*/ 134 w 143"/>
                <a:gd name="T15" fmla="*/ 9 h 93"/>
                <a:gd name="T16" fmla="*/ 10 w 143"/>
                <a:gd name="T17" fmla="*/ 9 h 93"/>
                <a:gd name="T18" fmla="*/ 10 w 14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93">
                  <a:moveTo>
                    <a:pt x="143" y="93"/>
                  </a:moveTo>
                  <a:lnTo>
                    <a:pt x="0" y="93"/>
                  </a:lnTo>
                  <a:lnTo>
                    <a:pt x="0" y="0"/>
                  </a:lnTo>
                  <a:lnTo>
                    <a:pt x="143" y="0"/>
                  </a:lnTo>
                  <a:lnTo>
                    <a:pt x="143" y="93"/>
                  </a:lnTo>
                  <a:close/>
                  <a:moveTo>
                    <a:pt x="10" y="84"/>
                  </a:moveTo>
                  <a:lnTo>
                    <a:pt x="134" y="84"/>
                  </a:lnTo>
                  <a:lnTo>
                    <a:pt x="134" y="9"/>
                  </a:lnTo>
                  <a:lnTo>
                    <a:pt x="10" y="9"/>
                  </a:lnTo>
                  <a:lnTo>
                    <a:pt x="10"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6" name="Group 105"/>
          <p:cNvGrpSpPr/>
          <p:nvPr userDrawn="1"/>
        </p:nvGrpSpPr>
        <p:grpSpPr>
          <a:xfrm>
            <a:off x="4639595" y="2347825"/>
            <a:ext cx="1607869" cy="904738"/>
            <a:chOff x="6789427" y="2359925"/>
            <a:chExt cx="1454981" cy="818709"/>
          </a:xfrm>
        </p:grpSpPr>
        <p:sp>
          <p:nvSpPr>
            <p:cNvPr id="24" name="Freeform 19"/>
            <p:cNvSpPr>
              <a:spLocks/>
            </p:cNvSpPr>
            <p:nvPr userDrawn="1"/>
          </p:nvSpPr>
          <p:spPr bwMode="auto">
            <a:xfrm>
              <a:off x="6795057" y="2359925"/>
              <a:ext cx="1033803" cy="817583"/>
            </a:xfrm>
            <a:custGeom>
              <a:avLst/>
              <a:gdLst>
                <a:gd name="T0" fmla="*/ 1015 w 1184"/>
                <a:gd name="T1" fmla="*/ 50 h 936"/>
                <a:gd name="T2" fmla="*/ 950 w 1184"/>
                <a:gd name="T3" fmla="*/ 7 h 936"/>
                <a:gd name="T4" fmla="*/ 928 w 1184"/>
                <a:gd name="T5" fmla="*/ 12 h 936"/>
                <a:gd name="T6" fmla="*/ 886 w 1184"/>
                <a:gd name="T7" fmla="*/ 78 h 936"/>
                <a:gd name="T8" fmla="*/ 889 w 1184"/>
                <a:gd name="T9" fmla="*/ 90 h 936"/>
                <a:gd name="T10" fmla="*/ 41 w 1184"/>
                <a:gd name="T11" fmla="*/ 572 h 936"/>
                <a:gd name="T12" fmla="*/ 6 w 1184"/>
                <a:gd name="T13" fmla="*/ 639 h 936"/>
                <a:gd name="T14" fmla="*/ 10 w 1184"/>
                <a:gd name="T15" fmla="*/ 656 h 936"/>
                <a:gd name="T16" fmla="*/ 14 w 1184"/>
                <a:gd name="T17" fmla="*/ 675 h 936"/>
                <a:gd name="T18" fmla="*/ 75 w 1184"/>
                <a:gd name="T19" fmla="*/ 721 h 936"/>
                <a:gd name="T20" fmla="*/ 273 w 1184"/>
                <a:gd name="T21" fmla="*/ 722 h 936"/>
                <a:gd name="T22" fmla="*/ 313 w 1184"/>
                <a:gd name="T23" fmla="*/ 901 h 936"/>
                <a:gd name="T24" fmla="*/ 356 w 1184"/>
                <a:gd name="T25" fmla="*/ 931 h 936"/>
                <a:gd name="T26" fmla="*/ 431 w 1184"/>
                <a:gd name="T27" fmla="*/ 915 h 936"/>
                <a:gd name="T28" fmla="*/ 459 w 1184"/>
                <a:gd name="T29" fmla="*/ 869 h 936"/>
                <a:gd name="T30" fmla="*/ 428 w 1184"/>
                <a:gd name="T31" fmla="*/ 727 h 936"/>
                <a:gd name="T32" fmla="*/ 1045 w 1184"/>
                <a:gd name="T33" fmla="*/ 805 h 936"/>
                <a:gd name="T34" fmla="*/ 1048 w 1184"/>
                <a:gd name="T35" fmla="*/ 817 h 936"/>
                <a:gd name="T36" fmla="*/ 1114 w 1184"/>
                <a:gd name="T37" fmla="*/ 860 h 936"/>
                <a:gd name="T38" fmla="*/ 1136 w 1184"/>
                <a:gd name="T39" fmla="*/ 855 h 936"/>
                <a:gd name="T40" fmla="*/ 1177 w 1184"/>
                <a:gd name="T41" fmla="*/ 789 h 936"/>
                <a:gd name="T42" fmla="*/ 1015 w 1184"/>
                <a:gd name="T43" fmla="*/ 5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936">
                  <a:moveTo>
                    <a:pt x="1015" y="50"/>
                  </a:moveTo>
                  <a:cubicBezTo>
                    <a:pt x="1009" y="20"/>
                    <a:pt x="980" y="0"/>
                    <a:pt x="950" y="7"/>
                  </a:cubicBezTo>
                  <a:cubicBezTo>
                    <a:pt x="928" y="12"/>
                    <a:pt x="928" y="12"/>
                    <a:pt x="928" y="12"/>
                  </a:cubicBezTo>
                  <a:cubicBezTo>
                    <a:pt x="898" y="18"/>
                    <a:pt x="880" y="49"/>
                    <a:pt x="886" y="78"/>
                  </a:cubicBezTo>
                  <a:cubicBezTo>
                    <a:pt x="889" y="90"/>
                    <a:pt x="889" y="90"/>
                    <a:pt x="889" y="90"/>
                  </a:cubicBezTo>
                  <a:cubicBezTo>
                    <a:pt x="715" y="250"/>
                    <a:pt x="219" y="497"/>
                    <a:pt x="41" y="572"/>
                  </a:cubicBezTo>
                  <a:cubicBezTo>
                    <a:pt x="15" y="583"/>
                    <a:pt x="0" y="611"/>
                    <a:pt x="6" y="639"/>
                  </a:cubicBezTo>
                  <a:cubicBezTo>
                    <a:pt x="10" y="656"/>
                    <a:pt x="10" y="656"/>
                    <a:pt x="10" y="656"/>
                  </a:cubicBezTo>
                  <a:cubicBezTo>
                    <a:pt x="14" y="675"/>
                    <a:pt x="14" y="675"/>
                    <a:pt x="14" y="675"/>
                  </a:cubicBezTo>
                  <a:cubicBezTo>
                    <a:pt x="21" y="703"/>
                    <a:pt x="46" y="722"/>
                    <a:pt x="75" y="721"/>
                  </a:cubicBezTo>
                  <a:cubicBezTo>
                    <a:pt x="122" y="720"/>
                    <a:pt x="192" y="720"/>
                    <a:pt x="273" y="722"/>
                  </a:cubicBezTo>
                  <a:cubicBezTo>
                    <a:pt x="313" y="901"/>
                    <a:pt x="313" y="901"/>
                    <a:pt x="313" y="901"/>
                  </a:cubicBezTo>
                  <a:cubicBezTo>
                    <a:pt x="317" y="921"/>
                    <a:pt x="336" y="936"/>
                    <a:pt x="356" y="931"/>
                  </a:cubicBezTo>
                  <a:cubicBezTo>
                    <a:pt x="431" y="915"/>
                    <a:pt x="431" y="915"/>
                    <a:pt x="431" y="915"/>
                  </a:cubicBezTo>
                  <a:cubicBezTo>
                    <a:pt x="451" y="910"/>
                    <a:pt x="464" y="889"/>
                    <a:pt x="459" y="869"/>
                  </a:cubicBezTo>
                  <a:cubicBezTo>
                    <a:pt x="428" y="727"/>
                    <a:pt x="428" y="727"/>
                    <a:pt x="428" y="727"/>
                  </a:cubicBezTo>
                  <a:cubicBezTo>
                    <a:pt x="650" y="738"/>
                    <a:pt x="908" y="762"/>
                    <a:pt x="1045" y="805"/>
                  </a:cubicBezTo>
                  <a:cubicBezTo>
                    <a:pt x="1048" y="817"/>
                    <a:pt x="1048" y="817"/>
                    <a:pt x="1048" y="817"/>
                  </a:cubicBezTo>
                  <a:cubicBezTo>
                    <a:pt x="1055" y="847"/>
                    <a:pt x="1084" y="867"/>
                    <a:pt x="1114" y="860"/>
                  </a:cubicBezTo>
                  <a:cubicBezTo>
                    <a:pt x="1136" y="855"/>
                    <a:pt x="1136" y="855"/>
                    <a:pt x="1136" y="855"/>
                  </a:cubicBezTo>
                  <a:cubicBezTo>
                    <a:pt x="1166" y="849"/>
                    <a:pt x="1184" y="819"/>
                    <a:pt x="1177" y="789"/>
                  </a:cubicBezTo>
                  <a:lnTo>
                    <a:pt x="1015" y="5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20"/>
            <p:cNvSpPr>
              <a:spLocks noEditPoints="1"/>
            </p:cNvSpPr>
            <p:nvPr userDrawn="1"/>
          </p:nvSpPr>
          <p:spPr bwMode="auto">
            <a:xfrm>
              <a:off x="6789427" y="2359925"/>
              <a:ext cx="1041686" cy="818709"/>
            </a:xfrm>
            <a:custGeom>
              <a:avLst/>
              <a:gdLst>
                <a:gd name="T0" fmla="*/ 354 w 1193"/>
                <a:gd name="T1" fmla="*/ 938 h 938"/>
                <a:gd name="T2" fmla="*/ 313 w 1193"/>
                <a:gd name="T3" fmla="*/ 902 h 938"/>
                <a:gd name="T4" fmla="*/ 275 w 1193"/>
                <a:gd name="T5" fmla="*/ 727 h 938"/>
                <a:gd name="T6" fmla="*/ 170 w 1193"/>
                <a:gd name="T7" fmla="*/ 726 h 938"/>
                <a:gd name="T8" fmla="*/ 81 w 1193"/>
                <a:gd name="T9" fmla="*/ 727 h 938"/>
                <a:gd name="T10" fmla="*/ 15 w 1193"/>
                <a:gd name="T11" fmla="*/ 677 h 938"/>
                <a:gd name="T12" fmla="*/ 7 w 1193"/>
                <a:gd name="T13" fmla="*/ 640 h 938"/>
                <a:gd name="T14" fmla="*/ 45 w 1193"/>
                <a:gd name="T15" fmla="*/ 567 h 938"/>
                <a:gd name="T16" fmla="*/ 888 w 1193"/>
                <a:gd name="T17" fmla="*/ 88 h 938"/>
                <a:gd name="T18" fmla="*/ 886 w 1193"/>
                <a:gd name="T19" fmla="*/ 80 h 938"/>
                <a:gd name="T20" fmla="*/ 933 w 1193"/>
                <a:gd name="T21" fmla="*/ 6 h 938"/>
                <a:gd name="T22" fmla="*/ 955 w 1193"/>
                <a:gd name="T23" fmla="*/ 1 h 938"/>
                <a:gd name="T24" fmla="*/ 968 w 1193"/>
                <a:gd name="T25" fmla="*/ 0 h 938"/>
                <a:gd name="T26" fmla="*/ 1027 w 1193"/>
                <a:gd name="T27" fmla="*/ 49 h 938"/>
                <a:gd name="T28" fmla="*/ 1189 w 1193"/>
                <a:gd name="T29" fmla="*/ 788 h 938"/>
                <a:gd name="T30" fmla="*/ 1181 w 1193"/>
                <a:gd name="T31" fmla="*/ 834 h 938"/>
                <a:gd name="T32" fmla="*/ 1143 w 1193"/>
                <a:gd name="T33" fmla="*/ 861 h 938"/>
                <a:gd name="T34" fmla="*/ 1121 w 1193"/>
                <a:gd name="T35" fmla="*/ 866 h 938"/>
                <a:gd name="T36" fmla="*/ 1108 w 1193"/>
                <a:gd name="T37" fmla="*/ 867 h 938"/>
                <a:gd name="T38" fmla="*/ 1108 w 1193"/>
                <a:gd name="T39" fmla="*/ 867 h 938"/>
                <a:gd name="T40" fmla="*/ 1048 w 1193"/>
                <a:gd name="T41" fmla="*/ 819 h 938"/>
                <a:gd name="T42" fmla="*/ 1046 w 1193"/>
                <a:gd name="T43" fmla="*/ 810 h 938"/>
                <a:gd name="T44" fmla="*/ 442 w 1193"/>
                <a:gd name="T45" fmla="*/ 734 h 938"/>
                <a:gd name="T46" fmla="*/ 471 w 1193"/>
                <a:gd name="T47" fmla="*/ 868 h 938"/>
                <a:gd name="T48" fmla="*/ 465 w 1193"/>
                <a:gd name="T49" fmla="*/ 901 h 938"/>
                <a:gd name="T50" fmla="*/ 438 w 1193"/>
                <a:gd name="T51" fmla="*/ 921 h 938"/>
                <a:gd name="T52" fmla="*/ 363 w 1193"/>
                <a:gd name="T53" fmla="*/ 937 h 938"/>
                <a:gd name="T54" fmla="*/ 354 w 1193"/>
                <a:gd name="T55" fmla="*/ 938 h 938"/>
                <a:gd name="T56" fmla="*/ 170 w 1193"/>
                <a:gd name="T57" fmla="*/ 714 h 938"/>
                <a:gd name="T58" fmla="*/ 280 w 1193"/>
                <a:gd name="T59" fmla="*/ 716 h 938"/>
                <a:gd name="T60" fmla="*/ 284 w 1193"/>
                <a:gd name="T61" fmla="*/ 716 h 938"/>
                <a:gd name="T62" fmla="*/ 325 w 1193"/>
                <a:gd name="T63" fmla="*/ 900 h 938"/>
                <a:gd name="T64" fmla="*/ 354 w 1193"/>
                <a:gd name="T65" fmla="*/ 926 h 938"/>
                <a:gd name="T66" fmla="*/ 360 w 1193"/>
                <a:gd name="T67" fmla="*/ 925 h 938"/>
                <a:gd name="T68" fmla="*/ 436 w 1193"/>
                <a:gd name="T69" fmla="*/ 909 h 938"/>
                <a:gd name="T70" fmla="*/ 455 w 1193"/>
                <a:gd name="T71" fmla="*/ 895 h 938"/>
                <a:gd name="T72" fmla="*/ 459 w 1193"/>
                <a:gd name="T73" fmla="*/ 870 h 938"/>
                <a:gd name="T74" fmla="*/ 427 w 1193"/>
                <a:gd name="T75" fmla="*/ 721 h 938"/>
                <a:gd name="T76" fmla="*/ 435 w 1193"/>
                <a:gd name="T77" fmla="*/ 721 h 938"/>
                <a:gd name="T78" fmla="*/ 1053 w 1193"/>
                <a:gd name="T79" fmla="*/ 800 h 938"/>
                <a:gd name="T80" fmla="*/ 1057 w 1193"/>
                <a:gd name="T81" fmla="*/ 801 h 938"/>
                <a:gd name="T82" fmla="*/ 1060 w 1193"/>
                <a:gd name="T83" fmla="*/ 816 h 938"/>
                <a:gd name="T84" fmla="*/ 1108 w 1193"/>
                <a:gd name="T85" fmla="*/ 855 h 938"/>
                <a:gd name="T86" fmla="*/ 1108 w 1193"/>
                <a:gd name="T87" fmla="*/ 855 h 938"/>
                <a:gd name="T88" fmla="*/ 1119 w 1193"/>
                <a:gd name="T89" fmla="*/ 854 h 938"/>
                <a:gd name="T90" fmla="*/ 1141 w 1193"/>
                <a:gd name="T91" fmla="*/ 849 h 938"/>
                <a:gd name="T92" fmla="*/ 1171 w 1193"/>
                <a:gd name="T93" fmla="*/ 828 h 938"/>
                <a:gd name="T94" fmla="*/ 1177 w 1193"/>
                <a:gd name="T95" fmla="*/ 790 h 938"/>
                <a:gd name="T96" fmla="*/ 1015 w 1193"/>
                <a:gd name="T97" fmla="*/ 51 h 938"/>
                <a:gd name="T98" fmla="*/ 968 w 1193"/>
                <a:gd name="T99" fmla="*/ 12 h 938"/>
                <a:gd name="T100" fmla="*/ 957 w 1193"/>
                <a:gd name="T101" fmla="*/ 13 h 938"/>
                <a:gd name="T102" fmla="*/ 935 w 1193"/>
                <a:gd name="T103" fmla="*/ 18 h 938"/>
                <a:gd name="T104" fmla="*/ 898 w 1193"/>
                <a:gd name="T105" fmla="*/ 77 h 938"/>
                <a:gd name="T106" fmla="*/ 901 w 1193"/>
                <a:gd name="T107" fmla="*/ 92 h 938"/>
                <a:gd name="T108" fmla="*/ 899 w 1193"/>
                <a:gd name="T109" fmla="*/ 94 h 938"/>
                <a:gd name="T110" fmla="*/ 49 w 1193"/>
                <a:gd name="T111" fmla="*/ 578 h 938"/>
                <a:gd name="T112" fmla="*/ 18 w 1193"/>
                <a:gd name="T113" fmla="*/ 638 h 938"/>
                <a:gd name="T114" fmla="*/ 26 w 1193"/>
                <a:gd name="T115" fmla="*/ 674 h 938"/>
                <a:gd name="T116" fmla="*/ 81 w 1193"/>
                <a:gd name="T117" fmla="*/ 715 h 938"/>
                <a:gd name="T118" fmla="*/ 170 w 1193"/>
                <a:gd name="T119" fmla="*/ 71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3" h="938">
                  <a:moveTo>
                    <a:pt x="354" y="938"/>
                  </a:moveTo>
                  <a:cubicBezTo>
                    <a:pt x="335" y="938"/>
                    <a:pt x="317" y="923"/>
                    <a:pt x="313" y="902"/>
                  </a:cubicBezTo>
                  <a:cubicBezTo>
                    <a:pt x="275" y="727"/>
                    <a:pt x="275" y="727"/>
                    <a:pt x="275" y="727"/>
                  </a:cubicBezTo>
                  <a:cubicBezTo>
                    <a:pt x="238" y="727"/>
                    <a:pt x="203" y="726"/>
                    <a:pt x="170" y="726"/>
                  </a:cubicBezTo>
                  <a:cubicBezTo>
                    <a:pt x="137" y="726"/>
                    <a:pt x="106" y="727"/>
                    <a:pt x="81" y="727"/>
                  </a:cubicBezTo>
                  <a:cubicBezTo>
                    <a:pt x="49" y="729"/>
                    <a:pt x="21" y="707"/>
                    <a:pt x="15" y="677"/>
                  </a:cubicBezTo>
                  <a:cubicBezTo>
                    <a:pt x="7" y="640"/>
                    <a:pt x="7" y="640"/>
                    <a:pt x="7" y="640"/>
                  </a:cubicBezTo>
                  <a:cubicBezTo>
                    <a:pt x="0" y="610"/>
                    <a:pt x="16" y="579"/>
                    <a:pt x="45" y="567"/>
                  </a:cubicBezTo>
                  <a:cubicBezTo>
                    <a:pt x="214" y="495"/>
                    <a:pt x="712" y="248"/>
                    <a:pt x="888" y="88"/>
                  </a:cubicBezTo>
                  <a:cubicBezTo>
                    <a:pt x="886" y="80"/>
                    <a:pt x="886" y="80"/>
                    <a:pt x="886" y="80"/>
                  </a:cubicBezTo>
                  <a:cubicBezTo>
                    <a:pt x="879" y="46"/>
                    <a:pt x="900" y="13"/>
                    <a:pt x="933" y="6"/>
                  </a:cubicBezTo>
                  <a:cubicBezTo>
                    <a:pt x="955" y="1"/>
                    <a:pt x="955" y="1"/>
                    <a:pt x="955" y="1"/>
                  </a:cubicBezTo>
                  <a:cubicBezTo>
                    <a:pt x="959" y="0"/>
                    <a:pt x="963" y="0"/>
                    <a:pt x="968" y="0"/>
                  </a:cubicBezTo>
                  <a:cubicBezTo>
                    <a:pt x="996" y="0"/>
                    <a:pt x="1021" y="20"/>
                    <a:pt x="1027" y="49"/>
                  </a:cubicBezTo>
                  <a:cubicBezTo>
                    <a:pt x="1189" y="788"/>
                    <a:pt x="1189" y="788"/>
                    <a:pt x="1189" y="788"/>
                  </a:cubicBezTo>
                  <a:cubicBezTo>
                    <a:pt x="1193" y="804"/>
                    <a:pt x="1190" y="820"/>
                    <a:pt x="1181" y="834"/>
                  </a:cubicBezTo>
                  <a:cubicBezTo>
                    <a:pt x="1173" y="848"/>
                    <a:pt x="1159" y="858"/>
                    <a:pt x="1143" y="861"/>
                  </a:cubicBezTo>
                  <a:cubicBezTo>
                    <a:pt x="1121" y="866"/>
                    <a:pt x="1121" y="866"/>
                    <a:pt x="1121" y="866"/>
                  </a:cubicBezTo>
                  <a:cubicBezTo>
                    <a:pt x="1117" y="867"/>
                    <a:pt x="1113" y="867"/>
                    <a:pt x="1108" y="867"/>
                  </a:cubicBezTo>
                  <a:cubicBezTo>
                    <a:pt x="1108" y="867"/>
                    <a:pt x="1108" y="867"/>
                    <a:pt x="1108" y="867"/>
                  </a:cubicBezTo>
                  <a:cubicBezTo>
                    <a:pt x="1080" y="867"/>
                    <a:pt x="1054" y="847"/>
                    <a:pt x="1048" y="819"/>
                  </a:cubicBezTo>
                  <a:cubicBezTo>
                    <a:pt x="1046" y="810"/>
                    <a:pt x="1046" y="810"/>
                    <a:pt x="1046" y="810"/>
                  </a:cubicBezTo>
                  <a:cubicBezTo>
                    <a:pt x="894" y="763"/>
                    <a:pt x="606" y="742"/>
                    <a:pt x="442" y="734"/>
                  </a:cubicBezTo>
                  <a:cubicBezTo>
                    <a:pt x="471" y="868"/>
                    <a:pt x="471" y="868"/>
                    <a:pt x="471" y="868"/>
                  </a:cubicBezTo>
                  <a:cubicBezTo>
                    <a:pt x="474" y="879"/>
                    <a:pt x="472" y="891"/>
                    <a:pt x="465" y="901"/>
                  </a:cubicBezTo>
                  <a:cubicBezTo>
                    <a:pt x="459" y="911"/>
                    <a:pt x="450" y="918"/>
                    <a:pt x="438" y="921"/>
                  </a:cubicBezTo>
                  <a:cubicBezTo>
                    <a:pt x="363" y="937"/>
                    <a:pt x="363" y="937"/>
                    <a:pt x="363" y="937"/>
                  </a:cubicBezTo>
                  <a:cubicBezTo>
                    <a:pt x="360" y="938"/>
                    <a:pt x="357" y="938"/>
                    <a:pt x="354" y="938"/>
                  </a:cubicBezTo>
                  <a:close/>
                  <a:moveTo>
                    <a:pt x="170" y="714"/>
                  </a:moveTo>
                  <a:cubicBezTo>
                    <a:pt x="205" y="714"/>
                    <a:pt x="242" y="715"/>
                    <a:pt x="280" y="716"/>
                  </a:cubicBezTo>
                  <a:cubicBezTo>
                    <a:pt x="284" y="716"/>
                    <a:pt x="284" y="716"/>
                    <a:pt x="284" y="716"/>
                  </a:cubicBezTo>
                  <a:cubicBezTo>
                    <a:pt x="325" y="900"/>
                    <a:pt x="325" y="900"/>
                    <a:pt x="325" y="900"/>
                  </a:cubicBezTo>
                  <a:cubicBezTo>
                    <a:pt x="328" y="915"/>
                    <a:pt x="340" y="926"/>
                    <a:pt x="354" y="926"/>
                  </a:cubicBezTo>
                  <a:cubicBezTo>
                    <a:pt x="356" y="926"/>
                    <a:pt x="358" y="926"/>
                    <a:pt x="360" y="925"/>
                  </a:cubicBezTo>
                  <a:cubicBezTo>
                    <a:pt x="436" y="909"/>
                    <a:pt x="436" y="909"/>
                    <a:pt x="436" y="909"/>
                  </a:cubicBezTo>
                  <a:cubicBezTo>
                    <a:pt x="444" y="907"/>
                    <a:pt x="451" y="902"/>
                    <a:pt x="455" y="895"/>
                  </a:cubicBezTo>
                  <a:cubicBezTo>
                    <a:pt x="460" y="887"/>
                    <a:pt x="461" y="878"/>
                    <a:pt x="459" y="870"/>
                  </a:cubicBezTo>
                  <a:cubicBezTo>
                    <a:pt x="427" y="721"/>
                    <a:pt x="427" y="721"/>
                    <a:pt x="427" y="721"/>
                  </a:cubicBezTo>
                  <a:cubicBezTo>
                    <a:pt x="435" y="721"/>
                    <a:pt x="435" y="721"/>
                    <a:pt x="435" y="721"/>
                  </a:cubicBezTo>
                  <a:cubicBezTo>
                    <a:pt x="599" y="729"/>
                    <a:pt x="898" y="750"/>
                    <a:pt x="1053" y="800"/>
                  </a:cubicBezTo>
                  <a:cubicBezTo>
                    <a:pt x="1057" y="801"/>
                    <a:pt x="1057" y="801"/>
                    <a:pt x="1057" y="801"/>
                  </a:cubicBezTo>
                  <a:cubicBezTo>
                    <a:pt x="1060" y="816"/>
                    <a:pt x="1060" y="816"/>
                    <a:pt x="1060" y="816"/>
                  </a:cubicBezTo>
                  <a:cubicBezTo>
                    <a:pt x="1065" y="839"/>
                    <a:pt x="1085" y="855"/>
                    <a:pt x="1108" y="855"/>
                  </a:cubicBezTo>
                  <a:cubicBezTo>
                    <a:pt x="1108" y="855"/>
                    <a:pt x="1108" y="855"/>
                    <a:pt x="1108" y="855"/>
                  </a:cubicBezTo>
                  <a:cubicBezTo>
                    <a:pt x="1112" y="855"/>
                    <a:pt x="1115" y="855"/>
                    <a:pt x="1119" y="854"/>
                  </a:cubicBezTo>
                  <a:cubicBezTo>
                    <a:pt x="1141" y="849"/>
                    <a:pt x="1141" y="849"/>
                    <a:pt x="1141" y="849"/>
                  </a:cubicBezTo>
                  <a:cubicBezTo>
                    <a:pt x="1154" y="847"/>
                    <a:pt x="1164" y="839"/>
                    <a:pt x="1171" y="828"/>
                  </a:cubicBezTo>
                  <a:cubicBezTo>
                    <a:pt x="1178" y="817"/>
                    <a:pt x="1180" y="803"/>
                    <a:pt x="1177" y="790"/>
                  </a:cubicBezTo>
                  <a:cubicBezTo>
                    <a:pt x="1015" y="51"/>
                    <a:pt x="1015" y="51"/>
                    <a:pt x="1015" y="51"/>
                  </a:cubicBezTo>
                  <a:cubicBezTo>
                    <a:pt x="1010" y="28"/>
                    <a:pt x="990" y="12"/>
                    <a:pt x="968" y="12"/>
                  </a:cubicBezTo>
                  <a:cubicBezTo>
                    <a:pt x="964" y="12"/>
                    <a:pt x="961" y="12"/>
                    <a:pt x="957" y="13"/>
                  </a:cubicBezTo>
                  <a:cubicBezTo>
                    <a:pt x="935" y="18"/>
                    <a:pt x="935" y="18"/>
                    <a:pt x="935" y="18"/>
                  </a:cubicBezTo>
                  <a:cubicBezTo>
                    <a:pt x="909" y="24"/>
                    <a:pt x="892" y="50"/>
                    <a:pt x="898" y="77"/>
                  </a:cubicBezTo>
                  <a:cubicBezTo>
                    <a:pt x="901" y="92"/>
                    <a:pt x="901" y="92"/>
                    <a:pt x="901" y="92"/>
                  </a:cubicBezTo>
                  <a:cubicBezTo>
                    <a:pt x="899" y="94"/>
                    <a:pt x="899" y="94"/>
                    <a:pt x="899" y="94"/>
                  </a:cubicBezTo>
                  <a:cubicBezTo>
                    <a:pt x="724" y="255"/>
                    <a:pt x="220" y="505"/>
                    <a:pt x="49" y="578"/>
                  </a:cubicBezTo>
                  <a:cubicBezTo>
                    <a:pt x="26" y="588"/>
                    <a:pt x="13" y="613"/>
                    <a:pt x="18" y="638"/>
                  </a:cubicBezTo>
                  <a:cubicBezTo>
                    <a:pt x="26" y="674"/>
                    <a:pt x="26" y="674"/>
                    <a:pt x="26" y="674"/>
                  </a:cubicBezTo>
                  <a:cubicBezTo>
                    <a:pt x="32" y="699"/>
                    <a:pt x="55" y="716"/>
                    <a:pt x="81" y="715"/>
                  </a:cubicBezTo>
                  <a:cubicBezTo>
                    <a:pt x="106" y="715"/>
                    <a:pt x="137" y="714"/>
                    <a:pt x="170" y="71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21"/>
            <p:cNvSpPr>
              <a:spLocks/>
            </p:cNvSpPr>
            <p:nvPr userDrawn="1"/>
          </p:nvSpPr>
          <p:spPr bwMode="auto">
            <a:xfrm>
              <a:off x="6895284" y="2489432"/>
              <a:ext cx="706094" cy="364872"/>
            </a:xfrm>
            <a:custGeom>
              <a:avLst/>
              <a:gdLst>
                <a:gd name="T0" fmla="*/ 24 w 808"/>
                <a:gd name="T1" fmla="*/ 409 h 418"/>
                <a:gd name="T2" fmla="*/ 808 w 808"/>
                <a:gd name="T3" fmla="*/ 71 h 418"/>
                <a:gd name="T4" fmla="*/ 796 w 808"/>
                <a:gd name="T5" fmla="*/ 6 h 418"/>
                <a:gd name="T6" fmla="*/ 791 w 808"/>
                <a:gd name="T7" fmla="*/ 1 h 418"/>
                <a:gd name="T8" fmla="*/ 784 w 808"/>
                <a:gd name="T9" fmla="*/ 3 h 418"/>
                <a:gd name="T10" fmla="*/ 24 w 808"/>
                <a:gd name="T11" fmla="*/ 409 h 418"/>
              </a:gdLst>
              <a:ahLst/>
              <a:cxnLst>
                <a:cxn ang="0">
                  <a:pos x="T0" y="T1"/>
                </a:cxn>
                <a:cxn ang="0">
                  <a:pos x="T2" y="T3"/>
                </a:cxn>
                <a:cxn ang="0">
                  <a:pos x="T4" y="T5"/>
                </a:cxn>
                <a:cxn ang="0">
                  <a:pos x="T6" y="T7"/>
                </a:cxn>
                <a:cxn ang="0">
                  <a:pos x="T8" y="T9"/>
                </a:cxn>
                <a:cxn ang="0">
                  <a:pos x="T10" y="T11"/>
                </a:cxn>
              </a:cxnLst>
              <a:rect l="0" t="0" r="r" b="b"/>
              <a:pathLst>
                <a:path w="808" h="418">
                  <a:moveTo>
                    <a:pt x="24" y="409"/>
                  </a:moveTo>
                  <a:cubicBezTo>
                    <a:pt x="0" y="418"/>
                    <a:pt x="644" y="233"/>
                    <a:pt x="808" y="71"/>
                  </a:cubicBezTo>
                  <a:cubicBezTo>
                    <a:pt x="796" y="6"/>
                    <a:pt x="796" y="6"/>
                    <a:pt x="796" y="6"/>
                  </a:cubicBezTo>
                  <a:cubicBezTo>
                    <a:pt x="795" y="4"/>
                    <a:pt x="793" y="2"/>
                    <a:pt x="791" y="1"/>
                  </a:cubicBezTo>
                  <a:cubicBezTo>
                    <a:pt x="788" y="0"/>
                    <a:pt x="786" y="1"/>
                    <a:pt x="784" y="3"/>
                  </a:cubicBezTo>
                  <a:cubicBezTo>
                    <a:pt x="613" y="163"/>
                    <a:pt x="180" y="348"/>
                    <a:pt x="24" y="409"/>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Freeform 22"/>
            <p:cNvSpPr>
              <a:spLocks noEditPoints="1"/>
            </p:cNvSpPr>
            <p:nvPr userDrawn="1"/>
          </p:nvSpPr>
          <p:spPr bwMode="auto">
            <a:xfrm>
              <a:off x="7877284" y="2543487"/>
              <a:ext cx="126128" cy="12500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20 h 144"/>
                <a:gd name="T12" fmla="*/ 20 w 144"/>
                <a:gd name="T13" fmla="*/ 72 h 144"/>
                <a:gd name="T14" fmla="*/ 72 w 144"/>
                <a:gd name="T15" fmla="*/ 124 h 144"/>
                <a:gd name="T16" fmla="*/ 124 w 144"/>
                <a:gd name="T17" fmla="*/ 72 h 144"/>
                <a:gd name="T18" fmla="*/ 72 w 144"/>
                <a:gd name="T19"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20"/>
                  </a:moveTo>
                  <a:cubicBezTo>
                    <a:pt x="43" y="20"/>
                    <a:pt x="20" y="43"/>
                    <a:pt x="20" y="72"/>
                  </a:cubicBezTo>
                  <a:cubicBezTo>
                    <a:pt x="20" y="101"/>
                    <a:pt x="43" y="124"/>
                    <a:pt x="72" y="124"/>
                  </a:cubicBezTo>
                  <a:cubicBezTo>
                    <a:pt x="101" y="124"/>
                    <a:pt x="124" y="101"/>
                    <a:pt x="124" y="72"/>
                  </a:cubicBezTo>
                  <a:cubicBezTo>
                    <a:pt x="124" y="43"/>
                    <a:pt x="101" y="20"/>
                    <a:pt x="7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 name="Freeform 23"/>
            <p:cNvSpPr>
              <a:spLocks noEditPoints="1"/>
            </p:cNvSpPr>
            <p:nvPr userDrawn="1"/>
          </p:nvSpPr>
          <p:spPr bwMode="auto">
            <a:xfrm>
              <a:off x="8171208" y="2568262"/>
              <a:ext cx="73200" cy="732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20 h 84"/>
                <a:gd name="T12" fmla="*/ 20 w 84"/>
                <a:gd name="T13" fmla="*/ 42 h 84"/>
                <a:gd name="T14" fmla="*/ 42 w 84"/>
                <a:gd name="T15" fmla="*/ 64 h 84"/>
                <a:gd name="T16" fmla="*/ 64 w 84"/>
                <a:gd name="T17" fmla="*/ 42 h 84"/>
                <a:gd name="T18" fmla="*/ 42 w 84"/>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20"/>
                  </a:moveTo>
                  <a:cubicBezTo>
                    <a:pt x="30" y="20"/>
                    <a:pt x="20" y="30"/>
                    <a:pt x="20" y="42"/>
                  </a:cubicBezTo>
                  <a:cubicBezTo>
                    <a:pt x="20" y="54"/>
                    <a:pt x="30" y="64"/>
                    <a:pt x="42" y="64"/>
                  </a:cubicBezTo>
                  <a:cubicBezTo>
                    <a:pt x="54" y="64"/>
                    <a:pt x="64" y="54"/>
                    <a:pt x="64" y="42"/>
                  </a:cubicBezTo>
                  <a:cubicBezTo>
                    <a:pt x="64" y="30"/>
                    <a:pt x="54" y="20"/>
                    <a:pt x="4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4"/>
            <p:cNvSpPr>
              <a:spLocks noEditPoints="1"/>
            </p:cNvSpPr>
            <p:nvPr userDrawn="1"/>
          </p:nvSpPr>
          <p:spPr bwMode="auto">
            <a:xfrm>
              <a:off x="7913321" y="2794618"/>
              <a:ext cx="54055" cy="5405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20 h 62"/>
                <a:gd name="T12" fmla="*/ 20 w 62"/>
                <a:gd name="T13" fmla="*/ 31 h 62"/>
                <a:gd name="T14" fmla="*/ 31 w 62"/>
                <a:gd name="T15" fmla="*/ 42 h 62"/>
                <a:gd name="T16" fmla="*/ 42 w 62"/>
                <a:gd name="T17" fmla="*/ 31 h 62"/>
                <a:gd name="T18" fmla="*/ 31 w 62"/>
                <a:gd name="T1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20"/>
                  </a:moveTo>
                  <a:cubicBezTo>
                    <a:pt x="25" y="20"/>
                    <a:pt x="20" y="25"/>
                    <a:pt x="20" y="31"/>
                  </a:cubicBezTo>
                  <a:cubicBezTo>
                    <a:pt x="20" y="37"/>
                    <a:pt x="25" y="42"/>
                    <a:pt x="31" y="42"/>
                  </a:cubicBezTo>
                  <a:cubicBezTo>
                    <a:pt x="37" y="42"/>
                    <a:pt x="42" y="37"/>
                    <a:pt x="42" y="31"/>
                  </a:cubicBezTo>
                  <a:cubicBezTo>
                    <a:pt x="42" y="25"/>
                    <a:pt x="37" y="20"/>
                    <a:pt x="31"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5"/>
            <p:cNvSpPr>
              <a:spLocks/>
            </p:cNvSpPr>
            <p:nvPr userDrawn="1"/>
          </p:nvSpPr>
          <p:spPr bwMode="auto">
            <a:xfrm>
              <a:off x="8094630" y="2702274"/>
              <a:ext cx="16892" cy="108110"/>
            </a:xfrm>
            <a:custGeom>
              <a:avLst/>
              <a:gdLst>
                <a:gd name="T0" fmla="*/ 10 w 20"/>
                <a:gd name="T1" fmla="*/ 124 h 124"/>
                <a:gd name="T2" fmla="*/ 0 w 20"/>
                <a:gd name="T3" fmla="*/ 114 h 124"/>
                <a:gd name="T4" fmla="*/ 0 w 20"/>
                <a:gd name="T5" fmla="*/ 10 h 124"/>
                <a:gd name="T6" fmla="*/ 10 w 20"/>
                <a:gd name="T7" fmla="*/ 0 h 124"/>
                <a:gd name="T8" fmla="*/ 20 w 20"/>
                <a:gd name="T9" fmla="*/ 10 h 124"/>
                <a:gd name="T10" fmla="*/ 20 w 20"/>
                <a:gd name="T11" fmla="*/ 114 h 124"/>
                <a:gd name="T12" fmla="*/ 10 w 2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20" h="124">
                  <a:moveTo>
                    <a:pt x="10" y="124"/>
                  </a:moveTo>
                  <a:cubicBezTo>
                    <a:pt x="4" y="124"/>
                    <a:pt x="0" y="120"/>
                    <a:pt x="0" y="114"/>
                  </a:cubicBezTo>
                  <a:cubicBezTo>
                    <a:pt x="0" y="10"/>
                    <a:pt x="0" y="10"/>
                    <a:pt x="0" y="10"/>
                  </a:cubicBezTo>
                  <a:cubicBezTo>
                    <a:pt x="0" y="4"/>
                    <a:pt x="4" y="0"/>
                    <a:pt x="10" y="0"/>
                  </a:cubicBezTo>
                  <a:cubicBezTo>
                    <a:pt x="16" y="0"/>
                    <a:pt x="20" y="4"/>
                    <a:pt x="20" y="10"/>
                  </a:cubicBezTo>
                  <a:cubicBezTo>
                    <a:pt x="20" y="114"/>
                    <a:pt x="20" y="114"/>
                    <a:pt x="20" y="114"/>
                  </a:cubicBezTo>
                  <a:cubicBezTo>
                    <a:pt x="20" y="120"/>
                    <a:pt x="16" y="124"/>
                    <a:pt x="10" y="124"/>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6"/>
            <p:cNvSpPr>
              <a:spLocks/>
            </p:cNvSpPr>
            <p:nvPr userDrawn="1"/>
          </p:nvSpPr>
          <p:spPr bwMode="auto">
            <a:xfrm>
              <a:off x="8043954" y="2749572"/>
              <a:ext cx="118245" cy="16892"/>
            </a:xfrm>
            <a:custGeom>
              <a:avLst/>
              <a:gdLst>
                <a:gd name="T0" fmla="*/ 126 w 136"/>
                <a:gd name="T1" fmla="*/ 20 h 20"/>
                <a:gd name="T2" fmla="*/ 10 w 136"/>
                <a:gd name="T3" fmla="*/ 20 h 20"/>
                <a:gd name="T4" fmla="*/ 0 w 136"/>
                <a:gd name="T5" fmla="*/ 10 h 20"/>
                <a:gd name="T6" fmla="*/ 10 w 136"/>
                <a:gd name="T7" fmla="*/ 0 h 20"/>
                <a:gd name="T8" fmla="*/ 126 w 136"/>
                <a:gd name="T9" fmla="*/ 0 h 20"/>
                <a:gd name="T10" fmla="*/ 136 w 136"/>
                <a:gd name="T11" fmla="*/ 10 h 20"/>
                <a:gd name="T12" fmla="*/ 126 w 13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6" h="20">
                  <a:moveTo>
                    <a:pt x="126" y="20"/>
                  </a:moveTo>
                  <a:cubicBezTo>
                    <a:pt x="10" y="20"/>
                    <a:pt x="10" y="20"/>
                    <a:pt x="10" y="20"/>
                  </a:cubicBezTo>
                  <a:cubicBezTo>
                    <a:pt x="4" y="20"/>
                    <a:pt x="0" y="16"/>
                    <a:pt x="0" y="10"/>
                  </a:cubicBezTo>
                  <a:cubicBezTo>
                    <a:pt x="0" y="4"/>
                    <a:pt x="4" y="0"/>
                    <a:pt x="10" y="0"/>
                  </a:cubicBezTo>
                  <a:cubicBezTo>
                    <a:pt x="126" y="0"/>
                    <a:pt x="126" y="0"/>
                    <a:pt x="126" y="0"/>
                  </a:cubicBezTo>
                  <a:cubicBezTo>
                    <a:pt x="132" y="0"/>
                    <a:pt x="136" y="4"/>
                    <a:pt x="136" y="10"/>
                  </a:cubicBezTo>
                  <a:cubicBezTo>
                    <a:pt x="136" y="16"/>
                    <a:pt x="132" y="20"/>
                    <a:pt x="126"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7"/>
            <p:cNvSpPr>
              <a:spLocks/>
            </p:cNvSpPr>
            <p:nvPr userDrawn="1"/>
          </p:nvSpPr>
          <p:spPr bwMode="auto">
            <a:xfrm>
              <a:off x="8056342" y="2426368"/>
              <a:ext cx="16892" cy="69821"/>
            </a:xfrm>
            <a:custGeom>
              <a:avLst/>
              <a:gdLst>
                <a:gd name="T0" fmla="*/ 10 w 20"/>
                <a:gd name="T1" fmla="*/ 80 h 80"/>
                <a:gd name="T2" fmla="*/ 0 w 20"/>
                <a:gd name="T3" fmla="*/ 70 h 80"/>
                <a:gd name="T4" fmla="*/ 0 w 20"/>
                <a:gd name="T5" fmla="*/ 10 h 80"/>
                <a:gd name="T6" fmla="*/ 10 w 20"/>
                <a:gd name="T7" fmla="*/ 0 h 80"/>
                <a:gd name="T8" fmla="*/ 20 w 20"/>
                <a:gd name="T9" fmla="*/ 10 h 80"/>
                <a:gd name="T10" fmla="*/ 20 w 20"/>
                <a:gd name="T11" fmla="*/ 70 h 80"/>
                <a:gd name="T12" fmla="*/ 10 w 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 h="80">
                  <a:moveTo>
                    <a:pt x="10" y="80"/>
                  </a:moveTo>
                  <a:cubicBezTo>
                    <a:pt x="4" y="80"/>
                    <a:pt x="0" y="76"/>
                    <a:pt x="0" y="70"/>
                  </a:cubicBezTo>
                  <a:cubicBezTo>
                    <a:pt x="0" y="10"/>
                    <a:pt x="0" y="10"/>
                    <a:pt x="0" y="10"/>
                  </a:cubicBezTo>
                  <a:cubicBezTo>
                    <a:pt x="0" y="4"/>
                    <a:pt x="4" y="0"/>
                    <a:pt x="10" y="0"/>
                  </a:cubicBezTo>
                  <a:cubicBezTo>
                    <a:pt x="16" y="0"/>
                    <a:pt x="20" y="4"/>
                    <a:pt x="20" y="10"/>
                  </a:cubicBezTo>
                  <a:cubicBezTo>
                    <a:pt x="20" y="70"/>
                    <a:pt x="20" y="70"/>
                    <a:pt x="20" y="70"/>
                  </a:cubicBezTo>
                  <a:cubicBezTo>
                    <a:pt x="20" y="76"/>
                    <a:pt x="16" y="80"/>
                    <a:pt x="10" y="8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3" name="Freeform 28"/>
            <p:cNvSpPr>
              <a:spLocks/>
            </p:cNvSpPr>
            <p:nvPr userDrawn="1"/>
          </p:nvSpPr>
          <p:spPr bwMode="auto">
            <a:xfrm>
              <a:off x="8025936" y="2455648"/>
              <a:ext cx="76578" cy="18018"/>
            </a:xfrm>
            <a:custGeom>
              <a:avLst/>
              <a:gdLst>
                <a:gd name="T0" fmla="*/ 78 w 88"/>
                <a:gd name="T1" fmla="*/ 20 h 20"/>
                <a:gd name="T2" fmla="*/ 10 w 88"/>
                <a:gd name="T3" fmla="*/ 20 h 20"/>
                <a:gd name="T4" fmla="*/ 0 w 88"/>
                <a:gd name="T5" fmla="*/ 10 h 20"/>
                <a:gd name="T6" fmla="*/ 10 w 88"/>
                <a:gd name="T7" fmla="*/ 0 h 20"/>
                <a:gd name="T8" fmla="*/ 78 w 88"/>
                <a:gd name="T9" fmla="*/ 0 h 20"/>
                <a:gd name="T10" fmla="*/ 88 w 88"/>
                <a:gd name="T11" fmla="*/ 10 h 20"/>
                <a:gd name="T12" fmla="*/ 78 w 8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8" h="20">
                  <a:moveTo>
                    <a:pt x="78" y="20"/>
                  </a:moveTo>
                  <a:cubicBezTo>
                    <a:pt x="10" y="20"/>
                    <a:pt x="10" y="20"/>
                    <a:pt x="10" y="20"/>
                  </a:cubicBezTo>
                  <a:cubicBezTo>
                    <a:pt x="4" y="20"/>
                    <a:pt x="0" y="16"/>
                    <a:pt x="0" y="10"/>
                  </a:cubicBezTo>
                  <a:cubicBezTo>
                    <a:pt x="0" y="4"/>
                    <a:pt x="4" y="0"/>
                    <a:pt x="10" y="0"/>
                  </a:cubicBezTo>
                  <a:cubicBezTo>
                    <a:pt x="78" y="0"/>
                    <a:pt x="78" y="0"/>
                    <a:pt x="78" y="0"/>
                  </a:cubicBezTo>
                  <a:cubicBezTo>
                    <a:pt x="84" y="0"/>
                    <a:pt x="88" y="4"/>
                    <a:pt x="88" y="10"/>
                  </a:cubicBezTo>
                  <a:cubicBezTo>
                    <a:pt x="88" y="16"/>
                    <a:pt x="84" y="20"/>
                    <a:pt x="78"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9"/>
            <p:cNvSpPr>
              <a:spLocks/>
            </p:cNvSpPr>
            <p:nvPr userDrawn="1"/>
          </p:nvSpPr>
          <p:spPr bwMode="auto">
            <a:xfrm>
              <a:off x="7619397" y="2675246"/>
              <a:ext cx="72073" cy="291672"/>
            </a:xfrm>
            <a:custGeom>
              <a:avLst/>
              <a:gdLst>
                <a:gd name="T0" fmla="*/ 77 w 83"/>
                <a:gd name="T1" fmla="*/ 335 h 335"/>
                <a:gd name="T2" fmla="*/ 71 w 83"/>
                <a:gd name="T3" fmla="*/ 330 h 335"/>
                <a:gd name="T4" fmla="*/ 1 w 83"/>
                <a:gd name="T5" fmla="*/ 8 h 335"/>
                <a:gd name="T6" fmla="*/ 6 w 83"/>
                <a:gd name="T7" fmla="*/ 1 h 335"/>
                <a:gd name="T8" fmla="*/ 13 w 83"/>
                <a:gd name="T9" fmla="*/ 6 h 335"/>
                <a:gd name="T10" fmla="*/ 83 w 83"/>
                <a:gd name="T11" fmla="*/ 327 h 335"/>
                <a:gd name="T12" fmla="*/ 78 w 83"/>
                <a:gd name="T13" fmla="*/ 335 h 335"/>
                <a:gd name="T14" fmla="*/ 77 w 83"/>
                <a:gd name="T15" fmla="*/ 33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5">
                  <a:moveTo>
                    <a:pt x="77" y="335"/>
                  </a:moveTo>
                  <a:cubicBezTo>
                    <a:pt x="74" y="335"/>
                    <a:pt x="72" y="333"/>
                    <a:pt x="71" y="330"/>
                  </a:cubicBezTo>
                  <a:cubicBezTo>
                    <a:pt x="1" y="8"/>
                    <a:pt x="1" y="8"/>
                    <a:pt x="1" y="8"/>
                  </a:cubicBezTo>
                  <a:cubicBezTo>
                    <a:pt x="0" y="5"/>
                    <a:pt x="3" y="2"/>
                    <a:pt x="6" y="1"/>
                  </a:cubicBezTo>
                  <a:cubicBezTo>
                    <a:pt x="9" y="0"/>
                    <a:pt x="12" y="2"/>
                    <a:pt x="13" y="6"/>
                  </a:cubicBezTo>
                  <a:cubicBezTo>
                    <a:pt x="83" y="327"/>
                    <a:pt x="83" y="327"/>
                    <a:pt x="83" y="327"/>
                  </a:cubicBezTo>
                  <a:cubicBezTo>
                    <a:pt x="83" y="331"/>
                    <a:pt x="81" y="334"/>
                    <a:pt x="78" y="335"/>
                  </a:cubicBezTo>
                  <a:cubicBezTo>
                    <a:pt x="78" y="335"/>
                    <a:pt x="77" y="335"/>
                    <a:pt x="77" y="3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30"/>
            <p:cNvSpPr>
              <a:spLocks/>
            </p:cNvSpPr>
            <p:nvPr userDrawn="1"/>
          </p:nvSpPr>
          <p:spPr bwMode="auto">
            <a:xfrm>
              <a:off x="7689218" y="2990567"/>
              <a:ext cx="13514" cy="23649"/>
            </a:xfrm>
            <a:custGeom>
              <a:avLst/>
              <a:gdLst>
                <a:gd name="T0" fmla="*/ 9 w 16"/>
                <a:gd name="T1" fmla="*/ 27 h 27"/>
                <a:gd name="T2" fmla="*/ 3 w 16"/>
                <a:gd name="T3" fmla="*/ 22 h 27"/>
                <a:gd name="T4" fmla="*/ 0 w 16"/>
                <a:gd name="T5" fmla="*/ 8 h 27"/>
                <a:gd name="T6" fmla="*/ 5 w 16"/>
                <a:gd name="T7" fmla="*/ 1 h 27"/>
                <a:gd name="T8" fmla="*/ 12 w 16"/>
                <a:gd name="T9" fmla="*/ 5 h 27"/>
                <a:gd name="T10" fmla="*/ 15 w 16"/>
                <a:gd name="T11" fmla="*/ 20 h 27"/>
                <a:gd name="T12" fmla="*/ 11 w 16"/>
                <a:gd name="T13" fmla="*/ 27 h 27"/>
                <a:gd name="T14" fmla="*/ 9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9" y="27"/>
                  </a:moveTo>
                  <a:cubicBezTo>
                    <a:pt x="7" y="27"/>
                    <a:pt x="4" y="25"/>
                    <a:pt x="3" y="22"/>
                  </a:cubicBezTo>
                  <a:cubicBezTo>
                    <a:pt x="0" y="8"/>
                    <a:pt x="0" y="8"/>
                    <a:pt x="0" y="8"/>
                  </a:cubicBezTo>
                  <a:cubicBezTo>
                    <a:pt x="0" y="5"/>
                    <a:pt x="2" y="2"/>
                    <a:pt x="5" y="1"/>
                  </a:cubicBezTo>
                  <a:cubicBezTo>
                    <a:pt x="8" y="0"/>
                    <a:pt x="11" y="2"/>
                    <a:pt x="12" y="5"/>
                  </a:cubicBezTo>
                  <a:cubicBezTo>
                    <a:pt x="15" y="20"/>
                    <a:pt x="15" y="20"/>
                    <a:pt x="15" y="20"/>
                  </a:cubicBezTo>
                  <a:cubicBezTo>
                    <a:pt x="16" y="23"/>
                    <a:pt x="14" y="26"/>
                    <a:pt x="11" y="27"/>
                  </a:cubicBezTo>
                  <a:cubicBezTo>
                    <a:pt x="10" y="27"/>
                    <a:pt x="10" y="27"/>
                    <a:pt x="9" y="2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7" name="Group 106"/>
          <p:cNvGrpSpPr/>
          <p:nvPr userDrawn="1"/>
        </p:nvGrpSpPr>
        <p:grpSpPr>
          <a:xfrm>
            <a:off x="3104469" y="3516674"/>
            <a:ext cx="1122521" cy="1014251"/>
            <a:chOff x="5128131" y="3605057"/>
            <a:chExt cx="1015784" cy="917809"/>
          </a:xfrm>
        </p:grpSpPr>
        <p:sp>
          <p:nvSpPr>
            <p:cNvPr id="51" name="Freeform 43"/>
            <p:cNvSpPr>
              <a:spLocks noEditPoints="1"/>
            </p:cNvSpPr>
            <p:nvPr userDrawn="1"/>
          </p:nvSpPr>
          <p:spPr bwMode="auto">
            <a:xfrm>
              <a:off x="5132636" y="3951910"/>
              <a:ext cx="443702" cy="213968"/>
            </a:xfrm>
            <a:custGeom>
              <a:avLst/>
              <a:gdLst>
                <a:gd name="T0" fmla="*/ 386 w 508"/>
                <a:gd name="T1" fmla="*/ 0 h 244"/>
                <a:gd name="T2" fmla="*/ 122 w 508"/>
                <a:gd name="T3" fmla="*/ 0 h 244"/>
                <a:gd name="T4" fmla="*/ 35 w 508"/>
                <a:gd name="T5" fmla="*/ 36 h 244"/>
                <a:gd name="T6" fmla="*/ 0 w 508"/>
                <a:gd name="T7" fmla="*/ 122 h 244"/>
                <a:gd name="T8" fmla="*/ 122 w 508"/>
                <a:gd name="T9" fmla="*/ 244 h 244"/>
                <a:gd name="T10" fmla="*/ 386 w 508"/>
                <a:gd name="T11" fmla="*/ 244 h 244"/>
                <a:gd name="T12" fmla="*/ 508 w 508"/>
                <a:gd name="T13" fmla="*/ 122 h 244"/>
                <a:gd name="T14" fmla="*/ 386 w 508"/>
                <a:gd name="T15" fmla="*/ 0 h 244"/>
                <a:gd name="T16" fmla="*/ 386 w 508"/>
                <a:gd name="T17" fmla="*/ 183 h 244"/>
                <a:gd name="T18" fmla="*/ 122 w 508"/>
                <a:gd name="T19" fmla="*/ 183 h 244"/>
                <a:gd name="T20" fmla="*/ 60 w 508"/>
                <a:gd name="T21" fmla="*/ 122 h 244"/>
                <a:gd name="T22" fmla="*/ 122 w 508"/>
                <a:gd name="T23" fmla="*/ 60 h 244"/>
                <a:gd name="T24" fmla="*/ 386 w 508"/>
                <a:gd name="T25" fmla="*/ 60 h 244"/>
                <a:gd name="T26" fmla="*/ 448 w 508"/>
                <a:gd name="T27" fmla="*/ 122 h 244"/>
                <a:gd name="T28" fmla="*/ 386 w 508"/>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4">
                  <a:moveTo>
                    <a:pt x="386" y="0"/>
                  </a:moveTo>
                  <a:cubicBezTo>
                    <a:pt x="122" y="0"/>
                    <a:pt x="122" y="0"/>
                    <a:pt x="122" y="0"/>
                  </a:cubicBezTo>
                  <a:cubicBezTo>
                    <a:pt x="88" y="0"/>
                    <a:pt x="57" y="13"/>
                    <a:pt x="35" y="36"/>
                  </a:cubicBezTo>
                  <a:cubicBezTo>
                    <a:pt x="13" y="58"/>
                    <a:pt x="0" y="88"/>
                    <a:pt x="0" y="122"/>
                  </a:cubicBezTo>
                  <a:cubicBezTo>
                    <a:pt x="0" y="189"/>
                    <a:pt x="54" y="244"/>
                    <a:pt x="122" y="244"/>
                  </a:cubicBezTo>
                  <a:cubicBezTo>
                    <a:pt x="386" y="244"/>
                    <a:pt x="386" y="244"/>
                    <a:pt x="386" y="244"/>
                  </a:cubicBezTo>
                  <a:cubicBezTo>
                    <a:pt x="454" y="244"/>
                    <a:pt x="508" y="189"/>
                    <a:pt x="508" y="122"/>
                  </a:cubicBezTo>
                  <a:cubicBezTo>
                    <a:pt x="508" y="54"/>
                    <a:pt x="454" y="0"/>
                    <a:pt x="386" y="0"/>
                  </a:cubicBezTo>
                  <a:close/>
                  <a:moveTo>
                    <a:pt x="386" y="183"/>
                  </a:moveTo>
                  <a:cubicBezTo>
                    <a:pt x="122" y="183"/>
                    <a:pt x="122" y="183"/>
                    <a:pt x="122" y="183"/>
                  </a:cubicBezTo>
                  <a:cubicBezTo>
                    <a:pt x="88" y="183"/>
                    <a:pt x="60" y="156"/>
                    <a:pt x="60" y="122"/>
                  </a:cubicBezTo>
                  <a:cubicBezTo>
                    <a:pt x="60" y="88"/>
                    <a:pt x="88" y="60"/>
                    <a:pt x="122" y="60"/>
                  </a:cubicBezTo>
                  <a:cubicBezTo>
                    <a:pt x="386" y="60"/>
                    <a:pt x="386" y="60"/>
                    <a:pt x="386" y="60"/>
                  </a:cubicBezTo>
                  <a:cubicBezTo>
                    <a:pt x="420" y="60"/>
                    <a:pt x="448" y="88"/>
                    <a:pt x="448" y="122"/>
                  </a:cubicBezTo>
                  <a:cubicBezTo>
                    <a:pt x="448" y="156"/>
                    <a:pt x="420" y="183"/>
                    <a:pt x="386" y="18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44"/>
            <p:cNvSpPr>
              <a:spLocks noEditPoints="1"/>
            </p:cNvSpPr>
            <p:nvPr userDrawn="1"/>
          </p:nvSpPr>
          <p:spPr bwMode="auto">
            <a:xfrm>
              <a:off x="5128131" y="3947405"/>
              <a:ext cx="453837" cy="222977"/>
            </a:xfrm>
            <a:custGeom>
              <a:avLst/>
              <a:gdLst>
                <a:gd name="T0" fmla="*/ 392 w 520"/>
                <a:gd name="T1" fmla="*/ 256 h 256"/>
                <a:gd name="T2" fmla="*/ 128 w 520"/>
                <a:gd name="T3" fmla="*/ 256 h 256"/>
                <a:gd name="T4" fmla="*/ 0 w 520"/>
                <a:gd name="T5" fmla="*/ 128 h 256"/>
                <a:gd name="T6" fmla="*/ 37 w 520"/>
                <a:gd name="T7" fmla="*/ 37 h 256"/>
                <a:gd name="T8" fmla="*/ 128 w 520"/>
                <a:gd name="T9" fmla="*/ 0 h 256"/>
                <a:gd name="T10" fmla="*/ 392 w 520"/>
                <a:gd name="T11" fmla="*/ 0 h 256"/>
                <a:gd name="T12" fmla="*/ 520 w 520"/>
                <a:gd name="T13" fmla="*/ 128 h 256"/>
                <a:gd name="T14" fmla="*/ 392 w 520"/>
                <a:gd name="T15" fmla="*/ 256 h 256"/>
                <a:gd name="T16" fmla="*/ 128 w 520"/>
                <a:gd name="T17" fmla="*/ 12 h 256"/>
                <a:gd name="T18" fmla="*/ 46 w 520"/>
                <a:gd name="T19" fmla="*/ 46 h 256"/>
                <a:gd name="T20" fmla="*/ 12 w 520"/>
                <a:gd name="T21" fmla="*/ 128 h 256"/>
                <a:gd name="T22" fmla="*/ 128 w 520"/>
                <a:gd name="T23" fmla="*/ 244 h 256"/>
                <a:gd name="T24" fmla="*/ 392 w 520"/>
                <a:gd name="T25" fmla="*/ 244 h 256"/>
                <a:gd name="T26" fmla="*/ 508 w 520"/>
                <a:gd name="T27" fmla="*/ 128 h 256"/>
                <a:gd name="T28" fmla="*/ 392 w 520"/>
                <a:gd name="T29" fmla="*/ 12 h 256"/>
                <a:gd name="T30" fmla="*/ 128 w 520"/>
                <a:gd name="T31" fmla="*/ 12 h 256"/>
                <a:gd name="T32" fmla="*/ 392 w 520"/>
                <a:gd name="T33" fmla="*/ 195 h 256"/>
                <a:gd name="T34" fmla="*/ 128 w 520"/>
                <a:gd name="T35" fmla="*/ 195 h 256"/>
                <a:gd name="T36" fmla="*/ 60 w 520"/>
                <a:gd name="T37" fmla="*/ 128 h 256"/>
                <a:gd name="T38" fmla="*/ 128 w 520"/>
                <a:gd name="T39" fmla="*/ 60 h 256"/>
                <a:gd name="T40" fmla="*/ 392 w 520"/>
                <a:gd name="T41" fmla="*/ 60 h 256"/>
                <a:gd name="T42" fmla="*/ 460 w 520"/>
                <a:gd name="T43" fmla="*/ 128 h 256"/>
                <a:gd name="T44" fmla="*/ 392 w 520"/>
                <a:gd name="T45" fmla="*/ 195 h 256"/>
                <a:gd name="T46" fmla="*/ 128 w 520"/>
                <a:gd name="T47" fmla="*/ 72 h 256"/>
                <a:gd name="T48" fmla="*/ 72 w 520"/>
                <a:gd name="T49" fmla="*/ 128 h 256"/>
                <a:gd name="T50" fmla="*/ 128 w 520"/>
                <a:gd name="T51" fmla="*/ 183 h 256"/>
                <a:gd name="T52" fmla="*/ 392 w 520"/>
                <a:gd name="T53" fmla="*/ 183 h 256"/>
                <a:gd name="T54" fmla="*/ 448 w 520"/>
                <a:gd name="T55" fmla="*/ 128 h 256"/>
                <a:gd name="T56" fmla="*/ 392 w 520"/>
                <a:gd name="T57" fmla="*/ 72 h 256"/>
                <a:gd name="T58" fmla="*/ 128 w 520"/>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6">
                  <a:moveTo>
                    <a:pt x="392" y="256"/>
                  </a:moveTo>
                  <a:cubicBezTo>
                    <a:pt x="128" y="256"/>
                    <a:pt x="128" y="256"/>
                    <a:pt x="128" y="256"/>
                  </a:cubicBezTo>
                  <a:cubicBezTo>
                    <a:pt x="57" y="256"/>
                    <a:pt x="0" y="199"/>
                    <a:pt x="0" y="128"/>
                  </a:cubicBezTo>
                  <a:cubicBezTo>
                    <a:pt x="0" y="94"/>
                    <a:pt x="13" y="62"/>
                    <a:pt x="37" y="37"/>
                  </a:cubicBezTo>
                  <a:cubicBezTo>
                    <a:pt x="61" y="13"/>
                    <a:pt x="93" y="0"/>
                    <a:pt x="128" y="0"/>
                  </a:cubicBezTo>
                  <a:cubicBezTo>
                    <a:pt x="392" y="0"/>
                    <a:pt x="392" y="0"/>
                    <a:pt x="392" y="0"/>
                  </a:cubicBezTo>
                  <a:cubicBezTo>
                    <a:pt x="463" y="0"/>
                    <a:pt x="520" y="57"/>
                    <a:pt x="520" y="128"/>
                  </a:cubicBezTo>
                  <a:cubicBezTo>
                    <a:pt x="520" y="199"/>
                    <a:pt x="463" y="256"/>
                    <a:pt x="392" y="256"/>
                  </a:cubicBezTo>
                  <a:close/>
                  <a:moveTo>
                    <a:pt x="128" y="12"/>
                  </a:moveTo>
                  <a:cubicBezTo>
                    <a:pt x="97" y="12"/>
                    <a:pt x="68" y="24"/>
                    <a:pt x="46" y="46"/>
                  </a:cubicBezTo>
                  <a:cubicBezTo>
                    <a:pt x="24" y="68"/>
                    <a:pt x="12" y="97"/>
                    <a:pt x="12" y="128"/>
                  </a:cubicBezTo>
                  <a:cubicBezTo>
                    <a:pt x="12" y="192"/>
                    <a:pt x="64" y="244"/>
                    <a:pt x="128" y="244"/>
                  </a:cubicBezTo>
                  <a:cubicBezTo>
                    <a:pt x="392" y="244"/>
                    <a:pt x="392" y="244"/>
                    <a:pt x="392" y="244"/>
                  </a:cubicBezTo>
                  <a:cubicBezTo>
                    <a:pt x="456" y="244"/>
                    <a:pt x="508" y="192"/>
                    <a:pt x="508" y="128"/>
                  </a:cubicBezTo>
                  <a:cubicBezTo>
                    <a:pt x="508" y="64"/>
                    <a:pt x="456" y="12"/>
                    <a:pt x="392" y="12"/>
                  </a:cubicBezTo>
                  <a:lnTo>
                    <a:pt x="128" y="12"/>
                  </a:lnTo>
                  <a:close/>
                  <a:moveTo>
                    <a:pt x="392" y="195"/>
                  </a:moveTo>
                  <a:cubicBezTo>
                    <a:pt x="128" y="195"/>
                    <a:pt x="128" y="195"/>
                    <a:pt x="128" y="195"/>
                  </a:cubicBezTo>
                  <a:cubicBezTo>
                    <a:pt x="90" y="195"/>
                    <a:pt x="60" y="165"/>
                    <a:pt x="60" y="128"/>
                  </a:cubicBezTo>
                  <a:cubicBezTo>
                    <a:pt x="60" y="91"/>
                    <a:pt x="90" y="60"/>
                    <a:pt x="128" y="60"/>
                  </a:cubicBezTo>
                  <a:cubicBezTo>
                    <a:pt x="392" y="60"/>
                    <a:pt x="392" y="60"/>
                    <a:pt x="392" y="60"/>
                  </a:cubicBezTo>
                  <a:cubicBezTo>
                    <a:pt x="429" y="60"/>
                    <a:pt x="460" y="91"/>
                    <a:pt x="460" y="128"/>
                  </a:cubicBezTo>
                  <a:cubicBezTo>
                    <a:pt x="460" y="165"/>
                    <a:pt x="429" y="195"/>
                    <a:pt x="392" y="195"/>
                  </a:cubicBezTo>
                  <a:close/>
                  <a:moveTo>
                    <a:pt x="128" y="72"/>
                  </a:moveTo>
                  <a:cubicBezTo>
                    <a:pt x="97" y="72"/>
                    <a:pt x="72" y="97"/>
                    <a:pt x="72" y="128"/>
                  </a:cubicBezTo>
                  <a:cubicBezTo>
                    <a:pt x="72" y="159"/>
                    <a:pt x="97" y="183"/>
                    <a:pt x="128" y="183"/>
                  </a:cubicBezTo>
                  <a:cubicBezTo>
                    <a:pt x="392" y="183"/>
                    <a:pt x="392" y="183"/>
                    <a:pt x="392" y="183"/>
                  </a:cubicBezTo>
                  <a:cubicBezTo>
                    <a:pt x="423" y="183"/>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45"/>
            <p:cNvSpPr>
              <a:spLocks noEditPoints="1"/>
            </p:cNvSpPr>
            <p:nvPr userDrawn="1"/>
          </p:nvSpPr>
          <p:spPr bwMode="auto">
            <a:xfrm>
              <a:off x="5694583" y="3611814"/>
              <a:ext cx="444828" cy="212842"/>
            </a:xfrm>
            <a:custGeom>
              <a:avLst/>
              <a:gdLst>
                <a:gd name="T0" fmla="*/ 386 w 509"/>
                <a:gd name="T1" fmla="*/ 0 h 244"/>
                <a:gd name="T2" fmla="*/ 122 w 509"/>
                <a:gd name="T3" fmla="*/ 0 h 244"/>
                <a:gd name="T4" fmla="*/ 36 w 509"/>
                <a:gd name="T5" fmla="*/ 33 h 244"/>
                <a:gd name="T6" fmla="*/ 0 w 509"/>
                <a:gd name="T7" fmla="*/ 121 h 244"/>
                <a:gd name="T8" fmla="*/ 122 w 509"/>
                <a:gd name="T9" fmla="*/ 244 h 244"/>
                <a:gd name="T10" fmla="*/ 386 w 509"/>
                <a:gd name="T11" fmla="*/ 244 h 244"/>
                <a:gd name="T12" fmla="*/ 509 w 509"/>
                <a:gd name="T13" fmla="*/ 122 h 244"/>
                <a:gd name="T14" fmla="*/ 386 w 509"/>
                <a:gd name="T15" fmla="*/ 0 h 244"/>
                <a:gd name="T16" fmla="*/ 386 w 509"/>
                <a:gd name="T17" fmla="*/ 184 h 244"/>
                <a:gd name="T18" fmla="*/ 122 w 509"/>
                <a:gd name="T19" fmla="*/ 184 h 244"/>
                <a:gd name="T20" fmla="*/ 60 w 509"/>
                <a:gd name="T21" fmla="*/ 122 h 244"/>
                <a:gd name="T22" fmla="*/ 122 w 509"/>
                <a:gd name="T23" fmla="*/ 60 h 244"/>
                <a:gd name="T24" fmla="*/ 386 w 509"/>
                <a:gd name="T25" fmla="*/ 60 h 244"/>
                <a:gd name="T26" fmla="*/ 448 w 509"/>
                <a:gd name="T27" fmla="*/ 122 h 244"/>
                <a:gd name="T28" fmla="*/ 386 w 509"/>
                <a:gd name="T29"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244">
                  <a:moveTo>
                    <a:pt x="386" y="0"/>
                  </a:moveTo>
                  <a:cubicBezTo>
                    <a:pt x="122" y="0"/>
                    <a:pt x="122" y="0"/>
                    <a:pt x="122" y="0"/>
                  </a:cubicBezTo>
                  <a:cubicBezTo>
                    <a:pt x="88" y="0"/>
                    <a:pt x="58" y="11"/>
                    <a:pt x="36" y="33"/>
                  </a:cubicBezTo>
                  <a:cubicBezTo>
                    <a:pt x="13" y="55"/>
                    <a:pt x="0" y="87"/>
                    <a:pt x="0" y="121"/>
                  </a:cubicBezTo>
                  <a:cubicBezTo>
                    <a:pt x="0" y="188"/>
                    <a:pt x="54" y="244"/>
                    <a:pt x="122" y="244"/>
                  </a:cubicBezTo>
                  <a:cubicBezTo>
                    <a:pt x="386" y="244"/>
                    <a:pt x="386" y="244"/>
                    <a:pt x="386" y="244"/>
                  </a:cubicBezTo>
                  <a:cubicBezTo>
                    <a:pt x="454" y="244"/>
                    <a:pt x="509" y="189"/>
                    <a:pt x="509" y="122"/>
                  </a:cubicBezTo>
                  <a:cubicBezTo>
                    <a:pt x="509" y="55"/>
                    <a:pt x="454" y="0"/>
                    <a:pt x="386" y="0"/>
                  </a:cubicBezTo>
                  <a:close/>
                  <a:moveTo>
                    <a:pt x="386" y="184"/>
                  </a:moveTo>
                  <a:cubicBezTo>
                    <a:pt x="122" y="184"/>
                    <a:pt x="122" y="184"/>
                    <a:pt x="122" y="184"/>
                  </a:cubicBezTo>
                  <a:cubicBezTo>
                    <a:pt x="88" y="184"/>
                    <a:pt x="60" y="156"/>
                    <a:pt x="60" y="122"/>
                  </a:cubicBezTo>
                  <a:cubicBezTo>
                    <a:pt x="60" y="88"/>
                    <a:pt x="88" y="60"/>
                    <a:pt x="122" y="60"/>
                  </a:cubicBezTo>
                  <a:cubicBezTo>
                    <a:pt x="386" y="60"/>
                    <a:pt x="386" y="60"/>
                    <a:pt x="386" y="60"/>
                  </a:cubicBezTo>
                  <a:cubicBezTo>
                    <a:pt x="420" y="60"/>
                    <a:pt x="448" y="88"/>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46"/>
            <p:cNvSpPr>
              <a:spLocks noEditPoints="1"/>
            </p:cNvSpPr>
            <p:nvPr userDrawn="1"/>
          </p:nvSpPr>
          <p:spPr bwMode="auto">
            <a:xfrm>
              <a:off x="5688952" y="3605057"/>
              <a:ext cx="454963" cy="222977"/>
            </a:xfrm>
            <a:custGeom>
              <a:avLst/>
              <a:gdLst>
                <a:gd name="T0" fmla="*/ 392 w 521"/>
                <a:gd name="T1" fmla="*/ 256 h 256"/>
                <a:gd name="T2" fmla="*/ 128 w 521"/>
                <a:gd name="T3" fmla="*/ 256 h 256"/>
                <a:gd name="T4" fmla="*/ 0 w 521"/>
                <a:gd name="T5" fmla="*/ 127 h 256"/>
                <a:gd name="T6" fmla="*/ 37 w 521"/>
                <a:gd name="T7" fmla="*/ 36 h 256"/>
                <a:gd name="T8" fmla="*/ 128 w 521"/>
                <a:gd name="T9" fmla="*/ 0 h 256"/>
                <a:gd name="T10" fmla="*/ 392 w 521"/>
                <a:gd name="T11" fmla="*/ 0 h 256"/>
                <a:gd name="T12" fmla="*/ 521 w 521"/>
                <a:gd name="T13" fmla="*/ 128 h 256"/>
                <a:gd name="T14" fmla="*/ 392 w 521"/>
                <a:gd name="T15" fmla="*/ 256 h 256"/>
                <a:gd name="T16" fmla="*/ 128 w 521"/>
                <a:gd name="T17" fmla="*/ 12 h 256"/>
                <a:gd name="T18" fmla="*/ 46 w 521"/>
                <a:gd name="T19" fmla="*/ 45 h 256"/>
                <a:gd name="T20" fmla="*/ 12 w 521"/>
                <a:gd name="T21" fmla="*/ 127 h 256"/>
                <a:gd name="T22" fmla="*/ 128 w 521"/>
                <a:gd name="T23" fmla="*/ 244 h 256"/>
                <a:gd name="T24" fmla="*/ 392 w 521"/>
                <a:gd name="T25" fmla="*/ 244 h 256"/>
                <a:gd name="T26" fmla="*/ 509 w 521"/>
                <a:gd name="T27" fmla="*/ 128 h 256"/>
                <a:gd name="T28" fmla="*/ 392 w 521"/>
                <a:gd name="T29" fmla="*/ 12 h 256"/>
                <a:gd name="T30" fmla="*/ 128 w 521"/>
                <a:gd name="T31" fmla="*/ 12 h 256"/>
                <a:gd name="T32" fmla="*/ 392 w 521"/>
                <a:gd name="T33" fmla="*/ 196 h 256"/>
                <a:gd name="T34" fmla="*/ 128 w 521"/>
                <a:gd name="T35" fmla="*/ 196 h 256"/>
                <a:gd name="T36" fmla="*/ 60 w 521"/>
                <a:gd name="T37" fmla="*/ 128 h 256"/>
                <a:gd name="T38" fmla="*/ 128 w 521"/>
                <a:gd name="T39" fmla="*/ 60 h 256"/>
                <a:gd name="T40" fmla="*/ 392 w 521"/>
                <a:gd name="T41" fmla="*/ 60 h 256"/>
                <a:gd name="T42" fmla="*/ 460 w 521"/>
                <a:gd name="T43" fmla="*/ 128 h 256"/>
                <a:gd name="T44" fmla="*/ 392 w 521"/>
                <a:gd name="T45" fmla="*/ 196 h 256"/>
                <a:gd name="T46" fmla="*/ 128 w 521"/>
                <a:gd name="T47" fmla="*/ 72 h 256"/>
                <a:gd name="T48" fmla="*/ 72 w 521"/>
                <a:gd name="T49" fmla="*/ 128 h 256"/>
                <a:gd name="T50" fmla="*/ 128 w 521"/>
                <a:gd name="T51" fmla="*/ 184 h 256"/>
                <a:gd name="T52" fmla="*/ 392 w 521"/>
                <a:gd name="T53" fmla="*/ 184 h 256"/>
                <a:gd name="T54" fmla="*/ 448 w 521"/>
                <a:gd name="T55" fmla="*/ 128 h 256"/>
                <a:gd name="T56" fmla="*/ 392 w 521"/>
                <a:gd name="T57" fmla="*/ 72 h 256"/>
                <a:gd name="T58" fmla="*/ 128 w 521"/>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256">
                  <a:moveTo>
                    <a:pt x="392" y="256"/>
                  </a:moveTo>
                  <a:cubicBezTo>
                    <a:pt x="128" y="256"/>
                    <a:pt x="128" y="256"/>
                    <a:pt x="128" y="256"/>
                  </a:cubicBezTo>
                  <a:cubicBezTo>
                    <a:pt x="57" y="256"/>
                    <a:pt x="0" y="198"/>
                    <a:pt x="0" y="127"/>
                  </a:cubicBezTo>
                  <a:cubicBezTo>
                    <a:pt x="0" y="93"/>
                    <a:pt x="13" y="60"/>
                    <a:pt x="37" y="36"/>
                  </a:cubicBezTo>
                  <a:cubicBezTo>
                    <a:pt x="61" y="13"/>
                    <a:pt x="93" y="0"/>
                    <a:pt x="128" y="0"/>
                  </a:cubicBezTo>
                  <a:cubicBezTo>
                    <a:pt x="392" y="0"/>
                    <a:pt x="392" y="0"/>
                    <a:pt x="392" y="0"/>
                  </a:cubicBezTo>
                  <a:cubicBezTo>
                    <a:pt x="463" y="0"/>
                    <a:pt x="521" y="57"/>
                    <a:pt x="521" y="128"/>
                  </a:cubicBezTo>
                  <a:cubicBezTo>
                    <a:pt x="521" y="199"/>
                    <a:pt x="463" y="256"/>
                    <a:pt x="392" y="256"/>
                  </a:cubicBezTo>
                  <a:close/>
                  <a:moveTo>
                    <a:pt x="128" y="12"/>
                  </a:moveTo>
                  <a:cubicBezTo>
                    <a:pt x="96" y="12"/>
                    <a:pt x="67" y="24"/>
                    <a:pt x="46" y="45"/>
                  </a:cubicBezTo>
                  <a:cubicBezTo>
                    <a:pt x="24" y="66"/>
                    <a:pt x="12" y="96"/>
                    <a:pt x="12" y="127"/>
                  </a:cubicBezTo>
                  <a:cubicBezTo>
                    <a:pt x="12" y="192"/>
                    <a:pt x="64" y="244"/>
                    <a:pt x="128" y="244"/>
                  </a:cubicBezTo>
                  <a:cubicBezTo>
                    <a:pt x="392" y="244"/>
                    <a:pt x="392" y="244"/>
                    <a:pt x="392" y="244"/>
                  </a:cubicBezTo>
                  <a:cubicBezTo>
                    <a:pt x="456" y="244"/>
                    <a:pt x="509" y="192"/>
                    <a:pt x="509" y="128"/>
                  </a:cubicBezTo>
                  <a:cubicBezTo>
                    <a:pt x="509" y="64"/>
                    <a:pt x="456" y="12"/>
                    <a:pt x="392" y="12"/>
                  </a:cubicBezTo>
                  <a:lnTo>
                    <a:pt x="128" y="12"/>
                  </a:lnTo>
                  <a:close/>
                  <a:moveTo>
                    <a:pt x="392" y="196"/>
                  </a:moveTo>
                  <a:cubicBezTo>
                    <a:pt x="128" y="196"/>
                    <a:pt x="128" y="196"/>
                    <a:pt x="128" y="196"/>
                  </a:cubicBezTo>
                  <a:cubicBezTo>
                    <a:pt x="91" y="196"/>
                    <a:pt x="60" y="166"/>
                    <a:pt x="60" y="128"/>
                  </a:cubicBezTo>
                  <a:cubicBezTo>
                    <a:pt x="60" y="91"/>
                    <a:pt x="91" y="60"/>
                    <a:pt x="128" y="60"/>
                  </a:cubicBezTo>
                  <a:cubicBezTo>
                    <a:pt x="392" y="60"/>
                    <a:pt x="392" y="60"/>
                    <a:pt x="392" y="60"/>
                  </a:cubicBezTo>
                  <a:cubicBezTo>
                    <a:pt x="430" y="60"/>
                    <a:pt x="460" y="91"/>
                    <a:pt x="460" y="128"/>
                  </a:cubicBezTo>
                  <a:cubicBezTo>
                    <a:pt x="460" y="166"/>
                    <a:pt x="430" y="196"/>
                    <a:pt x="392" y="196"/>
                  </a:cubicBezTo>
                  <a:close/>
                  <a:moveTo>
                    <a:pt x="128" y="72"/>
                  </a:moveTo>
                  <a:cubicBezTo>
                    <a:pt x="97" y="72"/>
                    <a:pt x="72" y="97"/>
                    <a:pt x="72" y="128"/>
                  </a:cubicBezTo>
                  <a:cubicBezTo>
                    <a:pt x="72" y="159"/>
                    <a:pt x="97" y="184"/>
                    <a:pt x="128" y="184"/>
                  </a:cubicBezTo>
                  <a:cubicBezTo>
                    <a:pt x="392" y="184"/>
                    <a:pt x="392" y="184"/>
                    <a:pt x="392" y="184"/>
                  </a:cubicBezTo>
                  <a:cubicBezTo>
                    <a:pt x="423" y="184"/>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6" name="Freeform 47"/>
            <p:cNvSpPr>
              <a:spLocks noEditPoints="1"/>
            </p:cNvSpPr>
            <p:nvPr userDrawn="1"/>
          </p:nvSpPr>
          <p:spPr bwMode="auto">
            <a:xfrm>
              <a:off x="5694583" y="4303268"/>
              <a:ext cx="443702" cy="213968"/>
            </a:xfrm>
            <a:custGeom>
              <a:avLst/>
              <a:gdLst>
                <a:gd name="T0" fmla="*/ 386 w 508"/>
                <a:gd name="T1" fmla="*/ 0 h 245"/>
                <a:gd name="T2" fmla="*/ 122 w 508"/>
                <a:gd name="T3" fmla="*/ 0 h 245"/>
                <a:gd name="T4" fmla="*/ 36 w 508"/>
                <a:gd name="T5" fmla="*/ 36 h 245"/>
                <a:gd name="T6" fmla="*/ 0 w 508"/>
                <a:gd name="T7" fmla="*/ 122 h 245"/>
                <a:gd name="T8" fmla="*/ 122 w 508"/>
                <a:gd name="T9" fmla="*/ 245 h 245"/>
                <a:gd name="T10" fmla="*/ 386 w 508"/>
                <a:gd name="T11" fmla="*/ 245 h 245"/>
                <a:gd name="T12" fmla="*/ 508 w 508"/>
                <a:gd name="T13" fmla="*/ 122 h 245"/>
                <a:gd name="T14" fmla="*/ 386 w 508"/>
                <a:gd name="T15" fmla="*/ 0 h 245"/>
                <a:gd name="T16" fmla="*/ 386 w 508"/>
                <a:gd name="T17" fmla="*/ 184 h 245"/>
                <a:gd name="T18" fmla="*/ 122 w 508"/>
                <a:gd name="T19" fmla="*/ 184 h 245"/>
                <a:gd name="T20" fmla="*/ 60 w 508"/>
                <a:gd name="T21" fmla="*/ 122 h 245"/>
                <a:gd name="T22" fmla="*/ 122 w 508"/>
                <a:gd name="T23" fmla="*/ 61 h 245"/>
                <a:gd name="T24" fmla="*/ 386 w 508"/>
                <a:gd name="T25" fmla="*/ 61 h 245"/>
                <a:gd name="T26" fmla="*/ 448 w 508"/>
                <a:gd name="T27" fmla="*/ 122 h 245"/>
                <a:gd name="T28" fmla="*/ 386 w 508"/>
                <a:gd name="T29"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5">
                  <a:moveTo>
                    <a:pt x="386" y="0"/>
                  </a:moveTo>
                  <a:cubicBezTo>
                    <a:pt x="122" y="0"/>
                    <a:pt x="122" y="0"/>
                    <a:pt x="122" y="0"/>
                  </a:cubicBezTo>
                  <a:cubicBezTo>
                    <a:pt x="88" y="0"/>
                    <a:pt x="58" y="14"/>
                    <a:pt x="36" y="36"/>
                  </a:cubicBezTo>
                  <a:cubicBezTo>
                    <a:pt x="13" y="58"/>
                    <a:pt x="0" y="89"/>
                    <a:pt x="0" y="122"/>
                  </a:cubicBezTo>
                  <a:cubicBezTo>
                    <a:pt x="0" y="190"/>
                    <a:pt x="54" y="245"/>
                    <a:pt x="122" y="245"/>
                  </a:cubicBezTo>
                  <a:cubicBezTo>
                    <a:pt x="386" y="245"/>
                    <a:pt x="386" y="245"/>
                    <a:pt x="386" y="245"/>
                  </a:cubicBezTo>
                  <a:cubicBezTo>
                    <a:pt x="454" y="245"/>
                    <a:pt x="508" y="190"/>
                    <a:pt x="508" y="122"/>
                  </a:cubicBezTo>
                  <a:cubicBezTo>
                    <a:pt x="508" y="55"/>
                    <a:pt x="454" y="0"/>
                    <a:pt x="386" y="0"/>
                  </a:cubicBezTo>
                  <a:close/>
                  <a:moveTo>
                    <a:pt x="386" y="184"/>
                  </a:moveTo>
                  <a:cubicBezTo>
                    <a:pt x="122" y="184"/>
                    <a:pt x="122" y="184"/>
                    <a:pt x="122" y="184"/>
                  </a:cubicBezTo>
                  <a:cubicBezTo>
                    <a:pt x="88" y="184"/>
                    <a:pt x="60" y="156"/>
                    <a:pt x="60" y="122"/>
                  </a:cubicBezTo>
                  <a:cubicBezTo>
                    <a:pt x="60" y="89"/>
                    <a:pt x="88" y="61"/>
                    <a:pt x="122" y="61"/>
                  </a:cubicBezTo>
                  <a:cubicBezTo>
                    <a:pt x="386" y="61"/>
                    <a:pt x="386" y="61"/>
                    <a:pt x="386" y="61"/>
                  </a:cubicBezTo>
                  <a:cubicBezTo>
                    <a:pt x="420" y="61"/>
                    <a:pt x="448" y="89"/>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7" name="Freeform 48"/>
            <p:cNvSpPr>
              <a:spLocks noEditPoints="1"/>
            </p:cNvSpPr>
            <p:nvPr userDrawn="1"/>
          </p:nvSpPr>
          <p:spPr bwMode="auto">
            <a:xfrm>
              <a:off x="5688952" y="4297637"/>
              <a:ext cx="453837" cy="225229"/>
            </a:xfrm>
            <a:custGeom>
              <a:avLst/>
              <a:gdLst>
                <a:gd name="T0" fmla="*/ 392 w 520"/>
                <a:gd name="T1" fmla="*/ 257 h 257"/>
                <a:gd name="T2" fmla="*/ 128 w 520"/>
                <a:gd name="T3" fmla="*/ 257 h 257"/>
                <a:gd name="T4" fmla="*/ 0 w 520"/>
                <a:gd name="T5" fmla="*/ 128 h 257"/>
                <a:gd name="T6" fmla="*/ 37 w 520"/>
                <a:gd name="T7" fmla="*/ 38 h 257"/>
                <a:gd name="T8" fmla="*/ 128 w 520"/>
                <a:gd name="T9" fmla="*/ 0 h 257"/>
                <a:gd name="T10" fmla="*/ 392 w 520"/>
                <a:gd name="T11" fmla="*/ 0 h 257"/>
                <a:gd name="T12" fmla="*/ 520 w 520"/>
                <a:gd name="T13" fmla="*/ 128 h 257"/>
                <a:gd name="T14" fmla="*/ 392 w 520"/>
                <a:gd name="T15" fmla="*/ 257 h 257"/>
                <a:gd name="T16" fmla="*/ 128 w 520"/>
                <a:gd name="T17" fmla="*/ 12 h 257"/>
                <a:gd name="T18" fmla="*/ 46 w 520"/>
                <a:gd name="T19" fmla="*/ 46 h 257"/>
                <a:gd name="T20" fmla="*/ 12 w 520"/>
                <a:gd name="T21" fmla="*/ 128 h 257"/>
                <a:gd name="T22" fmla="*/ 128 w 520"/>
                <a:gd name="T23" fmla="*/ 245 h 257"/>
                <a:gd name="T24" fmla="*/ 392 w 520"/>
                <a:gd name="T25" fmla="*/ 245 h 257"/>
                <a:gd name="T26" fmla="*/ 508 w 520"/>
                <a:gd name="T27" fmla="*/ 128 h 257"/>
                <a:gd name="T28" fmla="*/ 392 w 520"/>
                <a:gd name="T29" fmla="*/ 12 h 257"/>
                <a:gd name="T30" fmla="*/ 128 w 520"/>
                <a:gd name="T31" fmla="*/ 12 h 257"/>
                <a:gd name="T32" fmla="*/ 128 w 520"/>
                <a:gd name="T33" fmla="*/ 196 h 257"/>
                <a:gd name="T34" fmla="*/ 60 w 520"/>
                <a:gd name="T35" fmla="*/ 128 h 257"/>
                <a:gd name="T36" fmla="*/ 128 w 520"/>
                <a:gd name="T37" fmla="*/ 61 h 257"/>
                <a:gd name="T38" fmla="*/ 392 w 520"/>
                <a:gd name="T39" fmla="*/ 61 h 257"/>
                <a:gd name="T40" fmla="*/ 460 w 520"/>
                <a:gd name="T41" fmla="*/ 128 h 257"/>
                <a:gd name="T42" fmla="*/ 392 w 520"/>
                <a:gd name="T43" fmla="*/ 196 h 257"/>
                <a:gd name="T44" fmla="*/ 128 w 520"/>
                <a:gd name="T45" fmla="*/ 196 h 257"/>
                <a:gd name="T46" fmla="*/ 128 w 520"/>
                <a:gd name="T47" fmla="*/ 73 h 257"/>
                <a:gd name="T48" fmla="*/ 72 w 520"/>
                <a:gd name="T49" fmla="*/ 128 h 257"/>
                <a:gd name="T50" fmla="*/ 128 w 520"/>
                <a:gd name="T51" fmla="*/ 184 h 257"/>
                <a:gd name="T52" fmla="*/ 392 w 520"/>
                <a:gd name="T53" fmla="*/ 184 h 257"/>
                <a:gd name="T54" fmla="*/ 448 w 520"/>
                <a:gd name="T55" fmla="*/ 128 h 257"/>
                <a:gd name="T56" fmla="*/ 392 w 520"/>
                <a:gd name="T57" fmla="*/ 73 h 257"/>
                <a:gd name="T58" fmla="*/ 128 w 520"/>
                <a:gd name="T59" fmla="*/ 7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7">
                  <a:moveTo>
                    <a:pt x="392" y="257"/>
                  </a:moveTo>
                  <a:cubicBezTo>
                    <a:pt x="128" y="257"/>
                    <a:pt x="128" y="257"/>
                    <a:pt x="128" y="257"/>
                  </a:cubicBezTo>
                  <a:cubicBezTo>
                    <a:pt x="57" y="257"/>
                    <a:pt x="0" y="199"/>
                    <a:pt x="0" y="128"/>
                  </a:cubicBezTo>
                  <a:cubicBezTo>
                    <a:pt x="0" y="94"/>
                    <a:pt x="13" y="62"/>
                    <a:pt x="37" y="38"/>
                  </a:cubicBezTo>
                  <a:cubicBezTo>
                    <a:pt x="61" y="14"/>
                    <a:pt x="94" y="0"/>
                    <a:pt x="128" y="0"/>
                  </a:cubicBezTo>
                  <a:cubicBezTo>
                    <a:pt x="392" y="0"/>
                    <a:pt x="392" y="0"/>
                    <a:pt x="392" y="0"/>
                  </a:cubicBezTo>
                  <a:cubicBezTo>
                    <a:pt x="463" y="0"/>
                    <a:pt x="520" y="58"/>
                    <a:pt x="520" y="128"/>
                  </a:cubicBezTo>
                  <a:cubicBezTo>
                    <a:pt x="520" y="199"/>
                    <a:pt x="463" y="257"/>
                    <a:pt x="392" y="257"/>
                  </a:cubicBezTo>
                  <a:close/>
                  <a:moveTo>
                    <a:pt x="128" y="12"/>
                  </a:moveTo>
                  <a:cubicBezTo>
                    <a:pt x="97" y="12"/>
                    <a:pt x="68" y="24"/>
                    <a:pt x="46" y="46"/>
                  </a:cubicBezTo>
                  <a:cubicBezTo>
                    <a:pt x="24" y="68"/>
                    <a:pt x="12" y="97"/>
                    <a:pt x="12" y="128"/>
                  </a:cubicBezTo>
                  <a:cubicBezTo>
                    <a:pt x="12" y="192"/>
                    <a:pt x="64" y="245"/>
                    <a:pt x="128" y="245"/>
                  </a:cubicBezTo>
                  <a:cubicBezTo>
                    <a:pt x="392" y="245"/>
                    <a:pt x="392" y="245"/>
                    <a:pt x="392" y="245"/>
                  </a:cubicBezTo>
                  <a:cubicBezTo>
                    <a:pt x="456" y="245"/>
                    <a:pt x="508" y="192"/>
                    <a:pt x="508" y="128"/>
                  </a:cubicBezTo>
                  <a:cubicBezTo>
                    <a:pt x="508" y="64"/>
                    <a:pt x="456" y="12"/>
                    <a:pt x="392" y="12"/>
                  </a:cubicBezTo>
                  <a:lnTo>
                    <a:pt x="128" y="12"/>
                  </a:lnTo>
                  <a:close/>
                  <a:moveTo>
                    <a:pt x="128" y="196"/>
                  </a:moveTo>
                  <a:cubicBezTo>
                    <a:pt x="91" y="196"/>
                    <a:pt x="60" y="166"/>
                    <a:pt x="60" y="128"/>
                  </a:cubicBezTo>
                  <a:cubicBezTo>
                    <a:pt x="60" y="91"/>
                    <a:pt x="91" y="61"/>
                    <a:pt x="128" y="61"/>
                  </a:cubicBezTo>
                  <a:cubicBezTo>
                    <a:pt x="392" y="61"/>
                    <a:pt x="392" y="61"/>
                    <a:pt x="392" y="61"/>
                  </a:cubicBezTo>
                  <a:cubicBezTo>
                    <a:pt x="430" y="61"/>
                    <a:pt x="460" y="91"/>
                    <a:pt x="460" y="128"/>
                  </a:cubicBezTo>
                  <a:cubicBezTo>
                    <a:pt x="460" y="166"/>
                    <a:pt x="430" y="196"/>
                    <a:pt x="392" y="196"/>
                  </a:cubicBezTo>
                  <a:lnTo>
                    <a:pt x="128" y="196"/>
                  </a:lnTo>
                  <a:close/>
                  <a:moveTo>
                    <a:pt x="128" y="73"/>
                  </a:moveTo>
                  <a:cubicBezTo>
                    <a:pt x="97" y="73"/>
                    <a:pt x="72" y="98"/>
                    <a:pt x="72" y="128"/>
                  </a:cubicBezTo>
                  <a:cubicBezTo>
                    <a:pt x="72" y="159"/>
                    <a:pt x="97" y="184"/>
                    <a:pt x="128" y="184"/>
                  </a:cubicBezTo>
                  <a:cubicBezTo>
                    <a:pt x="392" y="184"/>
                    <a:pt x="392" y="184"/>
                    <a:pt x="392" y="184"/>
                  </a:cubicBezTo>
                  <a:cubicBezTo>
                    <a:pt x="423" y="184"/>
                    <a:pt x="448" y="159"/>
                    <a:pt x="448" y="128"/>
                  </a:cubicBezTo>
                  <a:cubicBezTo>
                    <a:pt x="448" y="98"/>
                    <a:pt x="423" y="73"/>
                    <a:pt x="392" y="73"/>
                  </a:cubicBezTo>
                  <a:lnTo>
                    <a:pt x="128" y="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8" name="Freeform 49"/>
            <p:cNvSpPr>
              <a:spLocks/>
            </p:cNvSpPr>
            <p:nvPr userDrawn="1"/>
          </p:nvSpPr>
          <p:spPr bwMode="auto">
            <a:xfrm>
              <a:off x="5467101" y="4078039"/>
              <a:ext cx="334466" cy="334466"/>
            </a:xfrm>
            <a:custGeom>
              <a:avLst/>
              <a:gdLst>
                <a:gd name="T0" fmla="*/ 372 w 384"/>
                <a:gd name="T1" fmla="*/ 372 h 383"/>
                <a:gd name="T2" fmla="*/ 332 w 384"/>
                <a:gd name="T3" fmla="*/ 374 h 383"/>
                <a:gd name="T4" fmla="*/ 10 w 384"/>
                <a:gd name="T5" fmla="*/ 52 h 383"/>
                <a:gd name="T6" fmla="*/ 12 w 384"/>
                <a:gd name="T7" fmla="*/ 12 h 383"/>
                <a:gd name="T8" fmla="*/ 55 w 384"/>
                <a:gd name="T9" fmla="*/ 12 h 383"/>
                <a:gd name="T10" fmla="*/ 372 w 384"/>
                <a:gd name="T11" fmla="*/ 328 h 383"/>
                <a:gd name="T12" fmla="*/ 372 w 384"/>
                <a:gd name="T13" fmla="*/ 372 h 383"/>
              </a:gdLst>
              <a:ahLst/>
              <a:cxnLst>
                <a:cxn ang="0">
                  <a:pos x="T0" y="T1"/>
                </a:cxn>
                <a:cxn ang="0">
                  <a:pos x="T2" y="T3"/>
                </a:cxn>
                <a:cxn ang="0">
                  <a:pos x="T4" y="T5"/>
                </a:cxn>
                <a:cxn ang="0">
                  <a:pos x="T6" y="T7"/>
                </a:cxn>
                <a:cxn ang="0">
                  <a:pos x="T8" y="T9"/>
                </a:cxn>
                <a:cxn ang="0">
                  <a:pos x="T10" y="T11"/>
                </a:cxn>
                <a:cxn ang="0">
                  <a:pos x="T12" y="T13"/>
                </a:cxn>
              </a:cxnLst>
              <a:rect l="0" t="0" r="r" b="b"/>
              <a:pathLst>
                <a:path w="384" h="383">
                  <a:moveTo>
                    <a:pt x="372" y="372"/>
                  </a:moveTo>
                  <a:cubicBezTo>
                    <a:pt x="361" y="383"/>
                    <a:pt x="344" y="383"/>
                    <a:pt x="332" y="374"/>
                  </a:cubicBezTo>
                  <a:cubicBezTo>
                    <a:pt x="10" y="52"/>
                    <a:pt x="10" y="52"/>
                    <a:pt x="10" y="52"/>
                  </a:cubicBezTo>
                  <a:cubicBezTo>
                    <a:pt x="0" y="40"/>
                    <a:pt x="1" y="23"/>
                    <a:pt x="12" y="12"/>
                  </a:cubicBezTo>
                  <a:cubicBezTo>
                    <a:pt x="24" y="0"/>
                    <a:pt x="43" y="0"/>
                    <a:pt x="55" y="12"/>
                  </a:cubicBezTo>
                  <a:cubicBezTo>
                    <a:pt x="372" y="328"/>
                    <a:pt x="372" y="328"/>
                    <a:pt x="372" y="328"/>
                  </a:cubicBezTo>
                  <a:cubicBezTo>
                    <a:pt x="384" y="340"/>
                    <a:pt x="384" y="360"/>
                    <a:pt x="372" y="37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9" name="Freeform 50"/>
            <p:cNvSpPr>
              <a:spLocks noEditPoints="1"/>
            </p:cNvSpPr>
            <p:nvPr userDrawn="1"/>
          </p:nvSpPr>
          <p:spPr bwMode="auto">
            <a:xfrm>
              <a:off x="5461471" y="4075786"/>
              <a:ext cx="343475" cy="338970"/>
            </a:xfrm>
            <a:custGeom>
              <a:avLst/>
              <a:gdLst>
                <a:gd name="T0" fmla="*/ 356 w 393"/>
                <a:gd name="T1" fmla="*/ 389 h 389"/>
                <a:gd name="T2" fmla="*/ 334 w 393"/>
                <a:gd name="T3" fmla="*/ 382 h 389"/>
                <a:gd name="T4" fmla="*/ 334 w 393"/>
                <a:gd name="T5" fmla="*/ 381 h 389"/>
                <a:gd name="T6" fmla="*/ 11 w 393"/>
                <a:gd name="T7" fmla="*/ 59 h 389"/>
                <a:gd name="T8" fmla="*/ 11 w 393"/>
                <a:gd name="T9" fmla="*/ 59 h 389"/>
                <a:gd name="T10" fmla="*/ 14 w 393"/>
                <a:gd name="T11" fmla="*/ 11 h 389"/>
                <a:gd name="T12" fmla="*/ 40 w 393"/>
                <a:gd name="T13" fmla="*/ 0 h 389"/>
                <a:gd name="T14" fmla="*/ 66 w 393"/>
                <a:gd name="T15" fmla="*/ 11 h 389"/>
                <a:gd name="T16" fmla="*/ 382 w 393"/>
                <a:gd name="T17" fmla="*/ 327 h 389"/>
                <a:gd name="T18" fmla="*/ 393 w 393"/>
                <a:gd name="T19" fmla="*/ 353 h 389"/>
                <a:gd name="T20" fmla="*/ 382 w 393"/>
                <a:gd name="T21" fmla="*/ 379 h 389"/>
                <a:gd name="T22" fmla="*/ 356 w 393"/>
                <a:gd name="T23" fmla="*/ 389 h 389"/>
                <a:gd name="T24" fmla="*/ 342 w 393"/>
                <a:gd name="T25" fmla="*/ 373 h 389"/>
                <a:gd name="T26" fmla="*/ 356 w 393"/>
                <a:gd name="T27" fmla="*/ 377 h 389"/>
                <a:gd name="T28" fmla="*/ 374 w 393"/>
                <a:gd name="T29" fmla="*/ 370 h 389"/>
                <a:gd name="T30" fmla="*/ 381 w 393"/>
                <a:gd name="T31" fmla="*/ 353 h 389"/>
                <a:gd name="T32" fmla="*/ 374 w 393"/>
                <a:gd name="T33" fmla="*/ 336 h 389"/>
                <a:gd name="T34" fmla="*/ 57 w 393"/>
                <a:gd name="T35" fmla="*/ 19 h 389"/>
                <a:gd name="T36" fmla="*/ 40 w 393"/>
                <a:gd name="T37" fmla="*/ 12 h 389"/>
                <a:gd name="T38" fmla="*/ 23 w 393"/>
                <a:gd name="T39" fmla="*/ 19 h 389"/>
                <a:gd name="T40" fmla="*/ 20 w 393"/>
                <a:gd name="T41" fmla="*/ 51 h 389"/>
                <a:gd name="T42" fmla="*/ 342 w 393"/>
                <a:gd name="T43"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89">
                  <a:moveTo>
                    <a:pt x="356" y="389"/>
                  </a:moveTo>
                  <a:cubicBezTo>
                    <a:pt x="348" y="389"/>
                    <a:pt x="340" y="387"/>
                    <a:pt x="334" y="382"/>
                  </a:cubicBezTo>
                  <a:cubicBezTo>
                    <a:pt x="334" y="381"/>
                    <a:pt x="334" y="381"/>
                    <a:pt x="334" y="381"/>
                  </a:cubicBezTo>
                  <a:cubicBezTo>
                    <a:pt x="11" y="59"/>
                    <a:pt x="11" y="59"/>
                    <a:pt x="11" y="59"/>
                  </a:cubicBezTo>
                  <a:cubicBezTo>
                    <a:pt x="11" y="59"/>
                    <a:pt x="11" y="59"/>
                    <a:pt x="11" y="59"/>
                  </a:cubicBezTo>
                  <a:cubicBezTo>
                    <a:pt x="0" y="44"/>
                    <a:pt x="1" y="24"/>
                    <a:pt x="14" y="11"/>
                  </a:cubicBezTo>
                  <a:cubicBezTo>
                    <a:pt x="21" y="4"/>
                    <a:pt x="30" y="0"/>
                    <a:pt x="40" y="0"/>
                  </a:cubicBezTo>
                  <a:cubicBezTo>
                    <a:pt x="50" y="0"/>
                    <a:pt x="59" y="4"/>
                    <a:pt x="66" y="11"/>
                  </a:cubicBezTo>
                  <a:cubicBezTo>
                    <a:pt x="382" y="327"/>
                    <a:pt x="382" y="327"/>
                    <a:pt x="382" y="327"/>
                  </a:cubicBezTo>
                  <a:cubicBezTo>
                    <a:pt x="389" y="334"/>
                    <a:pt x="393" y="343"/>
                    <a:pt x="393" y="353"/>
                  </a:cubicBezTo>
                  <a:cubicBezTo>
                    <a:pt x="393" y="363"/>
                    <a:pt x="389" y="372"/>
                    <a:pt x="382" y="379"/>
                  </a:cubicBezTo>
                  <a:cubicBezTo>
                    <a:pt x="375" y="386"/>
                    <a:pt x="366" y="389"/>
                    <a:pt x="356" y="389"/>
                  </a:cubicBezTo>
                  <a:close/>
                  <a:moveTo>
                    <a:pt x="342" y="373"/>
                  </a:moveTo>
                  <a:cubicBezTo>
                    <a:pt x="346" y="376"/>
                    <a:pt x="351" y="377"/>
                    <a:pt x="356" y="377"/>
                  </a:cubicBezTo>
                  <a:cubicBezTo>
                    <a:pt x="363" y="377"/>
                    <a:pt x="369" y="375"/>
                    <a:pt x="374" y="370"/>
                  </a:cubicBezTo>
                  <a:cubicBezTo>
                    <a:pt x="378" y="366"/>
                    <a:pt x="381" y="360"/>
                    <a:pt x="381" y="353"/>
                  </a:cubicBezTo>
                  <a:cubicBezTo>
                    <a:pt x="381" y="346"/>
                    <a:pt x="378" y="340"/>
                    <a:pt x="374" y="336"/>
                  </a:cubicBezTo>
                  <a:cubicBezTo>
                    <a:pt x="57" y="19"/>
                    <a:pt x="57" y="19"/>
                    <a:pt x="57" y="19"/>
                  </a:cubicBezTo>
                  <a:cubicBezTo>
                    <a:pt x="52" y="14"/>
                    <a:pt x="46" y="12"/>
                    <a:pt x="40" y="12"/>
                  </a:cubicBezTo>
                  <a:cubicBezTo>
                    <a:pt x="33" y="12"/>
                    <a:pt x="27" y="14"/>
                    <a:pt x="23" y="19"/>
                  </a:cubicBezTo>
                  <a:cubicBezTo>
                    <a:pt x="14" y="28"/>
                    <a:pt x="13" y="41"/>
                    <a:pt x="20" y="51"/>
                  </a:cubicBezTo>
                  <a:lnTo>
                    <a:pt x="342" y="3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0" name="Freeform 51"/>
            <p:cNvSpPr>
              <a:spLocks/>
            </p:cNvSpPr>
            <p:nvPr userDrawn="1"/>
          </p:nvSpPr>
          <p:spPr bwMode="auto">
            <a:xfrm>
              <a:off x="5467101" y="3703032"/>
              <a:ext cx="334466" cy="335592"/>
            </a:xfrm>
            <a:custGeom>
              <a:avLst/>
              <a:gdLst>
                <a:gd name="T0" fmla="*/ 371 w 383"/>
                <a:gd name="T1" fmla="*/ 12 h 384"/>
                <a:gd name="T2" fmla="*/ 374 w 383"/>
                <a:gd name="T3" fmla="*/ 53 h 384"/>
                <a:gd name="T4" fmla="*/ 52 w 383"/>
                <a:gd name="T5" fmla="*/ 375 h 384"/>
                <a:gd name="T6" fmla="*/ 11 w 383"/>
                <a:gd name="T7" fmla="*/ 372 h 384"/>
                <a:gd name="T8" fmla="*/ 11 w 383"/>
                <a:gd name="T9" fmla="*/ 329 h 384"/>
                <a:gd name="T10" fmla="*/ 328 w 383"/>
                <a:gd name="T11" fmla="*/ 12 h 384"/>
                <a:gd name="T12" fmla="*/ 371 w 383"/>
                <a:gd name="T13" fmla="*/ 12 h 384"/>
              </a:gdLst>
              <a:ahLst/>
              <a:cxnLst>
                <a:cxn ang="0">
                  <a:pos x="T0" y="T1"/>
                </a:cxn>
                <a:cxn ang="0">
                  <a:pos x="T2" y="T3"/>
                </a:cxn>
                <a:cxn ang="0">
                  <a:pos x="T4" y="T5"/>
                </a:cxn>
                <a:cxn ang="0">
                  <a:pos x="T6" y="T7"/>
                </a:cxn>
                <a:cxn ang="0">
                  <a:pos x="T8" y="T9"/>
                </a:cxn>
                <a:cxn ang="0">
                  <a:pos x="T10" y="T11"/>
                </a:cxn>
                <a:cxn ang="0">
                  <a:pos x="T12" y="T13"/>
                </a:cxn>
              </a:cxnLst>
              <a:rect l="0" t="0" r="r" b="b"/>
              <a:pathLst>
                <a:path w="383" h="384">
                  <a:moveTo>
                    <a:pt x="371" y="12"/>
                  </a:moveTo>
                  <a:cubicBezTo>
                    <a:pt x="382" y="23"/>
                    <a:pt x="383" y="41"/>
                    <a:pt x="374" y="53"/>
                  </a:cubicBezTo>
                  <a:cubicBezTo>
                    <a:pt x="52" y="375"/>
                    <a:pt x="52" y="375"/>
                    <a:pt x="52" y="375"/>
                  </a:cubicBezTo>
                  <a:cubicBezTo>
                    <a:pt x="40" y="384"/>
                    <a:pt x="22" y="383"/>
                    <a:pt x="11" y="372"/>
                  </a:cubicBezTo>
                  <a:cubicBezTo>
                    <a:pt x="0" y="360"/>
                    <a:pt x="0" y="341"/>
                    <a:pt x="11" y="329"/>
                  </a:cubicBezTo>
                  <a:cubicBezTo>
                    <a:pt x="328" y="12"/>
                    <a:pt x="328" y="12"/>
                    <a:pt x="328" y="12"/>
                  </a:cubicBezTo>
                  <a:cubicBezTo>
                    <a:pt x="340" y="0"/>
                    <a:pt x="359" y="1"/>
                    <a:pt x="371" y="1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52"/>
            <p:cNvSpPr>
              <a:spLocks noEditPoints="1"/>
            </p:cNvSpPr>
            <p:nvPr userDrawn="1"/>
          </p:nvSpPr>
          <p:spPr bwMode="auto">
            <a:xfrm>
              <a:off x="5461471" y="3700779"/>
              <a:ext cx="346853" cy="340096"/>
            </a:xfrm>
            <a:custGeom>
              <a:avLst/>
              <a:gdLst>
                <a:gd name="T0" fmla="*/ 40 w 397"/>
                <a:gd name="T1" fmla="*/ 390 h 390"/>
                <a:gd name="T2" fmla="*/ 14 w 397"/>
                <a:gd name="T3" fmla="*/ 379 h 390"/>
                <a:gd name="T4" fmla="*/ 14 w 397"/>
                <a:gd name="T5" fmla="*/ 328 h 390"/>
                <a:gd name="T6" fmla="*/ 331 w 397"/>
                <a:gd name="T7" fmla="*/ 11 h 390"/>
                <a:gd name="T8" fmla="*/ 357 w 397"/>
                <a:gd name="T9" fmla="*/ 0 h 390"/>
                <a:gd name="T10" fmla="*/ 382 w 397"/>
                <a:gd name="T11" fmla="*/ 11 h 390"/>
                <a:gd name="T12" fmla="*/ 385 w 397"/>
                <a:gd name="T13" fmla="*/ 59 h 390"/>
                <a:gd name="T14" fmla="*/ 385 w 397"/>
                <a:gd name="T15" fmla="*/ 60 h 390"/>
                <a:gd name="T16" fmla="*/ 63 w 397"/>
                <a:gd name="T17" fmla="*/ 382 h 390"/>
                <a:gd name="T18" fmla="*/ 62 w 397"/>
                <a:gd name="T19" fmla="*/ 382 h 390"/>
                <a:gd name="T20" fmla="*/ 40 w 397"/>
                <a:gd name="T21" fmla="*/ 390 h 390"/>
                <a:gd name="T22" fmla="*/ 357 w 397"/>
                <a:gd name="T23" fmla="*/ 12 h 390"/>
                <a:gd name="T24" fmla="*/ 339 w 397"/>
                <a:gd name="T25" fmla="*/ 20 h 390"/>
                <a:gd name="T26" fmla="*/ 23 w 397"/>
                <a:gd name="T27" fmla="*/ 336 h 390"/>
                <a:gd name="T28" fmla="*/ 23 w 397"/>
                <a:gd name="T29" fmla="*/ 371 h 390"/>
                <a:gd name="T30" fmla="*/ 40 w 397"/>
                <a:gd name="T31" fmla="*/ 378 h 390"/>
                <a:gd name="T32" fmla="*/ 55 w 397"/>
                <a:gd name="T33" fmla="*/ 373 h 390"/>
                <a:gd name="T34" fmla="*/ 376 w 397"/>
                <a:gd name="T35" fmla="*/ 52 h 390"/>
                <a:gd name="T36" fmla="*/ 374 w 397"/>
                <a:gd name="T37" fmla="*/ 20 h 390"/>
                <a:gd name="T38" fmla="*/ 357 w 397"/>
                <a:gd name="T39" fmla="*/ 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390">
                  <a:moveTo>
                    <a:pt x="40" y="390"/>
                  </a:moveTo>
                  <a:cubicBezTo>
                    <a:pt x="30" y="390"/>
                    <a:pt x="21" y="386"/>
                    <a:pt x="14" y="379"/>
                  </a:cubicBezTo>
                  <a:cubicBezTo>
                    <a:pt x="0" y="365"/>
                    <a:pt x="0" y="342"/>
                    <a:pt x="14" y="328"/>
                  </a:cubicBezTo>
                  <a:cubicBezTo>
                    <a:pt x="331" y="11"/>
                    <a:pt x="331" y="11"/>
                    <a:pt x="331" y="11"/>
                  </a:cubicBezTo>
                  <a:cubicBezTo>
                    <a:pt x="338" y="4"/>
                    <a:pt x="347" y="0"/>
                    <a:pt x="357" y="0"/>
                  </a:cubicBezTo>
                  <a:cubicBezTo>
                    <a:pt x="366" y="0"/>
                    <a:pt x="376" y="4"/>
                    <a:pt x="382" y="11"/>
                  </a:cubicBezTo>
                  <a:cubicBezTo>
                    <a:pt x="395" y="24"/>
                    <a:pt x="397" y="45"/>
                    <a:pt x="385" y="59"/>
                  </a:cubicBezTo>
                  <a:cubicBezTo>
                    <a:pt x="385" y="60"/>
                    <a:pt x="385" y="60"/>
                    <a:pt x="385" y="60"/>
                  </a:cubicBezTo>
                  <a:cubicBezTo>
                    <a:pt x="63" y="382"/>
                    <a:pt x="63" y="382"/>
                    <a:pt x="63" y="382"/>
                  </a:cubicBezTo>
                  <a:cubicBezTo>
                    <a:pt x="62" y="382"/>
                    <a:pt x="62" y="382"/>
                    <a:pt x="62" y="382"/>
                  </a:cubicBezTo>
                  <a:cubicBezTo>
                    <a:pt x="56" y="387"/>
                    <a:pt x="48" y="390"/>
                    <a:pt x="40" y="390"/>
                  </a:cubicBezTo>
                  <a:close/>
                  <a:moveTo>
                    <a:pt x="357" y="12"/>
                  </a:moveTo>
                  <a:cubicBezTo>
                    <a:pt x="350" y="12"/>
                    <a:pt x="344" y="15"/>
                    <a:pt x="339" y="20"/>
                  </a:cubicBezTo>
                  <a:cubicBezTo>
                    <a:pt x="23" y="336"/>
                    <a:pt x="23" y="336"/>
                    <a:pt x="23" y="336"/>
                  </a:cubicBezTo>
                  <a:cubicBezTo>
                    <a:pt x="13" y="346"/>
                    <a:pt x="13" y="361"/>
                    <a:pt x="23" y="371"/>
                  </a:cubicBezTo>
                  <a:cubicBezTo>
                    <a:pt x="27" y="376"/>
                    <a:pt x="33" y="378"/>
                    <a:pt x="40" y="378"/>
                  </a:cubicBezTo>
                  <a:cubicBezTo>
                    <a:pt x="45" y="378"/>
                    <a:pt x="51" y="376"/>
                    <a:pt x="55" y="373"/>
                  </a:cubicBezTo>
                  <a:cubicBezTo>
                    <a:pt x="376" y="52"/>
                    <a:pt x="376" y="52"/>
                    <a:pt x="376" y="52"/>
                  </a:cubicBezTo>
                  <a:cubicBezTo>
                    <a:pt x="384" y="42"/>
                    <a:pt x="383" y="28"/>
                    <a:pt x="374" y="20"/>
                  </a:cubicBezTo>
                  <a:cubicBezTo>
                    <a:pt x="369" y="15"/>
                    <a:pt x="363" y="12"/>
                    <a:pt x="357" y="1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03" name="Content Placeholder 2"/>
          <p:cNvSpPr>
            <a:spLocks noGrp="1"/>
          </p:cNvSpPr>
          <p:nvPr userDrawn="1">
            <p:ph idx="1" hasCustomPrompt="1"/>
          </p:nvPr>
        </p:nvSpPr>
        <p:spPr>
          <a:xfrm>
            <a:off x="7239301" y="2506316"/>
            <a:ext cx="1780572" cy="1899567"/>
          </a:xfrm>
        </p:spPr>
        <p:txBody>
          <a:bodyPr anchor="t">
            <a:normAutofit/>
          </a:bodyPr>
          <a:lstStyle>
            <a:lvl1pPr marL="0" indent="0" algn="justLow" rtl="1">
              <a:buNone/>
              <a:defRPr sz="16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105" name="Freeform 154"/>
          <p:cNvSpPr>
            <a:spLocks/>
          </p:cNvSpPr>
          <p:nvPr userDrawn="1"/>
        </p:nvSpPr>
        <p:spPr bwMode="auto">
          <a:xfrm flipH="1">
            <a:off x="8373655"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Text Placeholder 68"/>
          <p:cNvSpPr>
            <a:spLocks noGrp="1"/>
          </p:cNvSpPr>
          <p:nvPr userDrawn="1">
            <p:ph type="body" sz="quarter" idx="18" hasCustomPrompt="1"/>
          </p:nvPr>
        </p:nvSpPr>
        <p:spPr>
          <a:xfrm>
            <a:off x="2892822" y="2390686"/>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1" name="Text Placeholder 68"/>
          <p:cNvSpPr>
            <a:spLocks noGrp="1"/>
          </p:cNvSpPr>
          <p:nvPr userDrawn="1">
            <p:ph type="body" sz="quarter" idx="19" hasCustomPrompt="1"/>
          </p:nvPr>
        </p:nvSpPr>
        <p:spPr>
          <a:xfrm>
            <a:off x="4457110" y="3258126"/>
            <a:ext cx="1709462"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2" name="Text Placeholder 68"/>
          <p:cNvSpPr>
            <a:spLocks noGrp="1"/>
          </p:cNvSpPr>
          <p:nvPr userDrawn="1">
            <p:ph type="body" sz="quarter" idx="20" hasCustomPrompt="1"/>
          </p:nvPr>
        </p:nvSpPr>
        <p:spPr>
          <a:xfrm>
            <a:off x="929425" y="3323123"/>
            <a:ext cx="1788988"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4" name="Text Placeholder 68"/>
          <p:cNvSpPr>
            <a:spLocks noGrp="1"/>
          </p:cNvSpPr>
          <p:nvPr userDrawn="1">
            <p:ph type="body" sz="quarter" idx="21" hasCustomPrompt="1"/>
          </p:nvPr>
        </p:nvSpPr>
        <p:spPr>
          <a:xfrm>
            <a:off x="2892822" y="4596198"/>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Tree>
    <p:extLst>
      <p:ext uri="{BB962C8B-B14F-4D97-AF65-F5344CB8AC3E}">
        <p14:creationId xmlns:p14="http://schemas.microsoft.com/office/powerpoint/2010/main" val="362615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xEl>
                                              <p:pRg st="0" end="0"/>
                                            </p:txEl>
                                          </p:spTgt>
                                        </p:tgtEl>
                                        <p:attrNameLst>
                                          <p:attrName>style.visibility</p:attrName>
                                        </p:attrNameLst>
                                      </p:cBhvr>
                                      <p:to>
                                        <p:strVal val="visible"/>
                                      </p:to>
                                    </p:set>
                                    <p:animEffect transition="in" filter="fade">
                                      <p:cBhvr>
                                        <p:cTn id="13" dur="500"/>
                                        <p:tgtEl>
                                          <p:spTgt spid="1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1">
                                            <p:txEl>
                                              <p:pRg st="0" end="0"/>
                                            </p:txEl>
                                          </p:spTgt>
                                        </p:tgtEl>
                                        <p:attrNameLst>
                                          <p:attrName>style.visibility</p:attrName>
                                        </p:attrNameLst>
                                      </p:cBhvr>
                                      <p:to>
                                        <p:strVal val="visible"/>
                                      </p:to>
                                    </p:set>
                                    <p:animEffect transition="in" filter="fade">
                                      <p:cBhvr>
                                        <p:cTn id="24" dur="500"/>
                                        <p:tgtEl>
                                          <p:spTgt spid="1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fade">
                                      <p:cBhvr>
                                        <p:cTn id="35" dur="500"/>
                                        <p:tgtEl>
                                          <p:spTgt spid="1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xEl>
                                              <p:pRg st="0" end="0"/>
                                            </p:txEl>
                                          </p:spTgt>
                                        </p:tgtEl>
                                        <p:attrNameLst>
                                          <p:attrName>style.visibility</p:attrName>
                                        </p:attrNameLst>
                                      </p:cBhvr>
                                      <p:to>
                                        <p:strVal val="visible"/>
                                      </p:to>
                                    </p:set>
                                    <p:animEffect transition="in" filter="fade">
                                      <p:cBhvr>
                                        <p:cTn id="46" dur="500"/>
                                        <p:tgtEl>
                                          <p:spTgt spid="1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
                                            <p:txEl>
                                              <p:pRg st="0" end="0"/>
                                            </p:txEl>
                                          </p:spTgt>
                                        </p:tgtEl>
                                        <p:attrNameLst>
                                          <p:attrName>style.visibility</p:attrName>
                                        </p:attrNameLst>
                                      </p:cBhvr>
                                      <p:to>
                                        <p:strVal val="visible"/>
                                      </p:to>
                                    </p:set>
                                    <p:animEffect transition="in" filter="fade">
                                      <p:cBhvr>
                                        <p:cTn id="51" dur="500"/>
                                        <p:tgtEl>
                                          <p:spTgt spid="10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tmplLst>
          <p:tmpl lvl="1">
            <p:tnLst>
              <p:par>
                <p:cTn presetID="10" presetClass="entr" presetSubtype="0" fill="hold" nodeType="click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5" grpId="0" animBg="1"/>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build="p">
        <p:tmplLst>
          <p:tmpl lvl="1">
            <p:tnLst>
              <p:par>
                <p:cTn presetID="10" presetClass="entr" presetSubtype="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شريحة 19">
    <p:spTree>
      <p:nvGrpSpPr>
        <p:cNvPr id="1" name=""/>
        <p:cNvGrpSpPr/>
        <p:nvPr/>
      </p:nvGrpSpPr>
      <p:grpSpPr>
        <a:xfrm>
          <a:off x="0" y="0"/>
          <a:ext cx="0" cy="0"/>
          <a:chOff x="0" y="0"/>
          <a:chExt cx="0" cy="0"/>
        </a:xfrm>
      </p:grpSpPr>
      <p:sp>
        <p:nvSpPr>
          <p:cNvPr id="67"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أضف العنــوان</a:t>
            </a:r>
            <a:endParaRPr lang="en-US" dirty="0"/>
          </a:p>
        </p:txBody>
      </p:sp>
      <p:grpSp>
        <p:nvGrpSpPr>
          <p:cNvPr id="92" name="Group 91"/>
          <p:cNvGrpSpPr/>
          <p:nvPr userDrawn="1"/>
        </p:nvGrpSpPr>
        <p:grpSpPr>
          <a:xfrm>
            <a:off x="6823743" y="2866484"/>
            <a:ext cx="628700" cy="987966"/>
            <a:chOff x="754061" y="179387"/>
            <a:chExt cx="422271" cy="663573"/>
          </a:xfrm>
          <a:solidFill>
            <a:schemeClr val="tx1"/>
          </a:solidFill>
        </p:grpSpPr>
        <p:sp>
          <p:nvSpPr>
            <p:cNvPr id="94" name="Freeform 49"/>
            <p:cNvSpPr>
              <a:spLocks noEditPoints="1"/>
            </p:cNvSpPr>
            <p:nvPr/>
          </p:nvSpPr>
          <p:spPr bwMode="auto">
            <a:xfrm>
              <a:off x="754061" y="179387"/>
              <a:ext cx="268287" cy="66357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5" name="Freeform 50"/>
            <p:cNvSpPr>
              <a:spLocks noEditPoints="1"/>
            </p:cNvSpPr>
            <p:nvPr/>
          </p:nvSpPr>
          <p:spPr bwMode="auto">
            <a:xfrm>
              <a:off x="1055683" y="209549"/>
              <a:ext cx="120649" cy="633410"/>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6"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97" name="Group 96"/>
          <p:cNvGrpSpPr/>
          <p:nvPr userDrawn="1"/>
        </p:nvGrpSpPr>
        <p:grpSpPr>
          <a:xfrm>
            <a:off x="1593944" y="2932328"/>
            <a:ext cx="550708" cy="928878"/>
            <a:chOff x="1820868" y="2263769"/>
            <a:chExt cx="369889" cy="623887"/>
          </a:xfrm>
          <a:solidFill>
            <a:schemeClr val="tx1"/>
          </a:solidFill>
        </p:grpSpPr>
        <p:sp>
          <p:nvSpPr>
            <p:cNvPr id="99" name="Freeform 222"/>
            <p:cNvSpPr>
              <a:spLocks noEditPoints="1"/>
            </p:cNvSpPr>
            <p:nvPr/>
          </p:nvSpPr>
          <p:spPr bwMode="auto">
            <a:xfrm>
              <a:off x="1820868" y="2263769"/>
              <a:ext cx="369889" cy="487361"/>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0" name="Freeform 223"/>
            <p:cNvSpPr>
              <a:spLocks noEditPoints="1"/>
            </p:cNvSpPr>
            <p:nvPr/>
          </p:nvSpPr>
          <p:spPr bwMode="auto">
            <a:xfrm>
              <a:off x="1928816" y="2768592"/>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1" name="Freeform 224"/>
            <p:cNvSpPr>
              <a:spLocks noEditPoints="1"/>
            </p:cNvSpPr>
            <p:nvPr/>
          </p:nvSpPr>
          <p:spPr bwMode="auto">
            <a:xfrm>
              <a:off x="1944688" y="2811455"/>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2" name="Freeform 225"/>
            <p:cNvSpPr>
              <a:spLocks noEditPoints="1"/>
            </p:cNvSpPr>
            <p:nvPr/>
          </p:nvSpPr>
          <p:spPr bwMode="auto">
            <a:xfrm>
              <a:off x="1958973" y="2854318"/>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3"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4021516" y="3226111"/>
            <a:ext cx="1005144" cy="855554"/>
            <a:chOff x="7869238" y="3335338"/>
            <a:chExt cx="608013" cy="517525"/>
          </a:xfrm>
          <a:solidFill>
            <a:schemeClr val="tx1"/>
          </a:solidFill>
        </p:grpSpPr>
        <p:sp>
          <p:nvSpPr>
            <p:cNvPr id="111" name="Freeform 102"/>
            <p:cNvSpPr>
              <a:spLocks noEditPoints="1"/>
            </p:cNvSpPr>
            <p:nvPr/>
          </p:nvSpPr>
          <p:spPr bwMode="auto">
            <a:xfrm>
              <a:off x="7869238" y="3335338"/>
              <a:ext cx="608013" cy="217488"/>
            </a:xfrm>
            <a:custGeom>
              <a:avLst/>
              <a:gdLst>
                <a:gd name="T0" fmla="*/ 815 w 946"/>
                <a:gd name="T1" fmla="*/ 160 h 337"/>
                <a:gd name="T2" fmla="*/ 654 w 946"/>
                <a:gd name="T3" fmla="*/ 160 h 337"/>
                <a:gd name="T4" fmla="*/ 473 w 946"/>
                <a:gd name="T5" fmla="*/ 0 h 337"/>
                <a:gd name="T6" fmla="*/ 291 w 946"/>
                <a:gd name="T7" fmla="*/ 160 h 337"/>
                <a:gd name="T8" fmla="*/ 131 w 946"/>
                <a:gd name="T9" fmla="*/ 160 h 337"/>
                <a:gd name="T10" fmla="*/ 0 w 946"/>
                <a:gd name="T11" fmla="*/ 291 h 337"/>
                <a:gd name="T12" fmla="*/ 0 w 946"/>
                <a:gd name="T13" fmla="*/ 337 h 337"/>
                <a:gd name="T14" fmla="*/ 233 w 946"/>
                <a:gd name="T15" fmla="*/ 337 h 337"/>
                <a:gd name="T16" fmla="*/ 233 w 946"/>
                <a:gd name="T17" fmla="*/ 313 h 337"/>
                <a:gd name="T18" fmla="*/ 244 w 946"/>
                <a:gd name="T19" fmla="*/ 303 h 337"/>
                <a:gd name="T20" fmla="*/ 280 w 946"/>
                <a:gd name="T21" fmla="*/ 303 h 337"/>
                <a:gd name="T22" fmla="*/ 291 w 946"/>
                <a:gd name="T23" fmla="*/ 313 h 337"/>
                <a:gd name="T24" fmla="*/ 291 w 946"/>
                <a:gd name="T25" fmla="*/ 337 h 337"/>
                <a:gd name="T26" fmla="*/ 655 w 946"/>
                <a:gd name="T27" fmla="*/ 337 h 337"/>
                <a:gd name="T28" fmla="*/ 655 w 946"/>
                <a:gd name="T29" fmla="*/ 313 h 337"/>
                <a:gd name="T30" fmla="*/ 666 w 946"/>
                <a:gd name="T31" fmla="*/ 303 h 337"/>
                <a:gd name="T32" fmla="*/ 702 w 946"/>
                <a:gd name="T33" fmla="*/ 303 h 337"/>
                <a:gd name="T34" fmla="*/ 713 w 946"/>
                <a:gd name="T35" fmla="*/ 313 h 337"/>
                <a:gd name="T36" fmla="*/ 713 w 946"/>
                <a:gd name="T37" fmla="*/ 337 h 337"/>
                <a:gd name="T38" fmla="*/ 946 w 946"/>
                <a:gd name="T39" fmla="*/ 337 h 337"/>
                <a:gd name="T40" fmla="*/ 946 w 946"/>
                <a:gd name="T41" fmla="*/ 291 h 337"/>
                <a:gd name="T42" fmla="*/ 815 w 946"/>
                <a:gd name="T43" fmla="*/ 160 h 337"/>
                <a:gd name="T44" fmla="*/ 473 w 946"/>
                <a:gd name="T45" fmla="*/ 16 h 337"/>
                <a:gd name="T46" fmla="*/ 638 w 946"/>
                <a:gd name="T47" fmla="*/ 160 h 337"/>
                <a:gd name="T48" fmla="*/ 597 w 946"/>
                <a:gd name="T49" fmla="*/ 160 h 337"/>
                <a:gd name="T50" fmla="*/ 473 w 946"/>
                <a:gd name="T51" fmla="*/ 57 h 337"/>
                <a:gd name="T52" fmla="*/ 349 w 946"/>
                <a:gd name="T53" fmla="*/ 160 h 337"/>
                <a:gd name="T54" fmla="*/ 308 w 946"/>
                <a:gd name="T55" fmla="*/ 160 h 337"/>
                <a:gd name="T56" fmla="*/ 473 w 946"/>
                <a:gd name="T57" fmla="*/ 16 h 337"/>
                <a:gd name="T58" fmla="*/ 473 w 946"/>
                <a:gd name="T59" fmla="*/ 73 h 337"/>
                <a:gd name="T60" fmla="*/ 581 w 946"/>
                <a:gd name="T61" fmla="*/ 160 h 337"/>
                <a:gd name="T62" fmla="*/ 365 w 946"/>
                <a:gd name="T63" fmla="*/ 160 h 337"/>
                <a:gd name="T64" fmla="*/ 473 w 946"/>
                <a:gd name="T65" fmla="*/ 73 h 337"/>
                <a:gd name="T66" fmla="*/ 930 w 946"/>
                <a:gd name="T67" fmla="*/ 321 h 337"/>
                <a:gd name="T68" fmla="*/ 729 w 946"/>
                <a:gd name="T69" fmla="*/ 321 h 337"/>
                <a:gd name="T70" fmla="*/ 729 w 946"/>
                <a:gd name="T71" fmla="*/ 313 h 337"/>
                <a:gd name="T72" fmla="*/ 702 w 946"/>
                <a:gd name="T73" fmla="*/ 287 h 337"/>
                <a:gd name="T74" fmla="*/ 666 w 946"/>
                <a:gd name="T75" fmla="*/ 287 h 337"/>
                <a:gd name="T76" fmla="*/ 639 w 946"/>
                <a:gd name="T77" fmla="*/ 313 h 337"/>
                <a:gd name="T78" fmla="*/ 639 w 946"/>
                <a:gd name="T79" fmla="*/ 321 h 337"/>
                <a:gd name="T80" fmla="*/ 307 w 946"/>
                <a:gd name="T81" fmla="*/ 321 h 337"/>
                <a:gd name="T82" fmla="*/ 307 w 946"/>
                <a:gd name="T83" fmla="*/ 313 h 337"/>
                <a:gd name="T84" fmla="*/ 280 w 946"/>
                <a:gd name="T85" fmla="*/ 287 h 337"/>
                <a:gd name="T86" fmla="*/ 244 w 946"/>
                <a:gd name="T87" fmla="*/ 287 h 337"/>
                <a:gd name="T88" fmla="*/ 217 w 946"/>
                <a:gd name="T89" fmla="*/ 313 h 337"/>
                <a:gd name="T90" fmla="*/ 217 w 946"/>
                <a:gd name="T91" fmla="*/ 321 h 337"/>
                <a:gd name="T92" fmla="*/ 16 w 946"/>
                <a:gd name="T93" fmla="*/ 321 h 337"/>
                <a:gd name="T94" fmla="*/ 16 w 946"/>
                <a:gd name="T95" fmla="*/ 291 h 337"/>
                <a:gd name="T96" fmla="*/ 131 w 946"/>
                <a:gd name="T97" fmla="*/ 176 h 337"/>
                <a:gd name="T98" fmla="*/ 815 w 946"/>
                <a:gd name="T99" fmla="*/ 176 h 337"/>
                <a:gd name="T100" fmla="*/ 930 w 946"/>
                <a:gd name="T101" fmla="*/ 291 h 337"/>
                <a:gd name="T102" fmla="*/ 930 w 946"/>
                <a:gd name="T103" fmla="*/ 3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6" h="337">
                  <a:moveTo>
                    <a:pt x="815" y="160"/>
                  </a:moveTo>
                  <a:cubicBezTo>
                    <a:pt x="654" y="160"/>
                    <a:pt x="654" y="160"/>
                    <a:pt x="654" y="160"/>
                  </a:cubicBezTo>
                  <a:cubicBezTo>
                    <a:pt x="643" y="70"/>
                    <a:pt x="565" y="0"/>
                    <a:pt x="473" y="0"/>
                  </a:cubicBezTo>
                  <a:cubicBezTo>
                    <a:pt x="381" y="0"/>
                    <a:pt x="303" y="70"/>
                    <a:pt x="291" y="160"/>
                  </a:cubicBezTo>
                  <a:cubicBezTo>
                    <a:pt x="131" y="160"/>
                    <a:pt x="131" y="160"/>
                    <a:pt x="131" y="160"/>
                  </a:cubicBezTo>
                  <a:cubicBezTo>
                    <a:pt x="58" y="160"/>
                    <a:pt x="0" y="219"/>
                    <a:pt x="0" y="291"/>
                  </a:cubicBezTo>
                  <a:cubicBezTo>
                    <a:pt x="0" y="337"/>
                    <a:pt x="0" y="337"/>
                    <a:pt x="0" y="337"/>
                  </a:cubicBezTo>
                  <a:cubicBezTo>
                    <a:pt x="233" y="337"/>
                    <a:pt x="233" y="337"/>
                    <a:pt x="233" y="337"/>
                  </a:cubicBezTo>
                  <a:cubicBezTo>
                    <a:pt x="233" y="313"/>
                    <a:pt x="233" y="313"/>
                    <a:pt x="233" y="313"/>
                  </a:cubicBezTo>
                  <a:cubicBezTo>
                    <a:pt x="233" y="307"/>
                    <a:pt x="238" y="303"/>
                    <a:pt x="244" y="303"/>
                  </a:cubicBezTo>
                  <a:cubicBezTo>
                    <a:pt x="280" y="303"/>
                    <a:pt x="280" y="303"/>
                    <a:pt x="280" y="303"/>
                  </a:cubicBezTo>
                  <a:cubicBezTo>
                    <a:pt x="286" y="303"/>
                    <a:pt x="291" y="307"/>
                    <a:pt x="291" y="313"/>
                  </a:cubicBezTo>
                  <a:cubicBezTo>
                    <a:pt x="291" y="337"/>
                    <a:pt x="291" y="337"/>
                    <a:pt x="291" y="337"/>
                  </a:cubicBezTo>
                  <a:cubicBezTo>
                    <a:pt x="655" y="337"/>
                    <a:pt x="655" y="337"/>
                    <a:pt x="655" y="337"/>
                  </a:cubicBezTo>
                  <a:cubicBezTo>
                    <a:pt x="655" y="313"/>
                    <a:pt x="655" y="313"/>
                    <a:pt x="655" y="313"/>
                  </a:cubicBezTo>
                  <a:cubicBezTo>
                    <a:pt x="655" y="307"/>
                    <a:pt x="660" y="303"/>
                    <a:pt x="666" y="303"/>
                  </a:cubicBezTo>
                  <a:cubicBezTo>
                    <a:pt x="702" y="303"/>
                    <a:pt x="702" y="303"/>
                    <a:pt x="702" y="303"/>
                  </a:cubicBezTo>
                  <a:cubicBezTo>
                    <a:pt x="708" y="303"/>
                    <a:pt x="713" y="307"/>
                    <a:pt x="713" y="313"/>
                  </a:cubicBezTo>
                  <a:cubicBezTo>
                    <a:pt x="713" y="337"/>
                    <a:pt x="713" y="337"/>
                    <a:pt x="713" y="337"/>
                  </a:cubicBezTo>
                  <a:cubicBezTo>
                    <a:pt x="946" y="337"/>
                    <a:pt x="946" y="337"/>
                    <a:pt x="946" y="337"/>
                  </a:cubicBezTo>
                  <a:cubicBezTo>
                    <a:pt x="946" y="291"/>
                    <a:pt x="946" y="291"/>
                    <a:pt x="946" y="291"/>
                  </a:cubicBezTo>
                  <a:cubicBezTo>
                    <a:pt x="946" y="219"/>
                    <a:pt x="887" y="160"/>
                    <a:pt x="815" y="160"/>
                  </a:cubicBezTo>
                  <a:close/>
                  <a:moveTo>
                    <a:pt x="473" y="16"/>
                  </a:moveTo>
                  <a:cubicBezTo>
                    <a:pt x="556" y="16"/>
                    <a:pt x="627" y="79"/>
                    <a:pt x="638" y="160"/>
                  </a:cubicBezTo>
                  <a:cubicBezTo>
                    <a:pt x="597" y="160"/>
                    <a:pt x="597" y="160"/>
                    <a:pt x="597" y="160"/>
                  </a:cubicBezTo>
                  <a:cubicBezTo>
                    <a:pt x="586" y="101"/>
                    <a:pt x="534" y="57"/>
                    <a:pt x="473" y="57"/>
                  </a:cubicBezTo>
                  <a:cubicBezTo>
                    <a:pt x="412" y="57"/>
                    <a:pt x="360" y="101"/>
                    <a:pt x="349" y="160"/>
                  </a:cubicBezTo>
                  <a:cubicBezTo>
                    <a:pt x="308" y="160"/>
                    <a:pt x="308" y="160"/>
                    <a:pt x="308" y="160"/>
                  </a:cubicBezTo>
                  <a:cubicBezTo>
                    <a:pt x="319" y="79"/>
                    <a:pt x="390" y="16"/>
                    <a:pt x="473" y="16"/>
                  </a:cubicBezTo>
                  <a:close/>
                  <a:moveTo>
                    <a:pt x="473" y="73"/>
                  </a:moveTo>
                  <a:cubicBezTo>
                    <a:pt x="525" y="73"/>
                    <a:pt x="570" y="110"/>
                    <a:pt x="581" y="160"/>
                  </a:cubicBezTo>
                  <a:cubicBezTo>
                    <a:pt x="365" y="160"/>
                    <a:pt x="365" y="160"/>
                    <a:pt x="365" y="160"/>
                  </a:cubicBezTo>
                  <a:cubicBezTo>
                    <a:pt x="376" y="110"/>
                    <a:pt x="421" y="73"/>
                    <a:pt x="473" y="73"/>
                  </a:cubicBezTo>
                  <a:close/>
                  <a:moveTo>
                    <a:pt x="930" y="321"/>
                  </a:moveTo>
                  <a:cubicBezTo>
                    <a:pt x="729" y="321"/>
                    <a:pt x="729" y="321"/>
                    <a:pt x="729" y="321"/>
                  </a:cubicBezTo>
                  <a:cubicBezTo>
                    <a:pt x="729" y="313"/>
                    <a:pt x="729" y="313"/>
                    <a:pt x="729" y="313"/>
                  </a:cubicBezTo>
                  <a:cubicBezTo>
                    <a:pt x="729" y="299"/>
                    <a:pt x="717" y="287"/>
                    <a:pt x="702" y="287"/>
                  </a:cubicBezTo>
                  <a:cubicBezTo>
                    <a:pt x="666" y="287"/>
                    <a:pt x="666" y="287"/>
                    <a:pt x="666" y="287"/>
                  </a:cubicBezTo>
                  <a:cubicBezTo>
                    <a:pt x="651" y="287"/>
                    <a:pt x="639" y="299"/>
                    <a:pt x="639" y="313"/>
                  </a:cubicBezTo>
                  <a:cubicBezTo>
                    <a:pt x="639" y="321"/>
                    <a:pt x="639" y="321"/>
                    <a:pt x="639" y="321"/>
                  </a:cubicBezTo>
                  <a:cubicBezTo>
                    <a:pt x="307" y="321"/>
                    <a:pt x="307" y="321"/>
                    <a:pt x="307" y="321"/>
                  </a:cubicBezTo>
                  <a:cubicBezTo>
                    <a:pt x="307" y="313"/>
                    <a:pt x="307" y="313"/>
                    <a:pt x="307" y="313"/>
                  </a:cubicBezTo>
                  <a:cubicBezTo>
                    <a:pt x="307" y="299"/>
                    <a:pt x="295" y="287"/>
                    <a:pt x="280" y="287"/>
                  </a:cubicBezTo>
                  <a:cubicBezTo>
                    <a:pt x="244" y="287"/>
                    <a:pt x="244" y="287"/>
                    <a:pt x="244" y="287"/>
                  </a:cubicBezTo>
                  <a:cubicBezTo>
                    <a:pt x="229" y="287"/>
                    <a:pt x="217" y="299"/>
                    <a:pt x="217" y="313"/>
                  </a:cubicBezTo>
                  <a:cubicBezTo>
                    <a:pt x="217" y="321"/>
                    <a:pt x="217" y="321"/>
                    <a:pt x="217" y="321"/>
                  </a:cubicBezTo>
                  <a:cubicBezTo>
                    <a:pt x="16" y="321"/>
                    <a:pt x="16" y="321"/>
                    <a:pt x="16" y="321"/>
                  </a:cubicBezTo>
                  <a:cubicBezTo>
                    <a:pt x="16" y="291"/>
                    <a:pt x="16" y="291"/>
                    <a:pt x="16" y="291"/>
                  </a:cubicBezTo>
                  <a:cubicBezTo>
                    <a:pt x="16" y="228"/>
                    <a:pt x="67" y="176"/>
                    <a:pt x="131" y="176"/>
                  </a:cubicBezTo>
                  <a:cubicBezTo>
                    <a:pt x="815" y="176"/>
                    <a:pt x="815" y="176"/>
                    <a:pt x="815" y="176"/>
                  </a:cubicBezTo>
                  <a:cubicBezTo>
                    <a:pt x="878" y="176"/>
                    <a:pt x="930" y="228"/>
                    <a:pt x="930" y="291"/>
                  </a:cubicBezTo>
                  <a:lnTo>
                    <a:pt x="93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2" name="Freeform 103"/>
            <p:cNvSpPr>
              <a:spLocks noEditPoints="1"/>
            </p:cNvSpPr>
            <p:nvPr/>
          </p:nvSpPr>
          <p:spPr bwMode="auto">
            <a:xfrm>
              <a:off x="7869238" y="3576638"/>
              <a:ext cx="608013" cy="276225"/>
            </a:xfrm>
            <a:custGeom>
              <a:avLst/>
              <a:gdLst>
                <a:gd name="T0" fmla="*/ 713 w 946"/>
                <a:gd name="T1" fmla="*/ 34 h 430"/>
                <a:gd name="T2" fmla="*/ 702 w 946"/>
                <a:gd name="T3" fmla="*/ 45 h 430"/>
                <a:gd name="T4" fmla="*/ 666 w 946"/>
                <a:gd name="T5" fmla="*/ 45 h 430"/>
                <a:gd name="T6" fmla="*/ 655 w 946"/>
                <a:gd name="T7" fmla="*/ 34 h 430"/>
                <a:gd name="T8" fmla="*/ 655 w 946"/>
                <a:gd name="T9" fmla="*/ 0 h 430"/>
                <a:gd name="T10" fmla="*/ 291 w 946"/>
                <a:gd name="T11" fmla="*/ 0 h 430"/>
                <a:gd name="T12" fmla="*/ 291 w 946"/>
                <a:gd name="T13" fmla="*/ 34 h 430"/>
                <a:gd name="T14" fmla="*/ 280 w 946"/>
                <a:gd name="T15" fmla="*/ 45 h 430"/>
                <a:gd name="T16" fmla="*/ 244 w 946"/>
                <a:gd name="T17" fmla="*/ 45 h 430"/>
                <a:gd name="T18" fmla="*/ 233 w 946"/>
                <a:gd name="T19" fmla="*/ 34 h 430"/>
                <a:gd name="T20" fmla="*/ 233 w 946"/>
                <a:gd name="T21" fmla="*/ 0 h 430"/>
                <a:gd name="T22" fmla="*/ 0 w 946"/>
                <a:gd name="T23" fmla="*/ 0 h 430"/>
                <a:gd name="T24" fmla="*/ 0 w 946"/>
                <a:gd name="T25" fmla="*/ 298 h 430"/>
                <a:gd name="T26" fmla="*/ 131 w 946"/>
                <a:gd name="T27" fmla="*/ 430 h 430"/>
                <a:gd name="T28" fmla="*/ 815 w 946"/>
                <a:gd name="T29" fmla="*/ 430 h 430"/>
                <a:gd name="T30" fmla="*/ 946 w 946"/>
                <a:gd name="T31" fmla="*/ 298 h 430"/>
                <a:gd name="T32" fmla="*/ 946 w 946"/>
                <a:gd name="T33" fmla="*/ 0 h 430"/>
                <a:gd name="T34" fmla="*/ 713 w 946"/>
                <a:gd name="T35" fmla="*/ 0 h 430"/>
                <a:gd name="T36" fmla="*/ 713 w 946"/>
                <a:gd name="T37" fmla="*/ 34 h 430"/>
                <a:gd name="T38" fmla="*/ 729 w 946"/>
                <a:gd name="T39" fmla="*/ 34 h 430"/>
                <a:gd name="T40" fmla="*/ 729 w 946"/>
                <a:gd name="T41" fmla="*/ 16 h 430"/>
                <a:gd name="T42" fmla="*/ 930 w 946"/>
                <a:gd name="T43" fmla="*/ 16 h 430"/>
                <a:gd name="T44" fmla="*/ 930 w 946"/>
                <a:gd name="T45" fmla="*/ 298 h 430"/>
                <a:gd name="T46" fmla="*/ 815 w 946"/>
                <a:gd name="T47" fmla="*/ 414 h 430"/>
                <a:gd name="T48" fmla="*/ 131 w 946"/>
                <a:gd name="T49" fmla="*/ 414 h 430"/>
                <a:gd name="T50" fmla="*/ 16 w 946"/>
                <a:gd name="T51" fmla="*/ 298 h 430"/>
                <a:gd name="T52" fmla="*/ 16 w 946"/>
                <a:gd name="T53" fmla="*/ 16 h 430"/>
                <a:gd name="T54" fmla="*/ 217 w 946"/>
                <a:gd name="T55" fmla="*/ 16 h 430"/>
                <a:gd name="T56" fmla="*/ 217 w 946"/>
                <a:gd name="T57" fmla="*/ 34 h 430"/>
                <a:gd name="T58" fmla="*/ 244 w 946"/>
                <a:gd name="T59" fmla="*/ 61 h 430"/>
                <a:gd name="T60" fmla="*/ 280 w 946"/>
                <a:gd name="T61" fmla="*/ 61 h 430"/>
                <a:gd name="T62" fmla="*/ 307 w 946"/>
                <a:gd name="T63" fmla="*/ 34 h 430"/>
                <a:gd name="T64" fmla="*/ 307 w 946"/>
                <a:gd name="T65" fmla="*/ 16 h 430"/>
                <a:gd name="T66" fmla="*/ 639 w 946"/>
                <a:gd name="T67" fmla="*/ 16 h 430"/>
                <a:gd name="T68" fmla="*/ 639 w 946"/>
                <a:gd name="T69" fmla="*/ 34 h 430"/>
                <a:gd name="T70" fmla="*/ 666 w 946"/>
                <a:gd name="T71" fmla="*/ 61 h 430"/>
                <a:gd name="T72" fmla="*/ 702 w 946"/>
                <a:gd name="T73" fmla="*/ 61 h 430"/>
                <a:gd name="T74" fmla="*/ 729 w 946"/>
                <a:gd name="T75" fmla="*/ 3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713" y="34"/>
                  </a:moveTo>
                  <a:cubicBezTo>
                    <a:pt x="713" y="40"/>
                    <a:pt x="708" y="45"/>
                    <a:pt x="702" y="45"/>
                  </a:cubicBezTo>
                  <a:cubicBezTo>
                    <a:pt x="666" y="45"/>
                    <a:pt x="666" y="45"/>
                    <a:pt x="666" y="45"/>
                  </a:cubicBezTo>
                  <a:cubicBezTo>
                    <a:pt x="660" y="45"/>
                    <a:pt x="655" y="40"/>
                    <a:pt x="655" y="34"/>
                  </a:cubicBezTo>
                  <a:cubicBezTo>
                    <a:pt x="655" y="0"/>
                    <a:pt x="655" y="0"/>
                    <a:pt x="655" y="0"/>
                  </a:cubicBezTo>
                  <a:cubicBezTo>
                    <a:pt x="291" y="0"/>
                    <a:pt x="291" y="0"/>
                    <a:pt x="291" y="0"/>
                  </a:cubicBezTo>
                  <a:cubicBezTo>
                    <a:pt x="291" y="34"/>
                    <a:pt x="291" y="34"/>
                    <a:pt x="291" y="34"/>
                  </a:cubicBezTo>
                  <a:cubicBezTo>
                    <a:pt x="291" y="40"/>
                    <a:pt x="286" y="45"/>
                    <a:pt x="280" y="45"/>
                  </a:cubicBezTo>
                  <a:cubicBezTo>
                    <a:pt x="244" y="45"/>
                    <a:pt x="244" y="45"/>
                    <a:pt x="244" y="45"/>
                  </a:cubicBezTo>
                  <a:cubicBezTo>
                    <a:pt x="238" y="45"/>
                    <a:pt x="233" y="40"/>
                    <a:pt x="233" y="34"/>
                  </a:cubicBezTo>
                  <a:cubicBezTo>
                    <a:pt x="233" y="0"/>
                    <a:pt x="233" y="0"/>
                    <a:pt x="233" y="0"/>
                  </a:cubicBezTo>
                  <a:cubicBezTo>
                    <a:pt x="0" y="0"/>
                    <a:pt x="0" y="0"/>
                    <a:pt x="0" y="0"/>
                  </a:cubicBezTo>
                  <a:cubicBezTo>
                    <a:pt x="0" y="298"/>
                    <a:pt x="0" y="298"/>
                    <a:pt x="0" y="298"/>
                  </a:cubicBezTo>
                  <a:cubicBezTo>
                    <a:pt x="0" y="371"/>
                    <a:pt x="58" y="430"/>
                    <a:pt x="131" y="430"/>
                  </a:cubicBezTo>
                  <a:cubicBezTo>
                    <a:pt x="815" y="430"/>
                    <a:pt x="815" y="430"/>
                    <a:pt x="815" y="430"/>
                  </a:cubicBezTo>
                  <a:cubicBezTo>
                    <a:pt x="887" y="430"/>
                    <a:pt x="946" y="371"/>
                    <a:pt x="946" y="298"/>
                  </a:cubicBezTo>
                  <a:cubicBezTo>
                    <a:pt x="946" y="0"/>
                    <a:pt x="946" y="0"/>
                    <a:pt x="946" y="0"/>
                  </a:cubicBezTo>
                  <a:cubicBezTo>
                    <a:pt x="713" y="0"/>
                    <a:pt x="713" y="0"/>
                    <a:pt x="713" y="0"/>
                  </a:cubicBezTo>
                  <a:lnTo>
                    <a:pt x="713" y="34"/>
                  </a:lnTo>
                  <a:close/>
                  <a:moveTo>
                    <a:pt x="729" y="34"/>
                  </a:moveTo>
                  <a:cubicBezTo>
                    <a:pt x="729" y="16"/>
                    <a:pt x="729" y="16"/>
                    <a:pt x="729" y="16"/>
                  </a:cubicBezTo>
                  <a:cubicBezTo>
                    <a:pt x="930" y="16"/>
                    <a:pt x="930" y="16"/>
                    <a:pt x="930" y="16"/>
                  </a:cubicBezTo>
                  <a:cubicBezTo>
                    <a:pt x="930" y="298"/>
                    <a:pt x="930" y="298"/>
                    <a:pt x="930" y="298"/>
                  </a:cubicBezTo>
                  <a:cubicBezTo>
                    <a:pt x="930" y="362"/>
                    <a:pt x="878" y="414"/>
                    <a:pt x="815" y="414"/>
                  </a:cubicBezTo>
                  <a:cubicBezTo>
                    <a:pt x="131" y="414"/>
                    <a:pt x="131" y="414"/>
                    <a:pt x="131" y="414"/>
                  </a:cubicBezTo>
                  <a:cubicBezTo>
                    <a:pt x="67" y="414"/>
                    <a:pt x="16" y="362"/>
                    <a:pt x="16" y="298"/>
                  </a:cubicBezTo>
                  <a:cubicBezTo>
                    <a:pt x="16" y="16"/>
                    <a:pt x="16" y="16"/>
                    <a:pt x="16" y="16"/>
                  </a:cubicBezTo>
                  <a:cubicBezTo>
                    <a:pt x="217" y="16"/>
                    <a:pt x="217" y="16"/>
                    <a:pt x="217" y="16"/>
                  </a:cubicBezTo>
                  <a:cubicBezTo>
                    <a:pt x="217" y="34"/>
                    <a:pt x="217" y="34"/>
                    <a:pt x="217" y="34"/>
                  </a:cubicBezTo>
                  <a:cubicBezTo>
                    <a:pt x="217" y="49"/>
                    <a:pt x="229" y="61"/>
                    <a:pt x="244" y="61"/>
                  </a:cubicBezTo>
                  <a:cubicBezTo>
                    <a:pt x="280" y="61"/>
                    <a:pt x="280" y="61"/>
                    <a:pt x="280" y="61"/>
                  </a:cubicBezTo>
                  <a:cubicBezTo>
                    <a:pt x="295" y="61"/>
                    <a:pt x="307" y="49"/>
                    <a:pt x="307" y="34"/>
                  </a:cubicBezTo>
                  <a:cubicBezTo>
                    <a:pt x="307" y="16"/>
                    <a:pt x="307" y="16"/>
                    <a:pt x="307" y="16"/>
                  </a:cubicBezTo>
                  <a:cubicBezTo>
                    <a:pt x="639" y="16"/>
                    <a:pt x="639" y="16"/>
                    <a:pt x="639" y="16"/>
                  </a:cubicBezTo>
                  <a:cubicBezTo>
                    <a:pt x="639" y="34"/>
                    <a:pt x="639" y="34"/>
                    <a:pt x="639" y="34"/>
                  </a:cubicBezTo>
                  <a:cubicBezTo>
                    <a:pt x="639" y="49"/>
                    <a:pt x="651" y="61"/>
                    <a:pt x="666" y="61"/>
                  </a:cubicBezTo>
                  <a:cubicBezTo>
                    <a:pt x="702" y="61"/>
                    <a:pt x="702" y="61"/>
                    <a:pt x="702" y="61"/>
                  </a:cubicBezTo>
                  <a:cubicBezTo>
                    <a:pt x="717" y="61"/>
                    <a:pt x="729" y="49"/>
                    <a:pt x="7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9" name="Freeform 7"/>
          <p:cNvSpPr>
            <a:spLocks/>
          </p:cNvSpPr>
          <p:nvPr userDrawn="1"/>
        </p:nvSpPr>
        <p:spPr bwMode="auto">
          <a:xfrm>
            <a:off x="696347" y="1424919"/>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0" name="Text Placeholder 1"/>
          <p:cNvSpPr>
            <a:spLocks noGrp="1"/>
          </p:cNvSpPr>
          <p:nvPr userDrawn="1">
            <p:ph type="body" sz="quarter" idx="28" hasCustomPrompt="1"/>
          </p:nvPr>
        </p:nvSpPr>
        <p:spPr>
          <a:xfrm>
            <a:off x="696349" y="1426915"/>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1" name="Freeform 7"/>
          <p:cNvSpPr>
            <a:spLocks/>
          </p:cNvSpPr>
          <p:nvPr userDrawn="1"/>
        </p:nvSpPr>
        <p:spPr bwMode="auto">
          <a:xfrm>
            <a:off x="3351135" y="1800970"/>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2" name="Text Placeholder 1"/>
          <p:cNvSpPr>
            <a:spLocks noGrp="1"/>
          </p:cNvSpPr>
          <p:nvPr userDrawn="1">
            <p:ph type="body" sz="quarter" idx="29" hasCustomPrompt="1"/>
          </p:nvPr>
        </p:nvSpPr>
        <p:spPr>
          <a:xfrm>
            <a:off x="3351137" y="1802966"/>
            <a:ext cx="2345900" cy="987662"/>
          </a:xfrm>
        </p:spPr>
        <p:txBody>
          <a:bodyPr anchor="ctr">
            <a:noAutofit/>
          </a:bodyPr>
          <a:lstStyle>
            <a:lvl1pPr marL="0" indent="0" algn="ctr" rtl="1">
              <a:buNone/>
              <a:defRPr sz="20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3" name="Freeform 7"/>
          <p:cNvSpPr>
            <a:spLocks/>
          </p:cNvSpPr>
          <p:nvPr userDrawn="1"/>
        </p:nvSpPr>
        <p:spPr bwMode="auto">
          <a:xfrm>
            <a:off x="6034622" y="1426915"/>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4" name="Text Placeholder 1"/>
          <p:cNvSpPr>
            <a:spLocks noGrp="1"/>
          </p:cNvSpPr>
          <p:nvPr userDrawn="1">
            <p:ph type="body" sz="quarter" idx="30" hasCustomPrompt="1"/>
          </p:nvPr>
        </p:nvSpPr>
        <p:spPr>
          <a:xfrm>
            <a:off x="6034624" y="1428911"/>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Tree>
    <p:extLst>
      <p:ext uri="{BB962C8B-B14F-4D97-AF65-F5344CB8AC3E}">
        <p14:creationId xmlns:p14="http://schemas.microsoft.com/office/powerpoint/2010/main" val="265970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
                                        </p:tgtEl>
                                      </p:cBhvr>
                                    </p:animEffect>
                                    <p:animScale>
                                      <p:cBhvr>
                                        <p:cTn id="7" dur="250" autoRev="1" fill="hold"/>
                                        <p:tgtEl>
                                          <p:spTgt spid="9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7"/>
                                        </p:tgtEl>
                                      </p:cBhvr>
                                    </p:animEffect>
                                    <p:animScale>
                                      <p:cBhvr>
                                        <p:cTn id="17"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شريحة 20">
    <p:spTree>
      <p:nvGrpSpPr>
        <p:cNvPr id="1" name=""/>
        <p:cNvGrpSpPr/>
        <p:nvPr/>
      </p:nvGrpSpPr>
      <p:grpSpPr>
        <a:xfrm>
          <a:off x="0" y="0"/>
          <a:ext cx="0" cy="0"/>
          <a:chOff x="0" y="0"/>
          <a:chExt cx="0" cy="0"/>
        </a:xfrm>
      </p:grpSpPr>
      <p:sp>
        <p:nvSpPr>
          <p:cNvPr id="51"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رأسـي</a:t>
            </a:r>
            <a:endParaRPr lang="en-US" dirty="0"/>
          </a:p>
        </p:txBody>
      </p:sp>
      <p:sp>
        <p:nvSpPr>
          <p:cNvPr id="28" name="Freeform 5"/>
          <p:cNvSpPr>
            <a:spLocks/>
          </p:cNvSpPr>
          <p:nvPr userDrawn="1"/>
        </p:nvSpPr>
        <p:spPr bwMode="auto">
          <a:xfrm>
            <a:off x="3359660" y="1704613"/>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6"/>
          <p:cNvSpPr>
            <a:spLocks/>
          </p:cNvSpPr>
          <p:nvPr userDrawn="1"/>
        </p:nvSpPr>
        <p:spPr bwMode="auto">
          <a:xfrm>
            <a:off x="3653372" y="2284052"/>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7"/>
          <p:cNvSpPr>
            <a:spLocks/>
          </p:cNvSpPr>
          <p:nvPr userDrawn="1"/>
        </p:nvSpPr>
        <p:spPr bwMode="auto">
          <a:xfrm>
            <a:off x="3976261" y="2862194"/>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4"/>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8"/>
          <p:cNvSpPr>
            <a:spLocks/>
          </p:cNvSpPr>
          <p:nvPr userDrawn="1"/>
        </p:nvSpPr>
        <p:spPr bwMode="auto">
          <a:xfrm>
            <a:off x="4300446" y="3441634"/>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Text Placeholder 68"/>
          <p:cNvSpPr>
            <a:spLocks noGrp="1"/>
          </p:cNvSpPr>
          <p:nvPr>
            <p:ph type="body" sz="quarter" idx="25" hasCustomPrompt="1"/>
          </p:nvPr>
        </p:nvSpPr>
        <p:spPr>
          <a:xfrm>
            <a:off x="2248686" y="4119914"/>
            <a:ext cx="4609314" cy="612076"/>
          </a:xfrm>
        </p:spPr>
        <p:txBody>
          <a:bodyPr anchor="ctr">
            <a:noAutofit/>
          </a:bodyPr>
          <a:lstStyle>
            <a:lvl1pPr marL="0" indent="0" algn="ctr" rtl="1">
              <a:buNone/>
              <a:defRPr sz="2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1" name="Text Placeholder 68"/>
          <p:cNvSpPr>
            <a:spLocks noGrp="1"/>
          </p:cNvSpPr>
          <p:nvPr>
            <p:ph type="body" sz="quarter" idx="26" hasCustomPrompt="1"/>
          </p:nvPr>
        </p:nvSpPr>
        <p:spPr>
          <a:xfrm>
            <a:off x="5822443" y="1704613"/>
            <a:ext cx="2713243" cy="525830"/>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2" name="Text Placeholder 68"/>
          <p:cNvSpPr>
            <a:spLocks noGrp="1"/>
          </p:cNvSpPr>
          <p:nvPr>
            <p:ph type="body" sz="quarter" idx="27" hasCustomPrompt="1"/>
          </p:nvPr>
        </p:nvSpPr>
        <p:spPr>
          <a:xfrm>
            <a:off x="844555" y="2284052"/>
            <a:ext cx="2718047" cy="524532"/>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3" name="Text Placeholder 68"/>
          <p:cNvSpPr>
            <a:spLocks noGrp="1"/>
          </p:cNvSpPr>
          <p:nvPr>
            <p:ph type="body" sz="quarter" idx="28" hasCustomPrompt="1"/>
          </p:nvPr>
        </p:nvSpPr>
        <p:spPr>
          <a:xfrm>
            <a:off x="5315225" y="2862194"/>
            <a:ext cx="2713243" cy="525829"/>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4" name="Text Placeholder 68"/>
          <p:cNvSpPr>
            <a:spLocks noGrp="1"/>
          </p:cNvSpPr>
          <p:nvPr>
            <p:ph type="body" sz="quarter" idx="29" hasCustomPrompt="1"/>
          </p:nvPr>
        </p:nvSpPr>
        <p:spPr>
          <a:xfrm>
            <a:off x="1403648" y="3450070"/>
            <a:ext cx="2718047" cy="517394"/>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5" name="Text Placeholder 68"/>
          <p:cNvSpPr>
            <a:spLocks noGrp="1"/>
          </p:cNvSpPr>
          <p:nvPr>
            <p:ph type="body" sz="quarter" idx="30" hasCustomPrompt="1"/>
          </p:nvPr>
        </p:nvSpPr>
        <p:spPr>
          <a:xfrm>
            <a:off x="4283368" y="1704613"/>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1</a:t>
            </a:r>
          </a:p>
        </p:txBody>
      </p:sp>
      <p:sp>
        <p:nvSpPr>
          <p:cNvPr id="46" name="Text Placeholder 68"/>
          <p:cNvSpPr>
            <a:spLocks noGrp="1"/>
          </p:cNvSpPr>
          <p:nvPr>
            <p:ph type="body" sz="quarter" idx="31" hasCustomPrompt="1"/>
          </p:nvPr>
        </p:nvSpPr>
        <p:spPr>
          <a:xfrm>
            <a:off x="4283368" y="228275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2</a:t>
            </a:r>
          </a:p>
        </p:txBody>
      </p:sp>
      <p:sp>
        <p:nvSpPr>
          <p:cNvPr id="47" name="Text Placeholder 68"/>
          <p:cNvSpPr>
            <a:spLocks noGrp="1"/>
          </p:cNvSpPr>
          <p:nvPr>
            <p:ph type="body" sz="quarter" idx="32" hasCustomPrompt="1"/>
          </p:nvPr>
        </p:nvSpPr>
        <p:spPr>
          <a:xfrm>
            <a:off x="4283368" y="286219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3</a:t>
            </a:r>
          </a:p>
        </p:txBody>
      </p:sp>
      <p:sp>
        <p:nvSpPr>
          <p:cNvPr id="48" name="Text Placeholder 68"/>
          <p:cNvSpPr>
            <a:spLocks noGrp="1"/>
          </p:cNvSpPr>
          <p:nvPr>
            <p:ph type="body" sz="quarter" idx="33" hasCustomPrompt="1"/>
          </p:nvPr>
        </p:nvSpPr>
        <p:spPr>
          <a:xfrm>
            <a:off x="4340518" y="3441634"/>
            <a:ext cx="4664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val="40432289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21">
    <p:spTree>
      <p:nvGrpSpPr>
        <p:cNvPr id="1" name=""/>
        <p:cNvGrpSpPr/>
        <p:nvPr/>
      </p:nvGrpSpPr>
      <p:grpSpPr>
        <a:xfrm>
          <a:off x="0" y="0"/>
          <a:ext cx="0" cy="0"/>
          <a:chOff x="0" y="0"/>
          <a:chExt cx="0" cy="0"/>
        </a:xfrm>
      </p:grpSpPr>
      <p:sp>
        <p:nvSpPr>
          <p:cNvPr id="16"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endParaRPr lang="en-US" dirty="0"/>
          </a:p>
        </p:txBody>
      </p:sp>
      <p:sp>
        <p:nvSpPr>
          <p:cNvPr id="34" name="Text Placeholder 68"/>
          <p:cNvSpPr>
            <a:spLocks noGrp="1"/>
          </p:cNvSpPr>
          <p:nvPr>
            <p:ph type="body" sz="quarter" idx="21" hasCustomPrompt="1"/>
          </p:nvPr>
        </p:nvSpPr>
        <p:spPr>
          <a:xfrm>
            <a:off x="1368974" y="4381937"/>
            <a:ext cx="6447876" cy="494069"/>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5" name="Text Placeholder 68"/>
          <p:cNvSpPr>
            <a:spLocks noGrp="1"/>
          </p:cNvSpPr>
          <p:nvPr>
            <p:ph type="body" sz="quarter" idx="22" hasCustomPrompt="1"/>
          </p:nvPr>
        </p:nvSpPr>
        <p:spPr>
          <a:xfrm>
            <a:off x="611560" y="1732740"/>
            <a:ext cx="2376264" cy="983026"/>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6" name="Text Placeholder 68"/>
          <p:cNvSpPr>
            <a:spLocks noGrp="1"/>
          </p:cNvSpPr>
          <p:nvPr>
            <p:ph type="body" sz="quarter" idx="24" hasCustomPrompt="1"/>
          </p:nvPr>
        </p:nvSpPr>
        <p:spPr>
          <a:xfrm>
            <a:off x="6156176" y="1732740"/>
            <a:ext cx="2376264" cy="983026"/>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8" name="Group 4"/>
          <p:cNvGrpSpPr>
            <a:grpSpLocks noChangeAspect="1"/>
          </p:cNvGrpSpPr>
          <p:nvPr userDrawn="1"/>
        </p:nvGrpSpPr>
        <p:grpSpPr bwMode="auto">
          <a:xfrm>
            <a:off x="3337506" y="1615804"/>
            <a:ext cx="2462638" cy="2628392"/>
            <a:chOff x="1422" y="66"/>
            <a:chExt cx="2912" cy="3108"/>
          </a:xfrm>
        </p:grpSpPr>
        <p:sp>
          <p:nvSpPr>
            <p:cNvPr id="39" name="Freeform 5"/>
            <p:cNvSpPr>
              <a:spLocks/>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Freeform 6"/>
            <p:cNvSpPr>
              <a:spLocks/>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7"/>
            <p:cNvSpPr>
              <a:spLocks/>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2" name="Text Placeholder 68"/>
          <p:cNvSpPr>
            <a:spLocks noGrp="1"/>
          </p:cNvSpPr>
          <p:nvPr>
            <p:ph type="body" sz="quarter" idx="25" hasCustomPrompt="1"/>
          </p:nvPr>
        </p:nvSpPr>
        <p:spPr>
          <a:xfrm>
            <a:off x="3773919" y="2030083"/>
            <a:ext cx="1568708" cy="160908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عنـــوان المخــــطط</a:t>
            </a:r>
            <a:endParaRPr lang="en-US" dirty="0"/>
          </a:p>
        </p:txBody>
      </p:sp>
    </p:spTree>
    <p:extLst>
      <p:ext uri="{BB962C8B-B14F-4D97-AF65-F5344CB8AC3E}">
        <p14:creationId xmlns:p14="http://schemas.microsoft.com/office/powerpoint/2010/main" val="56586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شريحة 22">
    <p:spTree>
      <p:nvGrpSpPr>
        <p:cNvPr id="1" name=""/>
        <p:cNvGrpSpPr/>
        <p:nvPr/>
      </p:nvGrpSpPr>
      <p:grpSpPr>
        <a:xfrm>
          <a:off x="0" y="0"/>
          <a:ext cx="0" cy="0"/>
          <a:chOff x="0" y="0"/>
          <a:chExt cx="0" cy="0"/>
        </a:xfrm>
      </p:grpSpPr>
      <p:sp>
        <p:nvSpPr>
          <p:cNvPr id="16"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- 2</a:t>
            </a:r>
            <a:endParaRPr lang="en-US" dirty="0"/>
          </a:p>
        </p:txBody>
      </p:sp>
      <p:sp>
        <p:nvSpPr>
          <p:cNvPr id="7" name="Text Placeholder 68"/>
          <p:cNvSpPr>
            <a:spLocks noGrp="1"/>
          </p:cNvSpPr>
          <p:nvPr>
            <p:ph type="body" sz="quarter" idx="21" hasCustomPrompt="1"/>
          </p:nvPr>
        </p:nvSpPr>
        <p:spPr>
          <a:xfrm>
            <a:off x="611560" y="382034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grpSp>
        <p:nvGrpSpPr>
          <p:cNvPr id="8" name="Group 4"/>
          <p:cNvGrpSpPr>
            <a:grpSpLocks noChangeAspect="1"/>
          </p:cNvGrpSpPr>
          <p:nvPr userDrawn="1"/>
        </p:nvGrpSpPr>
        <p:grpSpPr bwMode="auto">
          <a:xfrm>
            <a:off x="3255036" y="1762694"/>
            <a:ext cx="2633930" cy="2633928"/>
            <a:chOff x="1771" y="511"/>
            <a:chExt cx="2218" cy="2218"/>
          </a:xfrm>
        </p:grpSpPr>
        <p:sp>
          <p:nvSpPr>
            <p:cNvPr id="9"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3" name="Text Placeholder 68"/>
          <p:cNvSpPr>
            <a:spLocks noGrp="1"/>
          </p:cNvSpPr>
          <p:nvPr>
            <p:ph type="body" sz="quarter" idx="22" hasCustomPrompt="1"/>
          </p:nvPr>
        </p:nvSpPr>
        <p:spPr>
          <a:xfrm>
            <a:off x="611560" y="166010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4" name="Text Placeholder 68"/>
          <p:cNvSpPr>
            <a:spLocks noGrp="1"/>
          </p:cNvSpPr>
          <p:nvPr>
            <p:ph type="body" sz="quarter" idx="23" hasCustomPrompt="1"/>
          </p:nvPr>
        </p:nvSpPr>
        <p:spPr>
          <a:xfrm>
            <a:off x="5940152" y="382034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5" name="Text Placeholder 68"/>
          <p:cNvSpPr>
            <a:spLocks noGrp="1"/>
          </p:cNvSpPr>
          <p:nvPr>
            <p:ph type="body" sz="quarter" idx="24" hasCustomPrompt="1"/>
          </p:nvPr>
        </p:nvSpPr>
        <p:spPr>
          <a:xfrm>
            <a:off x="5940152" y="166010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7" name="Text Placeholder 68"/>
          <p:cNvSpPr>
            <a:spLocks noGrp="1"/>
          </p:cNvSpPr>
          <p:nvPr>
            <p:ph type="body" sz="quarter" idx="25" hasCustomPrompt="1"/>
          </p:nvPr>
        </p:nvSpPr>
        <p:spPr>
          <a:xfrm>
            <a:off x="3680604" y="2500654"/>
            <a:ext cx="1782792" cy="120870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346216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شريحة 23">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- 3</a:t>
            </a:r>
            <a:endParaRPr lang="en-US" dirty="0"/>
          </a:p>
        </p:txBody>
      </p:sp>
      <p:sp>
        <p:nvSpPr>
          <p:cNvPr id="28" name="Text Placeholder 4"/>
          <p:cNvSpPr>
            <a:spLocks noGrp="1"/>
          </p:cNvSpPr>
          <p:nvPr>
            <p:ph type="body" sz="quarter" idx="23" hasCustomPrompt="1"/>
          </p:nvPr>
        </p:nvSpPr>
        <p:spPr>
          <a:xfrm>
            <a:off x="467544" y="1701900"/>
            <a:ext cx="3135247"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29" name="Text Placeholder 4"/>
          <p:cNvSpPr>
            <a:spLocks noGrp="1"/>
          </p:cNvSpPr>
          <p:nvPr>
            <p:ph type="body" sz="quarter" idx="24" hasCustomPrompt="1"/>
          </p:nvPr>
        </p:nvSpPr>
        <p:spPr>
          <a:xfrm>
            <a:off x="5575824" y="1701900"/>
            <a:ext cx="3100631"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0" name="Text Placeholder 4"/>
          <p:cNvSpPr>
            <a:spLocks noGrp="1"/>
          </p:cNvSpPr>
          <p:nvPr>
            <p:ph type="body" sz="quarter" idx="25" hasCustomPrompt="1"/>
          </p:nvPr>
        </p:nvSpPr>
        <p:spPr>
          <a:xfrm>
            <a:off x="5932550" y="3319774"/>
            <a:ext cx="2743906"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4"/>
          <p:cNvSpPr>
            <a:spLocks noGrp="1"/>
          </p:cNvSpPr>
          <p:nvPr>
            <p:ph type="body" sz="quarter" idx="26" hasCustomPrompt="1"/>
          </p:nvPr>
        </p:nvSpPr>
        <p:spPr>
          <a:xfrm>
            <a:off x="2292140" y="4297524"/>
            <a:ext cx="4559510" cy="434466"/>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2" name="Text Placeholder 4"/>
          <p:cNvSpPr>
            <a:spLocks noGrp="1"/>
          </p:cNvSpPr>
          <p:nvPr>
            <p:ph type="body" sz="quarter" idx="27" hasCustomPrompt="1"/>
          </p:nvPr>
        </p:nvSpPr>
        <p:spPr>
          <a:xfrm>
            <a:off x="467544" y="3319774"/>
            <a:ext cx="2756110" cy="507392"/>
          </a:xfrm>
        </p:spPr>
        <p:txBody>
          <a:bodyPr anchor="ctr">
            <a:no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3" name="Group 4"/>
          <p:cNvGrpSpPr>
            <a:grpSpLocks noChangeAspect="1"/>
          </p:cNvGrpSpPr>
          <p:nvPr userDrawn="1"/>
        </p:nvGrpSpPr>
        <p:grpSpPr bwMode="auto">
          <a:xfrm>
            <a:off x="3224648" y="1690777"/>
            <a:ext cx="2688840" cy="2648584"/>
            <a:chOff x="1277" y="41"/>
            <a:chExt cx="3206" cy="3158"/>
          </a:xfrm>
        </p:grpSpPr>
        <p:sp>
          <p:nvSpPr>
            <p:cNvPr id="34" name="Freeform 5"/>
            <p:cNvSpPr>
              <a:spLocks/>
            </p:cNvSpPr>
            <p:nvPr userDrawn="1"/>
          </p:nvSpPr>
          <p:spPr bwMode="auto">
            <a:xfrm>
              <a:off x="1277" y="1078"/>
              <a:ext cx="905" cy="1612"/>
            </a:xfrm>
            <a:custGeom>
              <a:avLst/>
              <a:gdLst>
                <a:gd name="T0" fmla="*/ 189 w 382"/>
                <a:gd name="T1" fmla="*/ 184 h 681"/>
                <a:gd name="T2" fmla="*/ 210 w 382"/>
                <a:gd name="T3" fmla="*/ 42 h 681"/>
                <a:gd name="T4" fmla="*/ 83 w 382"/>
                <a:gd name="T5" fmla="*/ 0 h 681"/>
                <a:gd name="T6" fmla="*/ 56 w 382"/>
                <a:gd name="T7" fmla="*/ 184 h 681"/>
                <a:gd name="T8" fmla="*/ 63 w 382"/>
                <a:gd name="T9" fmla="*/ 281 h 681"/>
                <a:gd name="T10" fmla="*/ 0 w 382"/>
                <a:gd name="T11" fmla="*/ 406 h 681"/>
                <a:gd name="T12" fmla="*/ 124 w 382"/>
                <a:gd name="T13" fmla="*/ 468 h 681"/>
                <a:gd name="T14" fmla="*/ 304 w 382"/>
                <a:gd name="T15" fmla="*/ 681 h 681"/>
                <a:gd name="T16" fmla="*/ 382 w 382"/>
                <a:gd name="T17" fmla="*/ 573 h 681"/>
                <a:gd name="T18" fmla="*/ 189 w 382"/>
                <a:gd name="T19" fmla="*/ 18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681">
                  <a:moveTo>
                    <a:pt x="189" y="184"/>
                  </a:moveTo>
                  <a:cubicBezTo>
                    <a:pt x="189" y="134"/>
                    <a:pt x="196" y="87"/>
                    <a:pt x="210" y="42"/>
                  </a:cubicBezTo>
                  <a:cubicBezTo>
                    <a:pt x="83" y="0"/>
                    <a:pt x="83" y="0"/>
                    <a:pt x="83" y="0"/>
                  </a:cubicBezTo>
                  <a:cubicBezTo>
                    <a:pt x="65" y="58"/>
                    <a:pt x="56" y="120"/>
                    <a:pt x="56" y="184"/>
                  </a:cubicBezTo>
                  <a:cubicBezTo>
                    <a:pt x="56" y="217"/>
                    <a:pt x="58" y="250"/>
                    <a:pt x="63" y="281"/>
                  </a:cubicBezTo>
                  <a:cubicBezTo>
                    <a:pt x="0" y="406"/>
                    <a:pt x="0" y="406"/>
                    <a:pt x="0" y="406"/>
                  </a:cubicBezTo>
                  <a:cubicBezTo>
                    <a:pt x="124" y="468"/>
                    <a:pt x="124" y="468"/>
                    <a:pt x="124" y="468"/>
                  </a:cubicBezTo>
                  <a:cubicBezTo>
                    <a:pt x="168" y="552"/>
                    <a:pt x="229" y="625"/>
                    <a:pt x="304" y="681"/>
                  </a:cubicBezTo>
                  <a:cubicBezTo>
                    <a:pt x="382" y="573"/>
                    <a:pt x="382" y="573"/>
                    <a:pt x="382" y="573"/>
                  </a:cubicBezTo>
                  <a:cubicBezTo>
                    <a:pt x="265" y="484"/>
                    <a:pt x="189" y="342"/>
                    <a:pt x="189" y="184"/>
                  </a:cubicBez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6"/>
            <p:cNvSpPr>
              <a:spLocks/>
            </p:cNvSpPr>
            <p:nvPr userDrawn="1"/>
          </p:nvSpPr>
          <p:spPr bwMode="auto">
            <a:xfrm>
              <a:off x="2040" y="2461"/>
              <a:ext cx="1688" cy="738"/>
            </a:xfrm>
            <a:custGeom>
              <a:avLst/>
              <a:gdLst>
                <a:gd name="T0" fmla="*/ 713 w 713"/>
                <a:gd name="T1" fmla="*/ 108 h 312"/>
                <a:gd name="T2" fmla="*/ 635 w 713"/>
                <a:gd name="T3" fmla="*/ 0 h 312"/>
                <a:gd name="T4" fmla="*/ 356 w 713"/>
                <a:gd name="T5" fmla="*/ 88 h 312"/>
                <a:gd name="T6" fmla="*/ 78 w 713"/>
                <a:gd name="T7" fmla="*/ 2 h 312"/>
                <a:gd name="T8" fmla="*/ 0 w 713"/>
                <a:gd name="T9" fmla="*/ 110 h 312"/>
                <a:gd name="T10" fmla="*/ 257 w 713"/>
                <a:gd name="T11" fmla="*/ 214 h 312"/>
                <a:gd name="T12" fmla="*/ 356 w 713"/>
                <a:gd name="T13" fmla="*/ 312 h 312"/>
                <a:gd name="T14" fmla="*/ 454 w 713"/>
                <a:gd name="T15" fmla="*/ 214 h 312"/>
                <a:gd name="T16" fmla="*/ 713 w 713"/>
                <a:gd name="T17" fmla="*/ 1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12">
                  <a:moveTo>
                    <a:pt x="713" y="108"/>
                  </a:moveTo>
                  <a:cubicBezTo>
                    <a:pt x="635" y="0"/>
                    <a:pt x="635" y="0"/>
                    <a:pt x="635" y="0"/>
                  </a:cubicBezTo>
                  <a:cubicBezTo>
                    <a:pt x="556" y="56"/>
                    <a:pt x="459" y="88"/>
                    <a:pt x="356" y="88"/>
                  </a:cubicBezTo>
                  <a:cubicBezTo>
                    <a:pt x="253" y="88"/>
                    <a:pt x="157" y="56"/>
                    <a:pt x="78" y="2"/>
                  </a:cubicBezTo>
                  <a:cubicBezTo>
                    <a:pt x="0" y="110"/>
                    <a:pt x="0" y="110"/>
                    <a:pt x="0" y="110"/>
                  </a:cubicBezTo>
                  <a:cubicBezTo>
                    <a:pt x="75" y="162"/>
                    <a:pt x="163" y="199"/>
                    <a:pt x="257" y="214"/>
                  </a:cubicBezTo>
                  <a:cubicBezTo>
                    <a:pt x="356" y="312"/>
                    <a:pt x="356" y="312"/>
                    <a:pt x="356" y="312"/>
                  </a:cubicBezTo>
                  <a:cubicBezTo>
                    <a:pt x="454" y="214"/>
                    <a:pt x="454" y="214"/>
                    <a:pt x="454" y="214"/>
                  </a:cubicBezTo>
                  <a:cubicBezTo>
                    <a:pt x="549" y="199"/>
                    <a:pt x="637" y="162"/>
                    <a:pt x="713" y="108"/>
                  </a:cubicBezTo>
                  <a:close/>
                </a:path>
              </a:pathLst>
            </a:custGeom>
            <a:solidFill>
              <a:schemeClr val="accent1">
                <a:lumMod val="75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 name="Freeform 7"/>
            <p:cNvSpPr>
              <a:spLocks/>
            </p:cNvSpPr>
            <p:nvPr userDrawn="1"/>
          </p:nvSpPr>
          <p:spPr bwMode="auto">
            <a:xfrm>
              <a:off x="2906" y="41"/>
              <a:ext cx="1364" cy="1084"/>
            </a:xfrm>
            <a:custGeom>
              <a:avLst/>
              <a:gdLst>
                <a:gd name="T0" fmla="*/ 449 w 576"/>
                <a:gd name="T1" fmla="*/ 458 h 458"/>
                <a:gd name="T2" fmla="*/ 576 w 576"/>
                <a:gd name="T3" fmla="*/ 416 h 458"/>
                <a:gd name="T4" fmla="*/ 427 w 576"/>
                <a:gd name="T5" fmla="*/ 180 h 458"/>
                <a:gd name="T6" fmla="*/ 405 w 576"/>
                <a:gd name="T7" fmla="*/ 42 h 458"/>
                <a:gd name="T8" fmla="*/ 267 w 576"/>
                <a:gd name="T9" fmla="*/ 65 h 458"/>
                <a:gd name="T10" fmla="*/ 0 w 576"/>
                <a:gd name="T11" fmla="*/ 0 h 458"/>
                <a:gd name="T12" fmla="*/ 0 w 576"/>
                <a:gd name="T13" fmla="*/ 133 h 458"/>
                <a:gd name="T14" fmla="*/ 449 w 576"/>
                <a:gd name="T15" fmla="*/ 45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58">
                  <a:moveTo>
                    <a:pt x="449" y="458"/>
                  </a:moveTo>
                  <a:cubicBezTo>
                    <a:pt x="576" y="416"/>
                    <a:pt x="576" y="416"/>
                    <a:pt x="576" y="416"/>
                  </a:cubicBezTo>
                  <a:cubicBezTo>
                    <a:pt x="544" y="327"/>
                    <a:pt x="493" y="246"/>
                    <a:pt x="427" y="180"/>
                  </a:cubicBezTo>
                  <a:cubicBezTo>
                    <a:pt x="405" y="42"/>
                    <a:pt x="405" y="42"/>
                    <a:pt x="405" y="42"/>
                  </a:cubicBezTo>
                  <a:cubicBezTo>
                    <a:pt x="267" y="65"/>
                    <a:pt x="267" y="65"/>
                    <a:pt x="267" y="65"/>
                  </a:cubicBezTo>
                  <a:cubicBezTo>
                    <a:pt x="187" y="25"/>
                    <a:pt x="96" y="2"/>
                    <a:pt x="0" y="0"/>
                  </a:cubicBezTo>
                  <a:cubicBezTo>
                    <a:pt x="0" y="133"/>
                    <a:pt x="0" y="133"/>
                    <a:pt x="0" y="133"/>
                  </a:cubicBezTo>
                  <a:cubicBezTo>
                    <a:pt x="208" y="138"/>
                    <a:pt x="383" y="272"/>
                    <a:pt x="449" y="458"/>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Freeform 8"/>
            <p:cNvSpPr>
              <a:spLocks/>
            </p:cNvSpPr>
            <p:nvPr userDrawn="1"/>
          </p:nvSpPr>
          <p:spPr bwMode="auto">
            <a:xfrm>
              <a:off x="1488" y="41"/>
              <a:ext cx="1361" cy="1086"/>
            </a:xfrm>
            <a:custGeom>
              <a:avLst/>
              <a:gdLst>
                <a:gd name="T0" fmla="*/ 1 w 575"/>
                <a:gd name="T1" fmla="*/ 418 h 459"/>
                <a:gd name="T2" fmla="*/ 127 w 575"/>
                <a:gd name="T3" fmla="*/ 459 h 459"/>
                <a:gd name="T4" fmla="*/ 575 w 575"/>
                <a:gd name="T5" fmla="*/ 133 h 459"/>
                <a:gd name="T6" fmla="*/ 575 w 575"/>
                <a:gd name="T7" fmla="*/ 0 h 459"/>
                <a:gd name="T8" fmla="*/ 306 w 575"/>
                <a:gd name="T9" fmla="*/ 68 h 459"/>
                <a:gd name="T10" fmla="*/ 168 w 575"/>
                <a:gd name="T11" fmla="*/ 46 h 459"/>
                <a:gd name="T12" fmla="*/ 147 w 575"/>
                <a:gd name="T13" fmla="*/ 183 h 459"/>
                <a:gd name="T14" fmla="*/ 0 w 575"/>
                <a:gd name="T15" fmla="*/ 417 h 459"/>
                <a:gd name="T16" fmla="*/ 1 w 575"/>
                <a:gd name="T17" fmla="*/ 4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459">
                  <a:moveTo>
                    <a:pt x="1" y="418"/>
                  </a:moveTo>
                  <a:cubicBezTo>
                    <a:pt x="127" y="459"/>
                    <a:pt x="127" y="459"/>
                    <a:pt x="127" y="459"/>
                  </a:cubicBezTo>
                  <a:cubicBezTo>
                    <a:pt x="193" y="273"/>
                    <a:pt x="367" y="138"/>
                    <a:pt x="575" y="133"/>
                  </a:cubicBezTo>
                  <a:cubicBezTo>
                    <a:pt x="575" y="0"/>
                    <a:pt x="575" y="0"/>
                    <a:pt x="575" y="0"/>
                  </a:cubicBezTo>
                  <a:cubicBezTo>
                    <a:pt x="479" y="2"/>
                    <a:pt x="387" y="26"/>
                    <a:pt x="306" y="68"/>
                  </a:cubicBezTo>
                  <a:cubicBezTo>
                    <a:pt x="168" y="46"/>
                    <a:pt x="168" y="46"/>
                    <a:pt x="168" y="46"/>
                  </a:cubicBezTo>
                  <a:cubicBezTo>
                    <a:pt x="147" y="183"/>
                    <a:pt x="147" y="183"/>
                    <a:pt x="147" y="183"/>
                  </a:cubicBezTo>
                  <a:cubicBezTo>
                    <a:pt x="82" y="249"/>
                    <a:pt x="31" y="328"/>
                    <a:pt x="0" y="417"/>
                  </a:cubicBezTo>
                  <a:lnTo>
                    <a:pt x="1" y="418"/>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9"/>
            <p:cNvSpPr>
              <a:spLocks/>
            </p:cNvSpPr>
            <p:nvPr userDrawn="1"/>
          </p:nvSpPr>
          <p:spPr bwMode="auto">
            <a:xfrm>
              <a:off x="3585" y="1073"/>
              <a:ext cx="898" cy="1612"/>
            </a:xfrm>
            <a:custGeom>
              <a:avLst/>
              <a:gdLst>
                <a:gd name="T0" fmla="*/ 379 w 379"/>
                <a:gd name="T1" fmla="*/ 408 h 681"/>
                <a:gd name="T2" fmla="*/ 317 w 379"/>
                <a:gd name="T3" fmla="*/ 284 h 681"/>
                <a:gd name="T4" fmla="*/ 324 w 379"/>
                <a:gd name="T5" fmla="*/ 185 h 681"/>
                <a:gd name="T6" fmla="*/ 297 w 379"/>
                <a:gd name="T7" fmla="*/ 0 h 681"/>
                <a:gd name="T8" fmla="*/ 297 w 379"/>
                <a:gd name="T9" fmla="*/ 0 h 681"/>
                <a:gd name="T10" fmla="*/ 296 w 379"/>
                <a:gd name="T11" fmla="*/ 0 h 681"/>
                <a:gd name="T12" fmla="*/ 170 w 379"/>
                <a:gd name="T13" fmla="*/ 42 h 681"/>
                <a:gd name="T14" fmla="*/ 191 w 379"/>
                <a:gd name="T15" fmla="*/ 185 h 681"/>
                <a:gd name="T16" fmla="*/ 0 w 379"/>
                <a:gd name="T17" fmla="*/ 573 h 681"/>
                <a:gd name="T18" fmla="*/ 78 w 379"/>
                <a:gd name="T19" fmla="*/ 681 h 681"/>
                <a:gd name="T20" fmla="*/ 255 w 379"/>
                <a:gd name="T21" fmla="*/ 471 h 681"/>
                <a:gd name="T22" fmla="*/ 379 w 379"/>
                <a:gd name="T23" fmla="*/ 40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81">
                  <a:moveTo>
                    <a:pt x="379" y="408"/>
                  </a:moveTo>
                  <a:cubicBezTo>
                    <a:pt x="317" y="284"/>
                    <a:pt x="317" y="284"/>
                    <a:pt x="317" y="284"/>
                  </a:cubicBezTo>
                  <a:cubicBezTo>
                    <a:pt x="322" y="252"/>
                    <a:pt x="324" y="219"/>
                    <a:pt x="324" y="185"/>
                  </a:cubicBezTo>
                  <a:cubicBezTo>
                    <a:pt x="324" y="121"/>
                    <a:pt x="315" y="60"/>
                    <a:pt x="297" y="0"/>
                  </a:cubicBezTo>
                  <a:cubicBezTo>
                    <a:pt x="297" y="0"/>
                    <a:pt x="297" y="0"/>
                    <a:pt x="297" y="0"/>
                  </a:cubicBezTo>
                  <a:cubicBezTo>
                    <a:pt x="296" y="0"/>
                    <a:pt x="296" y="0"/>
                    <a:pt x="296" y="0"/>
                  </a:cubicBezTo>
                  <a:cubicBezTo>
                    <a:pt x="170" y="42"/>
                    <a:pt x="170" y="42"/>
                    <a:pt x="170" y="42"/>
                  </a:cubicBezTo>
                  <a:cubicBezTo>
                    <a:pt x="184" y="87"/>
                    <a:pt x="191" y="136"/>
                    <a:pt x="191" y="185"/>
                  </a:cubicBezTo>
                  <a:cubicBezTo>
                    <a:pt x="191" y="343"/>
                    <a:pt x="116" y="484"/>
                    <a:pt x="0" y="573"/>
                  </a:cubicBezTo>
                  <a:cubicBezTo>
                    <a:pt x="78" y="681"/>
                    <a:pt x="78" y="681"/>
                    <a:pt x="78" y="681"/>
                  </a:cubicBezTo>
                  <a:cubicBezTo>
                    <a:pt x="152" y="626"/>
                    <a:pt x="212" y="554"/>
                    <a:pt x="255" y="471"/>
                  </a:cubicBezTo>
                  <a:lnTo>
                    <a:pt x="379" y="408"/>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9" name="Text Placeholder 4"/>
          <p:cNvSpPr>
            <a:spLocks noGrp="1"/>
          </p:cNvSpPr>
          <p:nvPr>
            <p:ph type="body" sz="quarter" idx="28" hasCustomPrompt="1"/>
          </p:nvPr>
        </p:nvSpPr>
        <p:spPr>
          <a:xfrm>
            <a:off x="3838948" y="2323381"/>
            <a:ext cx="1467044" cy="1277680"/>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240131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شريحة 24">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defRPr>
            </a:lvl1pPr>
          </a:lstStyle>
          <a:p>
            <a:pPr algn="r"/>
            <a:fld id="{018D0437-1013-4385-8D54-815F651F9982}" type="slidenum">
              <a:rPr lang="en-US" smtClean="0"/>
              <a:pPr algn="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a:t>
            </a:r>
            <a:endParaRPr lang="en-US" dirty="0"/>
          </a:p>
        </p:txBody>
      </p:sp>
      <p:grpSp>
        <p:nvGrpSpPr>
          <p:cNvPr id="18" name="Group 4"/>
          <p:cNvGrpSpPr>
            <a:grpSpLocks noChangeAspect="1"/>
          </p:cNvGrpSpPr>
          <p:nvPr userDrawn="1"/>
        </p:nvGrpSpPr>
        <p:grpSpPr bwMode="auto">
          <a:xfrm rot="10800000">
            <a:off x="2078011" y="1417319"/>
            <a:ext cx="4987980" cy="3386678"/>
            <a:chOff x="495" y="1"/>
            <a:chExt cx="4769" cy="3238"/>
          </a:xfrm>
        </p:grpSpPr>
        <p:sp>
          <p:nvSpPr>
            <p:cNvPr id="19" name="Freeform 5"/>
            <p:cNvSpPr>
              <a:spLocks/>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chemeClr val="bg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Oval 6"/>
            <p:cNvSpPr>
              <a:spLocks noChangeArrowheads="1"/>
            </p:cNvSpPr>
            <p:nvPr userDrawn="1"/>
          </p:nvSpPr>
          <p:spPr bwMode="auto">
            <a:xfrm>
              <a:off x="549" y="55"/>
              <a:ext cx="1766" cy="1767"/>
            </a:xfrm>
            <a:prstGeom prst="ellipse">
              <a:avLst/>
            </a:pr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Oval 7"/>
            <p:cNvSpPr>
              <a:spLocks noChangeArrowheads="1"/>
            </p:cNvSpPr>
            <p:nvPr userDrawn="1"/>
          </p:nvSpPr>
          <p:spPr bwMode="auto">
            <a:xfrm>
              <a:off x="3447" y="55"/>
              <a:ext cx="1765" cy="1767"/>
            </a:xfrm>
            <a:prstGeom prst="ellipse">
              <a:avLst/>
            </a:pr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Oval 8"/>
            <p:cNvSpPr>
              <a:spLocks noChangeArrowheads="1"/>
            </p:cNvSpPr>
            <p:nvPr userDrawn="1"/>
          </p:nvSpPr>
          <p:spPr bwMode="auto">
            <a:xfrm>
              <a:off x="2121" y="1667"/>
              <a:ext cx="1511" cy="1512"/>
            </a:xfrm>
            <a:prstGeom prst="ellipse">
              <a:avLst/>
            </a:pr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5" name="Text Placeholder 248"/>
          <p:cNvSpPr>
            <a:spLocks noGrp="1"/>
          </p:cNvSpPr>
          <p:nvPr>
            <p:ph type="body" sz="quarter" idx="22" hasCustomPrompt="1"/>
          </p:nvPr>
        </p:nvSpPr>
        <p:spPr>
          <a:xfrm>
            <a:off x="2236790" y="2964881"/>
            <a:ext cx="1662110" cy="174309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6" name="Text Placeholder 248"/>
          <p:cNvSpPr>
            <a:spLocks noGrp="1"/>
          </p:cNvSpPr>
          <p:nvPr>
            <p:ph type="body" sz="quarter" idx="24" hasCustomPrompt="1"/>
          </p:nvPr>
        </p:nvSpPr>
        <p:spPr>
          <a:xfrm>
            <a:off x="3829549" y="1509724"/>
            <a:ext cx="1490558" cy="149154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7" name="Text Placeholder 248"/>
          <p:cNvSpPr>
            <a:spLocks noGrp="1"/>
          </p:cNvSpPr>
          <p:nvPr>
            <p:ph type="body" sz="quarter" idx="25" hasCustomPrompt="1"/>
          </p:nvPr>
        </p:nvSpPr>
        <p:spPr>
          <a:xfrm>
            <a:off x="5250431" y="2964881"/>
            <a:ext cx="167107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انقـر لاستبــدال هذا النــص</a:t>
            </a:r>
            <a:endParaRPr lang="en-US" dirty="0"/>
          </a:p>
        </p:txBody>
      </p:sp>
    </p:spTree>
    <p:extLst>
      <p:ext uri="{BB962C8B-B14F-4D97-AF65-F5344CB8AC3E}">
        <p14:creationId xmlns:p14="http://schemas.microsoft.com/office/powerpoint/2010/main" val="23145493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uiExpand="1" build="p">
        <p:tmplLst>
          <p:tmpl lvl="1">
            <p:tnLst>
              <p:par>
                <p:cTn presetID="10" presetClass="entr" presetSubtype="0" fill="hold" nodeType="clickEffect" nodePh="1">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شريحة 25">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 - 2</a:t>
            </a:r>
            <a:endParaRPr lang="en-US" dirty="0"/>
          </a:p>
        </p:txBody>
      </p:sp>
      <p:grpSp>
        <p:nvGrpSpPr>
          <p:cNvPr id="15" name="Group 14"/>
          <p:cNvGrpSpPr/>
          <p:nvPr userDrawn="1"/>
        </p:nvGrpSpPr>
        <p:grpSpPr>
          <a:xfrm flipH="1">
            <a:off x="1138518" y="1312412"/>
            <a:ext cx="6532098" cy="3472374"/>
            <a:chOff x="1475656" y="1491630"/>
            <a:chExt cx="5857821" cy="3113937"/>
          </a:xfrm>
        </p:grpSpPr>
        <p:sp>
          <p:nvSpPr>
            <p:cNvPr id="16" name="Freeform 5"/>
            <p:cNvSpPr>
              <a:spLocks/>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chemeClr val="bg1">
                <a:lumMod val="95000"/>
              </a:schemeClr>
            </a:solidFill>
            <a:ln w="12700">
              <a:noFill/>
            </a:ln>
          </p:spPr>
          <p:txBody>
            <a:bodyPr vert="horz" wrap="square" lIns="91440" tIns="45720" rIns="91440" bIns="45720" numCol="1" anchor="t" anchorCtr="0" compatLnSpc="1">
              <a:prstTxWarp prst="textNoShape">
                <a:avLst/>
              </a:prstTxWarp>
            </a:bodyPr>
            <a:lstStyle/>
            <a:p>
              <a:pPr algn="r" rtl="1"/>
              <a:endParaRPr lang="en-US" sz="2200">
                <a:latin typeface="Roboto Condensed Light" panose="02000000000000000000" pitchFamily="2" charset="0"/>
                <a:ea typeface="Roboto Condensed Light" panose="02000000000000000000" pitchFamily="2" charset="0"/>
              </a:endParaRPr>
            </a:p>
          </p:txBody>
        </p:sp>
        <p:sp>
          <p:nvSpPr>
            <p:cNvPr id="17" name="Oval 16"/>
            <p:cNvSpPr/>
            <p:nvPr userDrawn="1"/>
          </p:nvSpPr>
          <p:spPr>
            <a:xfrm>
              <a:off x="1536286" y="2848404"/>
              <a:ext cx="1235514" cy="123551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1" name="Oval 20"/>
            <p:cNvSpPr>
              <a:spLocks noChangeAspect="1"/>
            </p:cNvSpPr>
            <p:nvPr userDrawn="1"/>
          </p:nvSpPr>
          <p:spPr>
            <a:xfrm>
              <a:off x="2973600" y="1958351"/>
              <a:ext cx="1350000" cy="1350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2" name="Oval 21"/>
            <p:cNvSpPr>
              <a:spLocks noChangeAspect="1"/>
            </p:cNvSpPr>
            <p:nvPr userDrawn="1"/>
          </p:nvSpPr>
          <p:spPr>
            <a:xfrm>
              <a:off x="4302000" y="3078000"/>
              <a:ext cx="1476000" cy="147600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8" name="Oval 27"/>
            <p:cNvSpPr>
              <a:spLocks noChangeAspect="1"/>
            </p:cNvSpPr>
            <p:nvPr userDrawn="1"/>
          </p:nvSpPr>
          <p:spPr>
            <a:xfrm>
              <a:off x="5590800" y="1548000"/>
              <a:ext cx="1688400" cy="168840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grpSp>
      <p:sp>
        <p:nvSpPr>
          <p:cNvPr id="30" name="Text Placeholder 248"/>
          <p:cNvSpPr>
            <a:spLocks noGrp="1"/>
          </p:cNvSpPr>
          <p:nvPr>
            <p:ph type="body" sz="quarter" idx="22" hasCustomPrompt="1"/>
          </p:nvPr>
        </p:nvSpPr>
        <p:spPr>
          <a:xfrm>
            <a:off x="6267217" y="2825360"/>
            <a:ext cx="1293850" cy="1377731"/>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248"/>
          <p:cNvSpPr>
            <a:spLocks noGrp="1"/>
          </p:cNvSpPr>
          <p:nvPr>
            <p:ph type="body" sz="quarter" idx="23" hasCustomPrompt="1"/>
          </p:nvPr>
        </p:nvSpPr>
        <p:spPr>
          <a:xfrm>
            <a:off x="2916257" y="3151636"/>
            <a:ext cx="1505395" cy="1505395"/>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2" name="Text Placeholder 248"/>
          <p:cNvSpPr>
            <a:spLocks noGrp="1"/>
          </p:cNvSpPr>
          <p:nvPr>
            <p:ph type="body" sz="quarter" idx="24" hasCustomPrompt="1"/>
          </p:nvPr>
        </p:nvSpPr>
        <p:spPr>
          <a:xfrm>
            <a:off x="4421652" y="1700037"/>
            <a:ext cx="1634092" cy="1649283"/>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3" name="Text Placeholder 248"/>
          <p:cNvSpPr>
            <a:spLocks noGrp="1"/>
          </p:cNvSpPr>
          <p:nvPr>
            <p:ph type="body" sz="quarter" idx="25" hasCustomPrompt="1"/>
          </p:nvPr>
        </p:nvSpPr>
        <p:spPr>
          <a:xfrm>
            <a:off x="1292650" y="1375271"/>
            <a:ext cx="1695532" cy="1882747"/>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Tree>
    <p:extLst>
      <p:ext uri="{BB962C8B-B14F-4D97-AF65-F5344CB8AC3E}">
        <p14:creationId xmlns:p14="http://schemas.microsoft.com/office/powerpoint/2010/main" val="24922077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شريحة 26">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أسهـم نصـية</a:t>
            </a:r>
            <a:endParaRPr lang="en-US" dirty="0"/>
          </a:p>
        </p:txBody>
      </p:sp>
      <p:grpSp>
        <p:nvGrpSpPr>
          <p:cNvPr id="18" name="Group 10"/>
          <p:cNvGrpSpPr>
            <a:grpSpLocks noChangeAspect="1"/>
          </p:cNvGrpSpPr>
          <p:nvPr userDrawn="1"/>
        </p:nvGrpSpPr>
        <p:grpSpPr bwMode="auto">
          <a:xfrm flipH="1">
            <a:off x="1083079" y="1587819"/>
            <a:ext cx="6976257" cy="3001429"/>
            <a:chOff x="604" y="1031"/>
            <a:chExt cx="4551" cy="1958"/>
          </a:xfrm>
        </p:grpSpPr>
        <p:sp>
          <p:nvSpPr>
            <p:cNvPr id="19"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7" name="Text Placeholder 68"/>
          <p:cNvSpPr>
            <a:spLocks noGrp="1"/>
          </p:cNvSpPr>
          <p:nvPr>
            <p:ph type="body" sz="quarter" idx="18" hasCustomPrompt="1"/>
          </p:nvPr>
        </p:nvSpPr>
        <p:spPr>
          <a:xfrm>
            <a:off x="1619672"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4" name="Text Placeholder 68"/>
          <p:cNvSpPr>
            <a:spLocks noGrp="1"/>
          </p:cNvSpPr>
          <p:nvPr>
            <p:ph type="body" sz="quarter" idx="19" hasCustomPrompt="1"/>
          </p:nvPr>
        </p:nvSpPr>
        <p:spPr>
          <a:xfrm>
            <a:off x="3799224" y="1621791"/>
            <a:ext cx="1952727"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5" name="Text Placeholder 68"/>
          <p:cNvSpPr>
            <a:spLocks noGrp="1"/>
          </p:cNvSpPr>
          <p:nvPr>
            <p:ph type="body" sz="quarter" idx="20" hasCustomPrompt="1"/>
          </p:nvPr>
        </p:nvSpPr>
        <p:spPr>
          <a:xfrm>
            <a:off x="5890970"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6" name="Text Placeholder 68"/>
          <p:cNvSpPr>
            <a:spLocks noGrp="1"/>
          </p:cNvSpPr>
          <p:nvPr>
            <p:ph type="body" sz="quarter" idx="21" hasCustomPrompt="1"/>
          </p:nvPr>
        </p:nvSpPr>
        <p:spPr>
          <a:xfrm>
            <a:off x="1516795"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8" name="Text Placeholder 68"/>
          <p:cNvSpPr>
            <a:spLocks noGrp="1"/>
          </p:cNvSpPr>
          <p:nvPr>
            <p:ph type="body" sz="quarter" idx="22" hasCustomPrompt="1"/>
          </p:nvPr>
        </p:nvSpPr>
        <p:spPr>
          <a:xfrm>
            <a:off x="3690404"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العربي.</a:t>
            </a:r>
            <a:endParaRPr lang="ar-SA" dirty="0"/>
          </a:p>
        </p:txBody>
      </p:sp>
      <p:sp>
        <p:nvSpPr>
          <p:cNvPr id="39" name="Text Placeholder 68"/>
          <p:cNvSpPr>
            <a:spLocks noGrp="1"/>
          </p:cNvSpPr>
          <p:nvPr>
            <p:ph type="body" sz="quarter" idx="23" hasCustomPrompt="1"/>
          </p:nvPr>
        </p:nvSpPr>
        <p:spPr>
          <a:xfrm>
            <a:off x="5831843"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674507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شريحة 27">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بيـانـات التــواصـل</a:t>
            </a:r>
            <a:endParaRPr lang="en-US" dirty="0"/>
          </a:p>
        </p:txBody>
      </p:sp>
      <p:grpSp>
        <p:nvGrpSpPr>
          <p:cNvPr id="2" name="Group 1"/>
          <p:cNvGrpSpPr/>
          <p:nvPr userDrawn="1"/>
        </p:nvGrpSpPr>
        <p:grpSpPr>
          <a:xfrm>
            <a:off x="4932040" y="2067694"/>
            <a:ext cx="2160240" cy="2130689"/>
            <a:chOff x="3911378" y="2078500"/>
            <a:chExt cx="2398512" cy="2365702"/>
          </a:xfrm>
        </p:grpSpPr>
        <p:sp>
          <p:nvSpPr>
            <p:cNvPr id="24" name="Freeform 18"/>
            <p:cNvSpPr>
              <a:spLocks/>
            </p:cNvSpPr>
            <p:nvPr userDrawn="1"/>
          </p:nvSpPr>
          <p:spPr bwMode="auto">
            <a:xfrm>
              <a:off x="5220072" y="3490324"/>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25" name="Group 24"/>
            <p:cNvGrpSpPr/>
            <p:nvPr userDrawn="1"/>
          </p:nvGrpSpPr>
          <p:grpSpPr>
            <a:xfrm>
              <a:off x="4124457" y="2476733"/>
              <a:ext cx="995908" cy="1967469"/>
              <a:chOff x="442549" y="669530"/>
              <a:chExt cx="995908" cy="1967469"/>
            </a:xfrm>
          </p:grpSpPr>
          <p:sp>
            <p:nvSpPr>
              <p:cNvPr id="26"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6" name="Group 4"/>
            <p:cNvGrpSpPr>
              <a:grpSpLocks noChangeAspect="1"/>
            </p:cNvGrpSpPr>
            <p:nvPr userDrawn="1"/>
          </p:nvGrpSpPr>
          <p:grpSpPr bwMode="auto">
            <a:xfrm>
              <a:off x="5474447" y="3546398"/>
              <a:ext cx="496336" cy="467892"/>
              <a:chOff x="1099" y="961"/>
              <a:chExt cx="349" cy="329"/>
            </a:xfrm>
          </p:grpSpPr>
          <p:sp>
            <p:nvSpPr>
              <p:cNvPr id="3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2" name="Freeform 81"/>
            <p:cNvSpPr>
              <a:spLocks/>
            </p:cNvSpPr>
            <p:nvPr userDrawn="1"/>
          </p:nvSpPr>
          <p:spPr bwMode="auto">
            <a:xfrm>
              <a:off x="5301580" y="2366531"/>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92"/>
            <p:cNvSpPr>
              <a:spLocks noEditPoints="1"/>
            </p:cNvSpPr>
            <p:nvPr userDrawn="1"/>
          </p:nvSpPr>
          <p:spPr bwMode="auto">
            <a:xfrm>
              <a:off x="3911378" y="2913961"/>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85"/>
            <p:cNvSpPr>
              <a:spLocks/>
            </p:cNvSpPr>
            <p:nvPr userDrawn="1"/>
          </p:nvSpPr>
          <p:spPr bwMode="auto">
            <a:xfrm>
              <a:off x="4768307" y="3141309"/>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84"/>
            <p:cNvSpPr>
              <a:spLocks/>
            </p:cNvSpPr>
            <p:nvPr userDrawn="1"/>
          </p:nvSpPr>
          <p:spPr bwMode="auto">
            <a:xfrm>
              <a:off x="4332226" y="2078500"/>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6" name="Text Placeholder 68"/>
          <p:cNvSpPr>
            <a:spLocks noGrp="1"/>
          </p:cNvSpPr>
          <p:nvPr>
            <p:ph type="body" sz="quarter" idx="18" hasCustomPrompt="1"/>
          </p:nvPr>
        </p:nvSpPr>
        <p:spPr>
          <a:xfrm>
            <a:off x="755576" y="3371765"/>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a:t>
            </a:r>
            <a:r>
              <a:rPr lang="ar-SA" dirty="0"/>
              <a:t>اسـم المستخـدم</a:t>
            </a:r>
            <a:endParaRPr lang="en-US" dirty="0"/>
          </a:p>
        </p:txBody>
      </p:sp>
      <p:sp>
        <p:nvSpPr>
          <p:cNvPr id="57" name="Text Placeholder 68"/>
          <p:cNvSpPr>
            <a:spLocks noGrp="1"/>
          </p:cNvSpPr>
          <p:nvPr>
            <p:ph type="body" sz="quarter" idx="19" hasCustomPrompt="1"/>
          </p:nvPr>
        </p:nvSpPr>
        <p:spPr>
          <a:xfrm>
            <a:off x="755576" y="2788372"/>
            <a:ext cx="3529092" cy="431800"/>
          </a:xfrm>
        </p:spPr>
        <p:txBody>
          <a:bodyPr>
            <a:noAutofit/>
          </a:bodyPr>
          <a:lstStyle>
            <a:lvl1pPr marL="0" indent="0" algn="r" rtl="1">
              <a:buNone/>
              <a:defRPr sz="20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البريد الإلكتروني</a:t>
            </a:r>
            <a:endParaRPr lang="en-US" dirty="0"/>
          </a:p>
        </p:txBody>
      </p:sp>
      <p:sp>
        <p:nvSpPr>
          <p:cNvPr id="58" name="Text Placeholder 68"/>
          <p:cNvSpPr>
            <a:spLocks noGrp="1"/>
          </p:cNvSpPr>
          <p:nvPr>
            <p:ph type="body" sz="quarter" idx="20" hasCustomPrompt="1"/>
          </p:nvPr>
        </p:nvSpPr>
        <p:spPr>
          <a:xfrm>
            <a:off x="755576" y="3797917"/>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رقـم التـواصــل</a:t>
            </a:r>
            <a:endParaRPr lang="en-US" dirty="0"/>
          </a:p>
        </p:txBody>
      </p:sp>
      <p:sp>
        <p:nvSpPr>
          <p:cNvPr id="59" name="Text Placeholder 68"/>
          <p:cNvSpPr>
            <a:spLocks noGrp="1"/>
          </p:cNvSpPr>
          <p:nvPr>
            <p:ph type="body" sz="quarter" idx="21" hasCustomPrompt="1"/>
          </p:nvPr>
        </p:nvSpPr>
        <p:spPr>
          <a:xfrm>
            <a:off x="755576" y="2309432"/>
            <a:ext cx="3529092" cy="431800"/>
          </a:xfrm>
        </p:spPr>
        <p:txBody>
          <a:bodyPr>
            <a:noAutofit/>
          </a:bodyPr>
          <a:lstStyle>
            <a:lvl1pPr marL="0" indent="0" algn="r" rtl="1">
              <a:buNone/>
              <a:defRPr sz="24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اســم الموقع </a:t>
            </a:r>
            <a:r>
              <a:rPr lang="ar-SA" dirty="0" err="1"/>
              <a:t>الاكلتروني</a:t>
            </a:r>
            <a:endParaRPr lang="en-US" dirty="0"/>
          </a:p>
        </p:txBody>
      </p:sp>
      <p:cxnSp>
        <p:nvCxnSpPr>
          <p:cNvPr id="8" name="Straight Connector 7"/>
          <p:cNvCxnSpPr/>
          <p:nvPr userDrawn="1"/>
        </p:nvCxnSpPr>
        <p:spPr>
          <a:xfrm flipV="1">
            <a:off x="4570239" y="2204293"/>
            <a:ext cx="0" cy="20414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88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fade">
                                      <p:cBhvr>
                                        <p:cTn id="13" dur="500"/>
                                        <p:tgtEl>
                                          <p:spTgt spid="5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شريحة النهاية">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fld id="{018D0437-1013-4385-8D54-815F651F9982}" type="slidenum">
              <a:rPr lang="en-US" smtClean="0"/>
              <a:pPr/>
              <a:t>‹#›</a:t>
            </a:fld>
            <a:endParaRPr lang="en-US"/>
          </a:p>
        </p:txBody>
      </p:sp>
      <p:sp>
        <p:nvSpPr>
          <p:cNvPr id="28" name="Title 1"/>
          <p:cNvSpPr>
            <a:spLocks noGrp="1"/>
          </p:cNvSpPr>
          <p:nvPr>
            <p:ph type="title" hasCustomPrompt="1"/>
          </p:nvPr>
        </p:nvSpPr>
        <p:spPr>
          <a:xfrm>
            <a:off x="467544" y="1995686"/>
            <a:ext cx="8219256" cy="857250"/>
          </a:xfrm>
        </p:spPr>
        <p:txBody>
          <a:bodyPr>
            <a:normAutofit/>
          </a:bodyPr>
          <a:lstStyle>
            <a:lvl1pPr algn="ctr">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شكـــراً للمشـاهـــدة!</a:t>
            </a:r>
            <a:endParaRPr lang="en-US" dirty="0"/>
          </a:p>
        </p:txBody>
      </p:sp>
      <p:sp>
        <p:nvSpPr>
          <p:cNvPr id="32"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711413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103"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71" name="Group 105"/>
          <p:cNvGrpSpPr>
            <a:grpSpLocks noChangeAspect="1"/>
          </p:cNvGrpSpPr>
          <p:nvPr userDrawn="1"/>
        </p:nvGrpSpPr>
        <p:grpSpPr bwMode="auto">
          <a:xfrm>
            <a:off x="257660" y="1203598"/>
            <a:ext cx="2370123" cy="2371675"/>
            <a:chOff x="273" y="1346"/>
            <a:chExt cx="1528" cy="1529"/>
          </a:xfrm>
        </p:grpSpPr>
        <p:sp>
          <p:nvSpPr>
            <p:cNvPr id="173" name="Line 106"/>
            <p:cNvSpPr>
              <a:spLocks noChangeShapeType="1"/>
            </p:cNvSpPr>
            <p:nvPr userDrawn="1"/>
          </p:nvSpPr>
          <p:spPr bwMode="auto">
            <a:xfrm>
              <a:off x="560" y="1758"/>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4" name="Line 107"/>
            <p:cNvSpPr>
              <a:spLocks noChangeShapeType="1"/>
            </p:cNvSpPr>
            <p:nvPr userDrawn="1"/>
          </p:nvSpPr>
          <p:spPr bwMode="auto">
            <a:xfrm>
              <a:off x="559" y="1755"/>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5" name="Freeform 108"/>
            <p:cNvSpPr>
              <a:spLocks/>
            </p:cNvSpPr>
            <p:nvPr userDrawn="1"/>
          </p:nvSpPr>
          <p:spPr bwMode="auto">
            <a:xfrm>
              <a:off x="1023" y="1668"/>
              <a:ext cx="416" cy="187"/>
            </a:xfrm>
            <a:custGeom>
              <a:avLst/>
              <a:gdLst>
                <a:gd name="T0" fmla="*/ 0 w 416"/>
                <a:gd name="T1" fmla="*/ 187 h 187"/>
                <a:gd name="T2" fmla="*/ 416 w 416"/>
                <a:gd name="T3" fmla="*/ 0 h 187"/>
                <a:gd name="T4" fmla="*/ 0 w 416"/>
                <a:gd name="T5" fmla="*/ 187 h 187"/>
              </a:gdLst>
              <a:ahLst/>
              <a:cxnLst>
                <a:cxn ang="0">
                  <a:pos x="T0" y="T1"/>
                </a:cxn>
                <a:cxn ang="0">
                  <a:pos x="T2" y="T3"/>
                </a:cxn>
                <a:cxn ang="0">
                  <a:pos x="T4" y="T5"/>
                </a:cxn>
              </a:cxnLst>
              <a:rect l="0" t="0" r="r" b="b"/>
              <a:pathLst>
                <a:path w="416" h="187">
                  <a:moveTo>
                    <a:pt x="0" y="187"/>
                  </a:moveTo>
                  <a:lnTo>
                    <a:pt x="416" y="0"/>
                  </a:lnTo>
                  <a:lnTo>
                    <a:pt x="0" y="187"/>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6" name="Line 109"/>
            <p:cNvSpPr>
              <a:spLocks noChangeShapeType="1"/>
            </p:cNvSpPr>
            <p:nvPr userDrawn="1"/>
          </p:nvSpPr>
          <p:spPr bwMode="auto">
            <a:xfrm flipV="1">
              <a:off x="1023" y="1668"/>
              <a:ext cx="416" cy="187"/>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7" name="Freeform 110"/>
            <p:cNvSpPr>
              <a:spLocks/>
            </p:cNvSpPr>
            <p:nvPr userDrawn="1"/>
          </p:nvSpPr>
          <p:spPr bwMode="auto">
            <a:xfrm>
              <a:off x="1402" y="1668"/>
              <a:ext cx="37" cy="54"/>
            </a:xfrm>
            <a:custGeom>
              <a:avLst/>
              <a:gdLst>
                <a:gd name="T0" fmla="*/ 37 w 37"/>
                <a:gd name="T1" fmla="*/ 0 h 54"/>
                <a:gd name="T2" fmla="*/ 0 w 37"/>
                <a:gd name="T3" fmla="*/ 54 h 54"/>
                <a:gd name="T4" fmla="*/ 37 w 37"/>
                <a:gd name="T5" fmla="*/ 0 h 54"/>
              </a:gdLst>
              <a:ahLst/>
              <a:cxnLst>
                <a:cxn ang="0">
                  <a:pos x="T0" y="T1"/>
                </a:cxn>
                <a:cxn ang="0">
                  <a:pos x="T2" y="T3"/>
                </a:cxn>
                <a:cxn ang="0">
                  <a:pos x="T4" y="T5"/>
                </a:cxn>
              </a:cxnLst>
              <a:rect l="0" t="0" r="r" b="b"/>
              <a:pathLst>
                <a:path w="37" h="54">
                  <a:moveTo>
                    <a:pt x="37" y="0"/>
                  </a:moveTo>
                  <a:lnTo>
                    <a:pt x="0" y="54"/>
                  </a:lnTo>
                  <a:lnTo>
                    <a:pt x="37" y="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8" name="Line 111"/>
            <p:cNvSpPr>
              <a:spLocks noChangeShapeType="1"/>
            </p:cNvSpPr>
            <p:nvPr userDrawn="1"/>
          </p:nvSpPr>
          <p:spPr bwMode="auto">
            <a:xfrm flipH="1">
              <a:off x="1402" y="1668"/>
              <a:ext cx="37" cy="54"/>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9" name="Freeform 112"/>
            <p:cNvSpPr>
              <a:spLocks/>
            </p:cNvSpPr>
            <p:nvPr userDrawn="1"/>
          </p:nvSpPr>
          <p:spPr bwMode="auto">
            <a:xfrm>
              <a:off x="1039" y="1776"/>
              <a:ext cx="430" cy="280"/>
            </a:xfrm>
            <a:custGeom>
              <a:avLst/>
              <a:gdLst>
                <a:gd name="T0" fmla="*/ 401 w 430"/>
                <a:gd name="T1" fmla="*/ 0 h 280"/>
                <a:gd name="T2" fmla="*/ 330 w 430"/>
                <a:gd name="T3" fmla="*/ 0 h 280"/>
                <a:gd name="T4" fmla="*/ 330 w 430"/>
                <a:gd name="T5" fmla="*/ 248 h 280"/>
                <a:gd name="T6" fmla="*/ 301 w 430"/>
                <a:gd name="T7" fmla="*/ 248 h 280"/>
                <a:gd name="T8" fmla="*/ 301 w 430"/>
                <a:gd name="T9" fmla="*/ 102 h 280"/>
                <a:gd name="T10" fmla="*/ 230 w 430"/>
                <a:gd name="T11" fmla="*/ 102 h 280"/>
                <a:gd name="T12" fmla="*/ 230 w 430"/>
                <a:gd name="T13" fmla="*/ 248 h 280"/>
                <a:gd name="T14" fmla="*/ 201 w 430"/>
                <a:gd name="T15" fmla="*/ 248 h 280"/>
                <a:gd name="T16" fmla="*/ 201 w 430"/>
                <a:gd name="T17" fmla="*/ 70 h 280"/>
                <a:gd name="T18" fmla="*/ 130 w 430"/>
                <a:gd name="T19" fmla="*/ 70 h 280"/>
                <a:gd name="T20" fmla="*/ 130 w 430"/>
                <a:gd name="T21" fmla="*/ 248 h 280"/>
                <a:gd name="T22" fmla="*/ 100 w 430"/>
                <a:gd name="T23" fmla="*/ 248 h 280"/>
                <a:gd name="T24" fmla="*/ 100 w 430"/>
                <a:gd name="T25" fmla="*/ 148 h 280"/>
                <a:gd name="T26" fmla="*/ 29 w 430"/>
                <a:gd name="T27" fmla="*/ 148 h 280"/>
                <a:gd name="T28" fmla="*/ 29 w 430"/>
                <a:gd name="T29" fmla="*/ 248 h 280"/>
                <a:gd name="T30" fmla="*/ 0 w 430"/>
                <a:gd name="T31" fmla="*/ 248 h 280"/>
                <a:gd name="T32" fmla="*/ 0 w 430"/>
                <a:gd name="T33" fmla="*/ 280 h 280"/>
                <a:gd name="T34" fmla="*/ 430 w 430"/>
                <a:gd name="T35" fmla="*/ 280 h 280"/>
                <a:gd name="T36" fmla="*/ 430 w 430"/>
                <a:gd name="T37" fmla="*/ 248 h 280"/>
                <a:gd name="T38" fmla="*/ 401 w 430"/>
                <a:gd name="T39" fmla="*/ 248 h 280"/>
                <a:gd name="T40" fmla="*/ 401 w 430"/>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280">
                  <a:moveTo>
                    <a:pt x="401" y="0"/>
                  </a:moveTo>
                  <a:lnTo>
                    <a:pt x="330" y="0"/>
                  </a:lnTo>
                  <a:lnTo>
                    <a:pt x="330" y="248"/>
                  </a:lnTo>
                  <a:lnTo>
                    <a:pt x="301" y="248"/>
                  </a:lnTo>
                  <a:lnTo>
                    <a:pt x="301" y="102"/>
                  </a:lnTo>
                  <a:lnTo>
                    <a:pt x="230" y="102"/>
                  </a:lnTo>
                  <a:lnTo>
                    <a:pt x="230" y="248"/>
                  </a:lnTo>
                  <a:lnTo>
                    <a:pt x="201" y="248"/>
                  </a:lnTo>
                  <a:lnTo>
                    <a:pt x="201" y="70"/>
                  </a:lnTo>
                  <a:lnTo>
                    <a:pt x="130" y="70"/>
                  </a:lnTo>
                  <a:lnTo>
                    <a:pt x="130" y="248"/>
                  </a:lnTo>
                  <a:lnTo>
                    <a:pt x="100" y="248"/>
                  </a:lnTo>
                  <a:lnTo>
                    <a:pt x="100" y="148"/>
                  </a:lnTo>
                  <a:lnTo>
                    <a:pt x="29" y="148"/>
                  </a:lnTo>
                  <a:lnTo>
                    <a:pt x="29" y="248"/>
                  </a:lnTo>
                  <a:lnTo>
                    <a:pt x="0" y="248"/>
                  </a:lnTo>
                  <a:lnTo>
                    <a:pt x="0" y="280"/>
                  </a:lnTo>
                  <a:lnTo>
                    <a:pt x="430" y="280"/>
                  </a:lnTo>
                  <a:lnTo>
                    <a:pt x="430" y="248"/>
                  </a:lnTo>
                  <a:lnTo>
                    <a:pt x="401" y="248"/>
                  </a:lnTo>
                  <a:lnTo>
                    <a:pt x="401" y="0"/>
                  </a:lnTo>
                  <a:close/>
                </a:path>
              </a:pathLst>
            </a:custGeom>
            <a:solidFill>
              <a:srgbClr val="B9F0DD"/>
            </a:solidFill>
            <a:ln w="19050" cap="flat">
              <a:solidFill>
                <a:srgbClr val="3A3A3A"/>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0" name="Freeform 113"/>
            <p:cNvSpPr>
              <a:spLocks/>
            </p:cNvSpPr>
            <p:nvPr userDrawn="1"/>
          </p:nvSpPr>
          <p:spPr bwMode="auto">
            <a:xfrm>
              <a:off x="1375" y="1658"/>
              <a:ext cx="64" cy="10"/>
            </a:xfrm>
            <a:custGeom>
              <a:avLst/>
              <a:gdLst>
                <a:gd name="T0" fmla="*/ 64 w 64"/>
                <a:gd name="T1" fmla="*/ 10 h 10"/>
                <a:gd name="T2" fmla="*/ 0 w 64"/>
                <a:gd name="T3" fmla="*/ 0 h 10"/>
                <a:gd name="T4" fmla="*/ 64 w 64"/>
                <a:gd name="T5" fmla="*/ 10 h 10"/>
              </a:gdLst>
              <a:ahLst/>
              <a:cxnLst>
                <a:cxn ang="0">
                  <a:pos x="T0" y="T1"/>
                </a:cxn>
                <a:cxn ang="0">
                  <a:pos x="T2" y="T3"/>
                </a:cxn>
                <a:cxn ang="0">
                  <a:pos x="T4" y="T5"/>
                </a:cxn>
              </a:cxnLst>
              <a:rect l="0" t="0" r="r" b="b"/>
              <a:pathLst>
                <a:path w="64" h="10">
                  <a:moveTo>
                    <a:pt x="64" y="10"/>
                  </a:moveTo>
                  <a:lnTo>
                    <a:pt x="0" y="0"/>
                  </a:lnTo>
                  <a:lnTo>
                    <a:pt x="64" y="1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1" name="Line 114"/>
            <p:cNvSpPr>
              <a:spLocks noChangeShapeType="1"/>
            </p:cNvSpPr>
            <p:nvPr userDrawn="1"/>
          </p:nvSpPr>
          <p:spPr bwMode="auto">
            <a:xfrm flipH="1" flipV="1">
              <a:off x="1375" y="1658"/>
              <a:ext cx="64" cy="10"/>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2" name="Freeform 115"/>
            <p:cNvSpPr>
              <a:spLocks noEditPoints="1"/>
            </p:cNvSpPr>
            <p:nvPr userDrawn="1"/>
          </p:nvSpPr>
          <p:spPr bwMode="auto">
            <a:xfrm>
              <a:off x="273" y="1346"/>
              <a:ext cx="1528" cy="1529"/>
            </a:xfrm>
            <a:custGeom>
              <a:avLst/>
              <a:gdLst>
                <a:gd name="T0" fmla="*/ 2327 w 2655"/>
                <a:gd name="T1" fmla="*/ 1513 h 2657"/>
                <a:gd name="T2" fmla="*/ 2327 w 2655"/>
                <a:gd name="T3" fmla="*/ 327 h 2657"/>
                <a:gd name="T4" fmla="*/ 1142 w 2655"/>
                <a:gd name="T5" fmla="*/ 327 h 2657"/>
                <a:gd name="T6" fmla="*/ 1075 w 2655"/>
                <a:gd name="T7" fmla="*/ 1438 h 2657"/>
                <a:gd name="T8" fmla="*/ 1037 w 2655"/>
                <a:gd name="T9" fmla="*/ 1476 h 2657"/>
                <a:gd name="T10" fmla="*/ 1020 w 2655"/>
                <a:gd name="T11" fmla="*/ 1459 h 2657"/>
                <a:gd name="T12" fmla="*/ 964 w 2655"/>
                <a:gd name="T13" fmla="*/ 1515 h 2657"/>
                <a:gd name="T14" fmla="*/ 981 w 2655"/>
                <a:gd name="T15" fmla="*/ 1532 h 2657"/>
                <a:gd name="T16" fmla="*/ 8 w 2655"/>
                <a:gd name="T17" fmla="*/ 2505 h 2657"/>
                <a:gd name="T18" fmla="*/ 0 w 2655"/>
                <a:gd name="T19" fmla="*/ 2524 h 2657"/>
                <a:gd name="T20" fmla="*/ 8 w 2655"/>
                <a:gd name="T21" fmla="*/ 2544 h 2657"/>
                <a:gd name="T22" fmla="*/ 111 w 2655"/>
                <a:gd name="T23" fmla="*/ 2647 h 2657"/>
                <a:gd name="T24" fmla="*/ 150 w 2655"/>
                <a:gd name="T25" fmla="*/ 2647 h 2657"/>
                <a:gd name="T26" fmla="*/ 1123 w 2655"/>
                <a:gd name="T27" fmla="*/ 1674 h 2657"/>
                <a:gd name="T28" fmla="*/ 1140 w 2655"/>
                <a:gd name="T29" fmla="*/ 1691 h 2657"/>
                <a:gd name="T30" fmla="*/ 1196 w 2655"/>
                <a:gd name="T31" fmla="*/ 1635 h 2657"/>
                <a:gd name="T32" fmla="*/ 1179 w 2655"/>
                <a:gd name="T33" fmla="*/ 1618 h 2657"/>
                <a:gd name="T34" fmla="*/ 1217 w 2655"/>
                <a:gd name="T35" fmla="*/ 1579 h 2657"/>
                <a:gd name="T36" fmla="*/ 2327 w 2655"/>
                <a:gd name="T37" fmla="*/ 1513 h 2657"/>
                <a:gd name="T38" fmla="*/ 1258 w 2655"/>
                <a:gd name="T39" fmla="*/ 443 h 2657"/>
                <a:gd name="T40" fmla="*/ 2211 w 2655"/>
                <a:gd name="T41" fmla="*/ 443 h 2657"/>
                <a:gd name="T42" fmla="*/ 2211 w 2655"/>
                <a:gd name="T43" fmla="*/ 1397 h 2657"/>
                <a:gd name="T44" fmla="*/ 1258 w 2655"/>
                <a:gd name="T45" fmla="*/ 1397 h 2657"/>
                <a:gd name="T46" fmla="*/ 1258 w 2655"/>
                <a:gd name="T47" fmla="*/ 443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2657">
                  <a:moveTo>
                    <a:pt x="2327" y="1513"/>
                  </a:moveTo>
                  <a:cubicBezTo>
                    <a:pt x="2655" y="1185"/>
                    <a:pt x="2655" y="654"/>
                    <a:pt x="2327" y="327"/>
                  </a:cubicBezTo>
                  <a:cubicBezTo>
                    <a:pt x="2000" y="0"/>
                    <a:pt x="1469" y="0"/>
                    <a:pt x="1142" y="327"/>
                  </a:cubicBezTo>
                  <a:cubicBezTo>
                    <a:pt x="838" y="630"/>
                    <a:pt x="816" y="1109"/>
                    <a:pt x="1075" y="1438"/>
                  </a:cubicBezTo>
                  <a:cubicBezTo>
                    <a:pt x="1037" y="1476"/>
                    <a:pt x="1037" y="1476"/>
                    <a:pt x="1037" y="1476"/>
                  </a:cubicBezTo>
                  <a:cubicBezTo>
                    <a:pt x="1020" y="1459"/>
                    <a:pt x="1020" y="1459"/>
                    <a:pt x="1020" y="1459"/>
                  </a:cubicBezTo>
                  <a:cubicBezTo>
                    <a:pt x="964" y="1515"/>
                    <a:pt x="964" y="1515"/>
                    <a:pt x="964" y="1515"/>
                  </a:cubicBezTo>
                  <a:cubicBezTo>
                    <a:pt x="981" y="1532"/>
                    <a:pt x="981" y="1532"/>
                    <a:pt x="981" y="1532"/>
                  </a:cubicBezTo>
                  <a:cubicBezTo>
                    <a:pt x="8" y="2505"/>
                    <a:pt x="8" y="2505"/>
                    <a:pt x="8" y="2505"/>
                  </a:cubicBezTo>
                  <a:cubicBezTo>
                    <a:pt x="3" y="2510"/>
                    <a:pt x="0" y="2517"/>
                    <a:pt x="0" y="2524"/>
                  </a:cubicBezTo>
                  <a:cubicBezTo>
                    <a:pt x="0" y="2532"/>
                    <a:pt x="3" y="2539"/>
                    <a:pt x="8" y="2544"/>
                  </a:cubicBezTo>
                  <a:cubicBezTo>
                    <a:pt x="111" y="2647"/>
                    <a:pt x="111" y="2647"/>
                    <a:pt x="111" y="2647"/>
                  </a:cubicBezTo>
                  <a:cubicBezTo>
                    <a:pt x="122" y="2657"/>
                    <a:pt x="139" y="2657"/>
                    <a:pt x="150" y="2647"/>
                  </a:cubicBezTo>
                  <a:cubicBezTo>
                    <a:pt x="1123" y="1674"/>
                    <a:pt x="1123" y="1674"/>
                    <a:pt x="1123" y="1674"/>
                  </a:cubicBezTo>
                  <a:cubicBezTo>
                    <a:pt x="1140" y="1691"/>
                    <a:pt x="1140" y="1691"/>
                    <a:pt x="1140" y="1691"/>
                  </a:cubicBezTo>
                  <a:cubicBezTo>
                    <a:pt x="1196" y="1635"/>
                    <a:pt x="1196" y="1635"/>
                    <a:pt x="1196" y="1635"/>
                  </a:cubicBezTo>
                  <a:cubicBezTo>
                    <a:pt x="1179" y="1618"/>
                    <a:pt x="1179" y="1618"/>
                    <a:pt x="1179" y="1618"/>
                  </a:cubicBezTo>
                  <a:cubicBezTo>
                    <a:pt x="1217" y="1579"/>
                    <a:pt x="1217" y="1579"/>
                    <a:pt x="1217" y="1579"/>
                  </a:cubicBezTo>
                  <a:cubicBezTo>
                    <a:pt x="1546" y="1838"/>
                    <a:pt x="2024" y="1816"/>
                    <a:pt x="2327" y="1513"/>
                  </a:cubicBezTo>
                  <a:close/>
                  <a:moveTo>
                    <a:pt x="1258" y="443"/>
                  </a:moveTo>
                  <a:cubicBezTo>
                    <a:pt x="1521" y="180"/>
                    <a:pt x="1948" y="180"/>
                    <a:pt x="2211" y="443"/>
                  </a:cubicBezTo>
                  <a:cubicBezTo>
                    <a:pt x="2475" y="706"/>
                    <a:pt x="2475" y="1133"/>
                    <a:pt x="2211" y="1397"/>
                  </a:cubicBezTo>
                  <a:cubicBezTo>
                    <a:pt x="1948" y="1660"/>
                    <a:pt x="1521" y="1660"/>
                    <a:pt x="1258" y="1397"/>
                  </a:cubicBezTo>
                  <a:cubicBezTo>
                    <a:pt x="994" y="1133"/>
                    <a:pt x="994" y="706"/>
                    <a:pt x="1258" y="443"/>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3" name="Line 116"/>
            <p:cNvSpPr>
              <a:spLocks noChangeShapeType="1"/>
            </p:cNvSpPr>
            <p:nvPr userDrawn="1"/>
          </p:nvSpPr>
          <p:spPr bwMode="auto">
            <a:xfrm flipV="1">
              <a:off x="349" y="2329"/>
              <a:ext cx="509" cy="508"/>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110" name="Title 1"/>
          <p:cNvSpPr>
            <a:spLocks noGrp="1"/>
          </p:cNvSpPr>
          <p:nvPr>
            <p:ph type="title" hasCustomPrompt="1"/>
          </p:nvPr>
        </p:nvSpPr>
        <p:spPr>
          <a:xfrm>
            <a:off x="2809526" y="1743722"/>
            <a:ext cx="586686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محـرك البحـث الأمثل</a:t>
            </a:r>
            <a:endParaRPr lang="en-US" dirty="0"/>
          </a:p>
        </p:txBody>
      </p:sp>
      <p:sp>
        <p:nvSpPr>
          <p:cNvPr id="111" name="Content Placeholder 2"/>
          <p:cNvSpPr>
            <a:spLocks noGrp="1"/>
          </p:cNvSpPr>
          <p:nvPr>
            <p:ph idx="1" hasCustomPrompt="1"/>
          </p:nvPr>
        </p:nvSpPr>
        <p:spPr>
          <a:xfrm>
            <a:off x="2843808" y="2607614"/>
            <a:ext cx="5832648" cy="2052368"/>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135" name="Freeform 16"/>
          <p:cNvSpPr>
            <a:spLocks/>
          </p:cNvSpPr>
          <p:nvPr userDrawn="1"/>
        </p:nvSpPr>
        <p:spPr bwMode="auto">
          <a:xfrm>
            <a:off x="444379" y="2804112"/>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6" name="Freeform 17"/>
          <p:cNvSpPr>
            <a:spLocks/>
          </p:cNvSpPr>
          <p:nvPr userDrawn="1"/>
        </p:nvSpPr>
        <p:spPr bwMode="auto">
          <a:xfrm>
            <a:off x="1378840" y="3099754"/>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8283938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فارغة">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85910327-48D5-4F03-9226-362C6ACF31F5}"/>
              </a:ext>
            </a:extLst>
          </p:cNvPr>
          <p:cNvSpPr>
            <a:spLocks noGrp="1"/>
          </p:cNvSpPr>
          <p:nvPr>
            <p:ph type="sldNum" sz="quarter" idx="10"/>
          </p:nvPr>
        </p:nvSpPr>
        <p:spPr/>
        <p:txBody>
          <a:body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027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103"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3" name="Group 82"/>
          <p:cNvGrpSpPr/>
          <p:nvPr userDrawn="1"/>
        </p:nvGrpSpPr>
        <p:grpSpPr>
          <a:xfrm>
            <a:off x="634788" y="915566"/>
            <a:ext cx="1848980" cy="2371880"/>
            <a:chOff x="577269" y="713296"/>
            <a:chExt cx="1848980" cy="2371880"/>
          </a:xfrm>
        </p:grpSpPr>
        <p:sp>
          <p:nvSpPr>
            <p:cNvPr id="84"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5"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6"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7"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8"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9"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0"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Freeform 26"/>
          <p:cNvSpPr>
            <a:spLocks/>
          </p:cNvSpPr>
          <p:nvPr userDrawn="1"/>
        </p:nvSpPr>
        <p:spPr bwMode="auto">
          <a:xfrm>
            <a:off x="1426615" y="2720004"/>
            <a:ext cx="841129" cy="464882"/>
          </a:xfrm>
          <a:custGeom>
            <a:avLst/>
            <a:gdLst>
              <a:gd name="T0" fmla="*/ 155 w 465"/>
              <a:gd name="T1" fmla="*/ 4 h 257"/>
              <a:gd name="T2" fmla="*/ 465 w 465"/>
              <a:gd name="T3" fmla="*/ 0 h 257"/>
              <a:gd name="T4" fmla="*/ 287 w 465"/>
              <a:gd name="T5" fmla="*/ 254 h 257"/>
              <a:gd name="T6" fmla="*/ 246 w 465"/>
              <a:gd name="T7" fmla="*/ 136 h 257"/>
              <a:gd name="T8" fmla="*/ 16 w 465"/>
              <a:gd name="T9" fmla="*/ 257 h 257"/>
              <a:gd name="T10" fmla="*/ 0 w 465"/>
              <a:gd name="T11" fmla="*/ 226 h 257"/>
              <a:gd name="T12" fmla="*/ 229 w 465"/>
              <a:gd name="T13" fmla="*/ 105 h 257"/>
              <a:gd name="T14" fmla="*/ 155 w 465"/>
              <a:gd name="T15" fmla="*/ 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257">
                <a:moveTo>
                  <a:pt x="155" y="4"/>
                </a:moveTo>
                <a:lnTo>
                  <a:pt x="465" y="0"/>
                </a:lnTo>
                <a:lnTo>
                  <a:pt x="287" y="254"/>
                </a:lnTo>
                <a:lnTo>
                  <a:pt x="246" y="136"/>
                </a:lnTo>
                <a:lnTo>
                  <a:pt x="16" y="257"/>
                </a:lnTo>
                <a:lnTo>
                  <a:pt x="0" y="226"/>
                </a:lnTo>
                <a:lnTo>
                  <a:pt x="229" y="105"/>
                </a:lnTo>
                <a:lnTo>
                  <a:pt x="155" y="4"/>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2" name="Line 106"/>
          <p:cNvSpPr>
            <a:spLocks noChangeShapeType="1"/>
          </p:cNvSpPr>
          <p:nvPr userDrawn="1"/>
        </p:nvSpPr>
        <p:spPr bwMode="auto">
          <a:xfrm>
            <a:off x="691729" y="3212824"/>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3" name="Line 107"/>
          <p:cNvSpPr>
            <a:spLocks noChangeShapeType="1"/>
          </p:cNvSpPr>
          <p:nvPr userDrawn="1"/>
        </p:nvSpPr>
        <p:spPr bwMode="auto">
          <a:xfrm>
            <a:off x="690178" y="3208171"/>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4" name="Title 1"/>
          <p:cNvSpPr>
            <a:spLocks noGrp="1"/>
          </p:cNvSpPr>
          <p:nvPr userDrawn="1">
            <p:ph type="title" hasCustomPrompt="1"/>
          </p:nvPr>
        </p:nvSpPr>
        <p:spPr>
          <a:xfrm>
            <a:off x="2809526" y="915566"/>
            <a:ext cx="5866867" cy="728049"/>
          </a:xfrm>
        </p:spPr>
        <p:txBody>
          <a:bodyPr>
            <a:normAutofit/>
          </a:bodyPr>
          <a:lstStyle>
            <a:lvl1pPr algn="r">
              <a:defRPr sz="4000" baseline="0">
                <a:latin typeface="Roboto Condensed Light" panose="02000000000000000000" pitchFamily="2" charset="0"/>
                <a:ea typeface="Roboto Condensed Light" panose="02000000000000000000" pitchFamily="2" charset="0"/>
              </a:defRPr>
            </a:lvl1pPr>
          </a:lstStyle>
          <a:p>
            <a:r>
              <a:rPr lang="ar-SA" dirty="0"/>
              <a:t>إعلانات الدفع مقابل النقر</a:t>
            </a:r>
            <a:endParaRPr lang="en-US" dirty="0"/>
          </a:p>
        </p:txBody>
      </p:sp>
      <p:sp>
        <p:nvSpPr>
          <p:cNvPr id="105" name="Content Placeholder 2"/>
          <p:cNvSpPr>
            <a:spLocks noGrp="1"/>
          </p:cNvSpPr>
          <p:nvPr userDrawn="1">
            <p:ph idx="1" hasCustomPrompt="1"/>
          </p:nvPr>
        </p:nvSpPr>
        <p:spPr>
          <a:xfrm>
            <a:off x="2843808" y="1779458"/>
            <a:ext cx="5832648" cy="2268392"/>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grpSp>
        <p:nvGrpSpPr>
          <p:cNvPr id="36" name="Group 30"/>
          <p:cNvGrpSpPr>
            <a:grpSpLocks noChangeAspect="1"/>
          </p:cNvGrpSpPr>
          <p:nvPr userDrawn="1"/>
        </p:nvGrpSpPr>
        <p:grpSpPr bwMode="auto">
          <a:xfrm>
            <a:off x="525406" y="2413134"/>
            <a:ext cx="810070" cy="1494805"/>
            <a:chOff x="1999" y="-2"/>
            <a:chExt cx="1758" cy="3244"/>
          </a:xfrm>
        </p:grpSpPr>
        <p:sp>
          <p:nvSpPr>
            <p:cNvPr id="40" name="Freeform 31"/>
            <p:cNvSpPr>
              <a:spLocks noEditPoints="1"/>
            </p:cNvSpPr>
            <p:nvPr userDrawn="1"/>
          </p:nvSpPr>
          <p:spPr bwMode="auto">
            <a:xfrm>
              <a:off x="2022" y="19"/>
              <a:ext cx="1714" cy="3202"/>
            </a:xfrm>
            <a:custGeom>
              <a:avLst/>
              <a:gdLst>
                <a:gd name="T0" fmla="*/ 442 w 980"/>
                <a:gd name="T1" fmla="*/ 1832 h 1832"/>
                <a:gd name="T2" fmla="*/ 442 w 980"/>
                <a:gd name="T3" fmla="*/ 1650 h 1832"/>
                <a:gd name="T4" fmla="*/ 220 w 980"/>
                <a:gd name="T5" fmla="*/ 1589 h 1832"/>
                <a:gd name="T6" fmla="*/ 72 w 980"/>
                <a:gd name="T7" fmla="*/ 1447 h 1832"/>
                <a:gd name="T8" fmla="*/ 0 w 980"/>
                <a:gd name="T9" fmla="*/ 1207 h 1832"/>
                <a:gd name="T10" fmla="*/ 183 w 980"/>
                <a:gd name="T11" fmla="*/ 1173 h 1832"/>
                <a:gd name="T12" fmla="*/ 257 w 980"/>
                <a:gd name="T13" fmla="*/ 1388 h 1832"/>
                <a:gd name="T14" fmla="*/ 442 w 980"/>
                <a:gd name="T15" fmla="*/ 1496 h 1832"/>
                <a:gd name="T16" fmla="*/ 442 w 980"/>
                <a:gd name="T17" fmla="*/ 917 h 1832"/>
                <a:gd name="T18" fmla="*/ 212 w 980"/>
                <a:gd name="T19" fmla="*/ 830 h 1832"/>
                <a:gd name="T20" fmla="*/ 78 w 980"/>
                <a:gd name="T21" fmla="*/ 696 h 1832"/>
                <a:gd name="T22" fmla="*/ 31 w 980"/>
                <a:gd name="T23" fmla="*/ 500 h 1832"/>
                <a:gd name="T24" fmla="*/ 169 w 980"/>
                <a:gd name="T25" fmla="*/ 186 h 1832"/>
                <a:gd name="T26" fmla="*/ 442 w 980"/>
                <a:gd name="T27" fmla="*/ 87 h 1832"/>
                <a:gd name="T28" fmla="*/ 442 w 980"/>
                <a:gd name="T29" fmla="*/ 0 h 1832"/>
                <a:gd name="T30" fmla="*/ 549 w 980"/>
                <a:gd name="T31" fmla="*/ 0 h 1832"/>
                <a:gd name="T32" fmla="*/ 549 w 980"/>
                <a:gd name="T33" fmla="*/ 87 h 1832"/>
                <a:gd name="T34" fmla="*/ 800 w 980"/>
                <a:gd name="T35" fmla="*/ 180 h 1832"/>
                <a:gd name="T36" fmla="*/ 944 w 980"/>
                <a:gd name="T37" fmla="*/ 452 h 1832"/>
                <a:gd name="T38" fmla="*/ 756 w 980"/>
                <a:gd name="T39" fmla="*/ 480 h 1832"/>
                <a:gd name="T40" fmla="*/ 689 w 980"/>
                <a:gd name="T41" fmla="*/ 316 h 1832"/>
                <a:gd name="T42" fmla="*/ 549 w 980"/>
                <a:gd name="T43" fmla="*/ 241 h 1832"/>
                <a:gd name="T44" fmla="*/ 549 w 980"/>
                <a:gd name="T45" fmla="*/ 765 h 1832"/>
                <a:gd name="T46" fmla="*/ 731 w 980"/>
                <a:gd name="T47" fmla="*/ 819 h 1832"/>
                <a:gd name="T48" fmla="*/ 869 w 980"/>
                <a:gd name="T49" fmla="*/ 910 h 1832"/>
                <a:gd name="T50" fmla="*/ 952 w 980"/>
                <a:gd name="T51" fmla="*/ 1037 h 1832"/>
                <a:gd name="T52" fmla="*/ 980 w 980"/>
                <a:gd name="T53" fmla="*/ 1197 h 1832"/>
                <a:gd name="T54" fmla="*/ 860 w 980"/>
                <a:gd name="T55" fmla="*/ 1512 h 1832"/>
                <a:gd name="T56" fmla="*/ 549 w 980"/>
                <a:gd name="T57" fmla="*/ 1648 h 1832"/>
                <a:gd name="T58" fmla="*/ 549 w 980"/>
                <a:gd name="T59" fmla="*/ 1832 h 1832"/>
                <a:gd name="T60" fmla="*/ 442 w 980"/>
                <a:gd name="T61" fmla="*/ 1832 h 1832"/>
                <a:gd name="T62" fmla="*/ 442 w 980"/>
                <a:gd name="T63" fmla="*/ 239 h 1832"/>
                <a:gd name="T64" fmla="*/ 274 w 980"/>
                <a:gd name="T65" fmla="*/ 324 h 1832"/>
                <a:gd name="T66" fmla="*/ 213 w 980"/>
                <a:gd name="T67" fmla="*/ 486 h 1832"/>
                <a:gd name="T68" fmla="*/ 265 w 980"/>
                <a:gd name="T69" fmla="*/ 642 h 1832"/>
                <a:gd name="T70" fmla="*/ 442 w 980"/>
                <a:gd name="T71" fmla="*/ 742 h 1832"/>
                <a:gd name="T72" fmla="*/ 442 w 980"/>
                <a:gd name="T73" fmla="*/ 239 h 1832"/>
                <a:gd name="T74" fmla="*/ 549 w 980"/>
                <a:gd name="T75" fmla="*/ 1496 h 1832"/>
                <a:gd name="T76" fmla="*/ 724 w 980"/>
                <a:gd name="T77" fmla="*/ 1404 h 1832"/>
                <a:gd name="T78" fmla="*/ 793 w 980"/>
                <a:gd name="T79" fmla="*/ 1209 h 1832"/>
                <a:gd name="T80" fmla="*/ 744 w 980"/>
                <a:gd name="T81" fmla="*/ 1050 h 1832"/>
                <a:gd name="T82" fmla="*/ 549 w 980"/>
                <a:gd name="T83" fmla="*/ 942 h 1832"/>
                <a:gd name="T84" fmla="*/ 549 w 980"/>
                <a:gd name="T85" fmla="*/ 149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0" h="1832">
                  <a:moveTo>
                    <a:pt x="442" y="1832"/>
                  </a:moveTo>
                  <a:cubicBezTo>
                    <a:pt x="442" y="1650"/>
                    <a:pt x="442" y="1650"/>
                    <a:pt x="442" y="1650"/>
                  </a:cubicBezTo>
                  <a:cubicBezTo>
                    <a:pt x="351" y="1638"/>
                    <a:pt x="277" y="1618"/>
                    <a:pt x="220" y="1589"/>
                  </a:cubicBezTo>
                  <a:cubicBezTo>
                    <a:pt x="163" y="1559"/>
                    <a:pt x="113" y="1512"/>
                    <a:pt x="72" y="1447"/>
                  </a:cubicBezTo>
                  <a:cubicBezTo>
                    <a:pt x="31" y="1381"/>
                    <a:pt x="6" y="1301"/>
                    <a:pt x="0" y="1207"/>
                  </a:cubicBezTo>
                  <a:cubicBezTo>
                    <a:pt x="183" y="1173"/>
                    <a:pt x="183" y="1173"/>
                    <a:pt x="183" y="1173"/>
                  </a:cubicBezTo>
                  <a:cubicBezTo>
                    <a:pt x="197" y="1270"/>
                    <a:pt x="222" y="1342"/>
                    <a:pt x="257" y="1388"/>
                  </a:cubicBezTo>
                  <a:cubicBezTo>
                    <a:pt x="309" y="1453"/>
                    <a:pt x="370" y="1489"/>
                    <a:pt x="442" y="1496"/>
                  </a:cubicBezTo>
                  <a:cubicBezTo>
                    <a:pt x="442" y="917"/>
                    <a:pt x="442" y="917"/>
                    <a:pt x="442" y="917"/>
                  </a:cubicBezTo>
                  <a:cubicBezTo>
                    <a:pt x="367" y="903"/>
                    <a:pt x="290" y="874"/>
                    <a:pt x="212" y="830"/>
                  </a:cubicBezTo>
                  <a:cubicBezTo>
                    <a:pt x="154" y="798"/>
                    <a:pt x="109" y="753"/>
                    <a:pt x="78" y="696"/>
                  </a:cubicBezTo>
                  <a:cubicBezTo>
                    <a:pt x="47" y="638"/>
                    <a:pt x="31" y="573"/>
                    <a:pt x="31" y="500"/>
                  </a:cubicBezTo>
                  <a:cubicBezTo>
                    <a:pt x="31" y="371"/>
                    <a:pt x="77" y="266"/>
                    <a:pt x="169" y="186"/>
                  </a:cubicBezTo>
                  <a:cubicBezTo>
                    <a:pt x="230" y="132"/>
                    <a:pt x="321" y="99"/>
                    <a:pt x="442" y="87"/>
                  </a:cubicBezTo>
                  <a:cubicBezTo>
                    <a:pt x="442" y="0"/>
                    <a:pt x="442" y="0"/>
                    <a:pt x="442" y="0"/>
                  </a:cubicBezTo>
                  <a:cubicBezTo>
                    <a:pt x="549" y="0"/>
                    <a:pt x="549" y="0"/>
                    <a:pt x="549" y="0"/>
                  </a:cubicBezTo>
                  <a:cubicBezTo>
                    <a:pt x="549" y="87"/>
                    <a:pt x="549" y="87"/>
                    <a:pt x="549" y="87"/>
                  </a:cubicBezTo>
                  <a:cubicBezTo>
                    <a:pt x="654" y="97"/>
                    <a:pt x="738" y="128"/>
                    <a:pt x="800" y="180"/>
                  </a:cubicBezTo>
                  <a:cubicBezTo>
                    <a:pt x="880" y="246"/>
                    <a:pt x="928" y="337"/>
                    <a:pt x="944" y="452"/>
                  </a:cubicBezTo>
                  <a:cubicBezTo>
                    <a:pt x="756" y="480"/>
                    <a:pt x="756" y="480"/>
                    <a:pt x="756" y="480"/>
                  </a:cubicBezTo>
                  <a:cubicBezTo>
                    <a:pt x="745" y="409"/>
                    <a:pt x="723" y="354"/>
                    <a:pt x="689" y="316"/>
                  </a:cubicBezTo>
                  <a:cubicBezTo>
                    <a:pt x="655" y="278"/>
                    <a:pt x="608" y="253"/>
                    <a:pt x="549" y="241"/>
                  </a:cubicBezTo>
                  <a:cubicBezTo>
                    <a:pt x="549" y="765"/>
                    <a:pt x="549" y="765"/>
                    <a:pt x="549" y="765"/>
                  </a:cubicBezTo>
                  <a:cubicBezTo>
                    <a:pt x="640" y="788"/>
                    <a:pt x="701" y="806"/>
                    <a:pt x="731" y="819"/>
                  </a:cubicBezTo>
                  <a:cubicBezTo>
                    <a:pt x="787" y="844"/>
                    <a:pt x="833" y="874"/>
                    <a:pt x="869" y="910"/>
                  </a:cubicBezTo>
                  <a:cubicBezTo>
                    <a:pt x="905" y="946"/>
                    <a:pt x="932" y="988"/>
                    <a:pt x="952" y="1037"/>
                  </a:cubicBezTo>
                  <a:cubicBezTo>
                    <a:pt x="971" y="1086"/>
                    <a:pt x="980" y="1140"/>
                    <a:pt x="980" y="1197"/>
                  </a:cubicBezTo>
                  <a:cubicBezTo>
                    <a:pt x="980" y="1323"/>
                    <a:pt x="940" y="1428"/>
                    <a:pt x="860" y="1512"/>
                  </a:cubicBezTo>
                  <a:cubicBezTo>
                    <a:pt x="780" y="1597"/>
                    <a:pt x="676" y="1642"/>
                    <a:pt x="549" y="1648"/>
                  </a:cubicBezTo>
                  <a:cubicBezTo>
                    <a:pt x="549" y="1832"/>
                    <a:pt x="549" y="1832"/>
                    <a:pt x="549" y="1832"/>
                  </a:cubicBezTo>
                  <a:lnTo>
                    <a:pt x="442" y="1832"/>
                  </a:lnTo>
                  <a:close/>
                  <a:moveTo>
                    <a:pt x="442" y="239"/>
                  </a:moveTo>
                  <a:cubicBezTo>
                    <a:pt x="371" y="249"/>
                    <a:pt x="315" y="278"/>
                    <a:pt x="274" y="324"/>
                  </a:cubicBezTo>
                  <a:cubicBezTo>
                    <a:pt x="233" y="369"/>
                    <a:pt x="213" y="424"/>
                    <a:pt x="213" y="486"/>
                  </a:cubicBezTo>
                  <a:cubicBezTo>
                    <a:pt x="213" y="548"/>
                    <a:pt x="230" y="600"/>
                    <a:pt x="265" y="642"/>
                  </a:cubicBezTo>
                  <a:cubicBezTo>
                    <a:pt x="300" y="684"/>
                    <a:pt x="359" y="717"/>
                    <a:pt x="442" y="742"/>
                  </a:cubicBezTo>
                  <a:lnTo>
                    <a:pt x="442" y="239"/>
                  </a:lnTo>
                  <a:close/>
                  <a:moveTo>
                    <a:pt x="549" y="1496"/>
                  </a:moveTo>
                  <a:cubicBezTo>
                    <a:pt x="619" y="1487"/>
                    <a:pt x="678" y="1457"/>
                    <a:pt x="724" y="1404"/>
                  </a:cubicBezTo>
                  <a:cubicBezTo>
                    <a:pt x="770" y="1352"/>
                    <a:pt x="793" y="1287"/>
                    <a:pt x="793" y="1209"/>
                  </a:cubicBezTo>
                  <a:cubicBezTo>
                    <a:pt x="793" y="1143"/>
                    <a:pt x="777" y="1090"/>
                    <a:pt x="744" y="1050"/>
                  </a:cubicBezTo>
                  <a:cubicBezTo>
                    <a:pt x="712" y="1010"/>
                    <a:pt x="646" y="974"/>
                    <a:pt x="549" y="942"/>
                  </a:cubicBezTo>
                  <a:lnTo>
                    <a:pt x="549" y="149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6" name="Freeform 32"/>
            <p:cNvSpPr>
              <a:spLocks noEditPoints="1"/>
            </p:cNvSpPr>
            <p:nvPr userDrawn="1"/>
          </p:nvSpPr>
          <p:spPr bwMode="auto">
            <a:xfrm>
              <a:off x="1999" y="-2"/>
              <a:ext cx="1758" cy="3244"/>
            </a:xfrm>
            <a:custGeom>
              <a:avLst/>
              <a:gdLst>
                <a:gd name="T0" fmla="*/ 443 w 1005"/>
                <a:gd name="T1" fmla="*/ 1856 h 1856"/>
                <a:gd name="T2" fmla="*/ 227 w 1005"/>
                <a:gd name="T3" fmla="*/ 1611 h 1856"/>
                <a:gd name="T4" fmla="*/ 1 w 1005"/>
                <a:gd name="T5" fmla="*/ 1220 h 1856"/>
                <a:gd name="T6" fmla="*/ 206 w 1005"/>
                <a:gd name="T7" fmla="*/ 1171 h 1856"/>
                <a:gd name="T8" fmla="*/ 280 w 1005"/>
                <a:gd name="T9" fmla="*/ 1393 h 1856"/>
                <a:gd name="T10" fmla="*/ 443 w 1005"/>
                <a:gd name="T11" fmla="*/ 939 h 1856"/>
                <a:gd name="T12" fmla="*/ 81 w 1005"/>
                <a:gd name="T13" fmla="*/ 713 h 1856"/>
                <a:gd name="T14" fmla="*/ 174 w 1005"/>
                <a:gd name="T15" fmla="*/ 189 h 1856"/>
                <a:gd name="T16" fmla="*/ 443 w 1005"/>
                <a:gd name="T17" fmla="*/ 0 h 1856"/>
                <a:gd name="T18" fmla="*/ 574 w 1005"/>
                <a:gd name="T19" fmla="*/ 88 h 1856"/>
                <a:gd name="T20" fmla="*/ 969 w 1005"/>
                <a:gd name="T21" fmla="*/ 462 h 1856"/>
                <a:gd name="T22" fmla="*/ 759 w 1005"/>
                <a:gd name="T23" fmla="*/ 506 h 1856"/>
                <a:gd name="T24" fmla="*/ 693 w 1005"/>
                <a:gd name="T25" fmla="*/ 336 h 1856"/>
                <a:gd name="T26" fmla="*/ 574 w 1005"/>
                <a:gd name="T27" fmla="*/ 768 h 1856"/>
                <a:gd name="T28" fmla="*/ 891 w 1005"/>
                <a:gd name="T29" fmla="*/ 913 h 1856"/>
                <a:gd name="T30" fmla="*/ 1005 w 1005"/>
                <a:gd name="T31" fmla="*/ 1209 h 1856"/>
                <a:gd name="T32" fmla="*/ 574 w 1005"/>
                <a:gd name="T33" fmla="*/ 1671 h 1856"/>
                <a:gd name="T34" fmla="*/ 467 w 1005"/>
                <a:gd name="T35" fmla="*/ 1832 h 1856"/>
                <a:gd name="T36" fmla="*/ 550 w 1005"/>
                <a:gd name="T37" fmla="*/ 1648 h 1856"/>
                <a:gd name="T38" fmla="*/ 864 w 1005"/>
                <a:gd name="T39" fmla="*/ 1516 h 1856"/>
                <a:gd name="T40" fmla="*/ 953 w 1005"/>
                <a:gd name="T41" fmla="*/ 1054 h 1856"/>
                <a:gd name="T42" fmla="*/ 739 w 1005"/>
                <a:gd name="T43" fmla="*/ 842 h 1856"/>
                <a:gd name="T44" fmla="*/ 550 w 1005"/>
                <a:gd name="T45" fmla="*/ 787 h 1856"/>
                <a:gd name="T46" fmla="*/ 564 w 1005"/>
                <a:gd name="T47" fmla="*/ 241 h 1856"/>
                <a:gd name="T48" fmla="*/ 779 w 1005"/>
                <a:gd name="T49" fmla="*/ 479 h 1856"/>
                <a:gd name="T50" fmla="*/ 806 w 1005"/>
                <a:gd name="T51" fmla="*/ 201 h 1856"/>
                <a:gd name="T52" fmla="*/ 550 w 1005"/>
                <a:gd name="T53" fmla="*/ 110 h 1856"/>
                <a:gd name="T54" fmla="*/ 467 w 1005"/>
                <a:gd name="T55" fmla="*/ 24 h 1856"/>
                <a:gd name="T56" fmla="*/ 456 w 1005"/>
                <a:gd name="T57" fmla="*/ 111 h 1856"/>
                <a:gd name="T58" fmla="*/ 56 w 1005"/>
                <a:gd name="T59" fmla="*/ 512 h 1856"/>
                <a:gd name="T60" fmla="*/ 231 w 1005"/>
                <a:gd name="T61" fmla="*/ 832 h 1856"/>
                <a:gd name="T62" fmla="*/ 467 w 1005"/>
                <a:gd name="T63" fmla="*/ 919 h 1856"/>
                <a:gd name="T64" fmla="*/ 453 w 1005"/>
                <a:gd name="T65" fmla="*/ 1520 h 1856"/>
                <a:gd name="T66" fmla="*/ 186 w 1005"/>
                <a:gd name="T67" fmla="*/ 1199 h 1856"/>
                <a:gd name="T68" fmla="*/ 95 w 1005"/>
                <a:gd name="T69" fmla="*/ 1452 h 1856"/>
                <a:gd name="T70" fmla="*/ 456 w 1005"/>
                <a:gd name="T71" fmla="*/ 1650 h 1856"/>
                <a:gd name="T72" fmla="*/ 467 w 1005"/>
                <a:gd name="T73" fmla="*/ 1832 h 1856"/>
                <a:gd name="T74" fmla="*/ 550 w 1005"/>
                <a:gd name="T75" fmla="*/ 938 h 1856"/>
                <a:gd name="T76" fmla="*/ 767 w 1005"/>
                <a:gd name="T77" fmla="*/ 1054 h 1856"/>
                <a:gd name="T78" fmla="*/ 746 w 1005"/>
                <a:gd name="T79" fmla="*/ 1424 h 1856"/>
                <a:gd name="T80" fmla="*/ 550 w 1005"/>
                <a:gd name="T81" fmla="*/ 1522 h 1856"/>
                <a:gd name="T82" fmla="*/ 574 w 1005"/>
                <a:gd name="T83" fmla="*/ 1494 h 1856"/>
                <a:gd name="T84" fmla="*/ 794 w 1005"/>
                <a:gd name="T85" fmla="*/ 1221 h 1856"/>
                <a:gd name="T86" fmla="*/ 574 w 1005"/>
                <a:gd name="T87" fmla="*/ 971 h 1856"/>
                <a:gd name="T88" fmla="*/ 451 w 1005"/>
                <a:gd name="T89" fmla="*/ 766 h 1856"/>
                <a:gd name="T90" fmla="*/ 214 w 1005"/>
                <a:gd name="T91" fmla="*/ 498 h 1856"/>
                <a:gd name="T92" fmla="*/ 453 w 1005"/>
                <a:gd name="T93" fmla="*/ 239 h 1856"/>
                <a:gd name="T94" fmla="*/ 467 w 1005"/>
                <a:gd name="T95" fmla="*/ 770 h 1856"/>
                <a:gd name="T96" fmla="*/ 296 w 1005"/>
                <a:gd name="T97" fmla="*/ 343 h 1856"/>
                <a:gd name="T98" fmla="*/ 287 w 1005"/>
                <a:gd name="T99" fmla="*/ 646 h 1856"/>
                <a:gd name="T100" fmla="*/ 443 w 1005"/>
                <a:gd name="T101" fmla="*/ 26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1856">
                  <a:moveTo>
                    <a:pt x="574" y="1856"/>
                  </a:moveTo>
                  <a:cubicBezTo>
                    <a:pt x="443" y="1856"/>
                    <a:pt x="443" y="1856"/>
                    <a:pt x="443" y="1856"/>
                  </a:cubicBezTo>
                  <a:cubicBezTo>
                    <a:pt x="443" y="1672"/>
                    <a:pt x="443" y="1672"/>
                    <a:pt x="443" y="1672"/>
                  </a:cubicBezTo>
                  <a:cubicBezTo>
                    <a:pt x="355" y="1661"/>
                    <a:pt x="283" y="1640"/>
                    <a:pt x="227" y="1611"/>
                  </a:cubicBezTo>
                  <a:cubicBezTo>
                    <a:pt x="169" y="1581"/>
                    <a:pt x="117" y="1532"/>
                    <a:pt x="75" y="1465"/>
                  </a:cubicBezTo>
                  <a:cubicBezTo>
                    <a:pt x="33" y="1398"/>
                    <a:pt x="8" y="1316"/>
                    <a:pt x="1" y="1220"/>
                  </a:cubicBezTo>
                  <a:cubicBezTo>
                    <a:pt x="0" y="1209"/>
                    <a:pt x="0" y="1209"/>
                    <a:pt x="0" y="1209"/>
                  </a:cubicBezTo>
                  <a:cubicBezTo>
                    <a:pt x="206" y="1171"/>
                    <a:pt x="206" y="1171"/>
                    <a:pt x="206" y="1171"/>
                  </a:cubicBezTo>
                  <a:cubicBezTo>
                    <a:pt x="208" y="1183"/>
                    <a:pt x="208" y="1183"/>
                    <a:pt x="208" y="1183"/>
                  </a:cubicBezTo>
                  <a:cubicBezTo>
                    <a:pt x="221" y="1278"/>
                    <a:pt x="246" y="1349"/>
                    <a:pt x="280" y="1393"/>
                  </a:cubicBezTo>
                  <a:cubicBezTo>
                    <a:pt x="326" y="1450"/>
                    <a:pt x="380" y="1485"/>
                    <a:pt x="443" y="1495"/>
                  </a:cubicBezTo>
                  <a:cubicBezTo>
                    <a:pt x="443" y="939"/>
                    <a:pt x="443" y="939"/>
                    <a:pt x="443" y="939"/>
                  </a:cubicBezTo>
                  <a:cubicBezTo>
                    <a:pt x="370" y="924"/>
                    <a:pt x="295" y="895"/>
                    <a:pt x="219" y="852"/>
                  </a:cubicBezTo>
                  <a:cubicBezTo>
                    <a:pt x="159" y="819"/>
                    <a:pt x="113" y="772"/>
                    <a:pt x="81" y="713"/>
                  </a:cubicBezTo>
                  <a:cubicBezTo>
                    <a:pt x="48" y="655"/>
                    <a:pt x="32" y="587"/>
                    <a:pt x="32" y="512"/>
                  </a:cubicBezTo>
                  <a:cubicBezTo>
                    <a:pt x="32" y="380"/>
                    <a:pt x="80" y="271"/>
                    <a:pt x="174" y="189"/>
                  </a:cubicBezTo>
                  <a:cubicBezTo>
                    <a:pt x="235" y="135"/>
                    <a:pt x="325" y="101"/>
                    <a:pt x="443" y="88"/>
                  </a:cubicBezTo>
                  <a:cubicBezTo>
                    <a:pt x="443" y="0"/>
                    <a:pt x="443" y="0"/>
                    <a:pt x="443" y="0"/>
                  </a:cubicBezTo>
                  <a:cubicBezTo>
                    <a:pt x="574" y="0"/>
                    <a:pt x="574" y="0"/>
                    <a:pt x="574" y="0"/>
                  </a:cubicBezTo>
                  <a:cubicBezTo>
                    <a:pt x="574" y="88"/>
                    <a:pt x="574" y="88"/>
                    <a:pt x="574" y="88"/>
                  </a:cubicBezTo>
                  <a:cubicBezTo>
                    <a:pt x="676" y="100"/>
                    <a:pt x="760" y="131"/>
                    <a:pt x="821" y="183"/>
                  </a:cubicBezTo>
                  <a:cubicBezTo>
                    <a:pt x="903" y="251"/>
                    <a:pt x="952" y="345"/>
                    <a:pt x="969" y="462"/>
                  </a:cubicBezTo>
                  <a:cubicBezTo>
                    <a:pt x="970" y="474"/>
                    <a:pt x="970" y="474"/>
                    <a:pt x="970" y="474"/>
                  </a:cubicBezTo>
                  <a:cubicBezTo>
                    <a:pt x="759" y="506"/>
                    <a:pt x="759" y="506"/>
                    <a:pt x="759" y="506"/>
                  </a:cubicBezTo>
                  <a:cubicBezTo>
                    <a:pt x="757" y="494"/>
                    <a:pt x="757" y="494"/>
                    <a:pt x="757" y="494"/>
                  </a:cubicBezTo>
                  <a:cubicBezTo>
                    <a:pt x="747" y="425"/>
                    <a:pt x="725" y="372"/>
                    <a:pt x="693" y="336"/>
                  </a:cubicBezTo>
                  <a:cubicBezTo>
                    <a:pt x="663" y="303"/>
                    <a:pt x="623" y="280"/>
                    <a:pt x="574" y="268"/>
                  </a:cubicBezTo>
                  <a:cubicBezTo>
                    <a:pt x="574" y="768"/>
                    <a:pt x="574" y="768"/>
                    <a:pt x="574" y="768"/>
                  </a:cubicBezTo>
                  <a:cubicBezTo>
                    <a:pt x="662" y="790"/>
                    <a:pt x="719" y="807"/>
                    <a:pt x="748" y="820"/>
                  </a:cubicBezTo>
                  <a:cubicBezTo>
                    <a:pt x="806" y="845"/>
                    <a:pt x="854" y="877"/>
                    <a:pt x="891" y="913"/>
                  </a:cubicBezTo>
                  <a:cubicBezTo>
                    <a:pt x="927" y="950"/>
                    <a:pt x="956" y="994"/>
                    <a:pt x="976" y="1045"/>
                  </a:cubicBezTo>
                  <a:cubicBezTo>
                    <a:pt x="995" y="1095"/>
                    <a:pt x="1005" y="1150"/>
                    <a:pt x="1005" y="1209"/>
                  </a:cubicBezTo>
                  <a:cubicBezTo>
                    <a:pt x="1005" y="1338"/>
                    <a:pt x="964" y="1446"/>
                    <a:pt x="882" y="1533"/>
                  </a:cubicBezTo>
                  <a:cubicBezTo>
                    <a:pt x="802" y="1616"/>
                    <a:pt x="699" y="1663"/>
                    <a:pt x="574" y="1671"/>
                  </a:cubicBezTo>
                  <a:lnTo>
                    <a:pt x="574" y="1856"/>
                  </a:lnTo>
                  <a:close/>
                  <a:moveTo>
                    <a:pt x="467" y="1832"/>
                  </a:moveTo>
                  <a:cubicBezTo>
                    <a:pt x="550" y="1832"/>
                    <a:pt x="550" y="1832"/>
                    <a:pt x="550" y="1832"/>
                  </a:cubicBezTo>
                  <a:cubicBezTo>
                    <a:pt x="550" y="1648"/>
                    <a:pt x="550" y="1648"/>
                    <a:pt x="550" y="1648"/>
                  </a:cubicBezTo>
                  <a:cubicBezTo>
                    <a:pt x="561" y="1648"/>
                    <a:pt x="561" y="1648"/>
                    <a:pt x="561" y="1648"/>
                  </a:cubicBezTo>
                  <a:cubicBezTo>
                    <a:pt x="685" y="1642"/>
                    <a:pt x="787" y="1598"/>
                    <a:pt x="864" y="1516"/>
                  </a:cubicBezTo>
                  <a:cubicBezTo>
                    <a:pt x="942" y="1435"/>
                    <a:pt x="981" y="1331"/>
                    <a:pt x="981" y="1209"/>
                  </a:cubicBezTo>
                  <a:cubicBezTo>
                    <a:pt x="981" y="1153"/>
                    <a:pt x="972" y="1101"/>
                    <a:pt x="953" y="1054"/>
                  </a:cubicBezTo>
                  <a:cubicBezTo>
                    <a:pt x="935" y="1006"/>
                    <a:pt x="908" y="965"/>
                    <a:pt x="874" y="930"/>
                  </a:cubicBezTo>
                  <a:cubicBezTo>
                    <a:pt x="839" y="896"/>
                    <a:pt x="794" y="866"/>
                    <a:pt x="739" y="842"/>
                  </a:cubicBezTo>
                  <a:cubicBezTo>
                    <a:pt x="710" y="829"/>
                    <a:pt x="649" y="812"/>
                    <a:pt x="559" y="789"/>
                  </a:cubicBezTo>
                  <a:cubicBezTo>
                    <a:pt x="550" y="787"/>
                    <a:pt x="550" y="787"/>
                    <a:pt x="550" y="787"/>
                  </a:cubicBezTo>
                  <a:cubicBezTo>
                    <a:pt x="550" y="238"/>
                    <a:pt x="550" y="238"/>
                    <a:pt x="550" y="238"/>
                  </a:cubicBezTo>
                  <a:cubicBezTo>
                    <a:pt x="564" y="241"/>
                    <a:pt x="564" y="241"/>
                    <a:pt x="564" y="241"/>
                  </a:cubicBezTo>
                  <a:cubicBezTo>
                    <a:pt x="626" y="253"/>
                    <a:pt x="675" y="280"/>
                    <a:pt x="711" y="320"/>
                  </a:cubicBezTo>
                  <a:cubicBezTo>
                    <a:pt x="744" y="357"/>
                    <a:pt x="767" y="411"/>
                    <a:pt x="779" y="479"/>
                  </a:cubicBezTo>
                  <a:cubicBezTo>
                    <a:pt x="943" y="454"/>
                    <a:pt x="943" y="454"/>
                    <a:pt x="943" y="454"/>
                  </a:cubicBezTo>
                  <a:cubicBezTo>
                    <a:pt x="926" y="348"/>
                    <a:pt x="880" y="263"/>
                    <a:pt x="806" y="201"/>
                  </a:cubicBezTo>
                  <a:cubicBezTo>
                    <a:pt x="746" y="151"/>
                    <a:pt x="663" y="121"/>
                    <a:pt x="561" y="111"/>
                  </a:cubicBezTo>
                  <a:cubicBezTo>
                    <a:pt x="550" y="110"/>
                    <a:pt x="550" y="110"/>
                    <a:pt x="550" y="110"/>
                  </a:cubicBezTo>
                  <a:cubicBezTo>
                    <a:pt x="550" y="24"/>
                    <a:pt x="550" y="24"/>
                    <a:pt x="550" y="24"/>
                  </a:cubicBezTo>
                  <a:cubicBezTo>
                    <a:pt x="467" y="24"/>
                    <a:pt x="467" y="24"/>
                    <a:pt x="467" y="24"/>
                  </a:cubicBezTo>
                  <a:cubicBezTo>
                    <a:pt x="467" y="110"/>
                    <a:pt x="467" y="110"/>
                    <a:pt x="467" y="110"/>
                  </a:cubicBezTo>
                  <a:cubicBezTo>
                    <a:pt x="456" y="111"/>
                    <a:pt x="456" y="111"/>
                    <a:pt x="456" y="111"/>
                  </a:cubicBezTo>
                  <a:cubicBezTo>
                    <a:pt x="338" y="123"/>
                    <a:pt x="249" y="155"/>
                    <a:pt x="189" y="207"/>
                  </a:cubicBezTo>
                  <a:cubicBezTo>
                    <a:pt x="101" y="285"/>
                    <a:pt x="56" y="387"/>
                    <a:pt x="56" y="512"/>
                  </a:cubicBezTo>
                  <a:cubicBezTo>
                    <a:pt x="56" y="583"/>
                    <a:pt x="71" y="647"/>
                    <a:pt x="102" y="702"/>
                  </a:cubicBezTo>
                  <a:cubicBezTo>
                    <a:pt x="132" y="757"/>
                    <a:pt x="175" y="800"/>
                    <a:pt x="231" y="832"/>
                  </a:cubicBezTo>
                  <a:cubicBezTo>
                    <a:pt x="308" y="874"/>
                    <a:pt x="384" y="903"/>
                    <a:pt x="457" y="917"/>
                  </a:cubicBezTo>
                  <a:cubicBezTo>
                    <a:pt x="467" y="919"/>
                    <a:pt x="467" y="919"/>
                    <a:pt x="467" y="919"/>
                  </a:cubicBezTo>
                  <a:cubicBezTo>
                    <a:pt x="467" y="1522"/>
                    <a:pt x="467" y="1522"/>
                    <a:pt x="467" y="1522"/>
                  </a:cubicBezTo>
                  <a:cubicBezTo>
                    <a:pt x="453" y="1520"/>
                    <a:pt x="453" y="1520"/>
                    <a:pt x="453" y="1520"/>
                  </a:cubicBezTo>
                  <a:cubicBezTo>
                    <a:pt x="379" y="1512"/>
                    <a:pt x="314" y="1475"/>
                    <a:pt x="261" y="1407"/>
                  </a:cubicBezTo>
                  <a:cubicBezTo>
                    <a:pt x="226" y="1362"/>
                    <a:pt x="200" y="1292"/>
                    <a:pt x="186" y="1199"/>
                  </a:cubicBezTo>
                  <a:cubicBezTo>
                    <a:pt x="26" y="1229"/>
                    <a:pt x="26" y="1229"/>
                    <a:pt x="26" y="1229"/>
                  </a:cubicBezTo>
                  <a:cubicBezTo>
                    <a:pt x="33" y="1316"/>
                    <a:pt x="57" y="1391"/>
                    <a:pt x="95" y="1452"/>
                  </a:cubicBezTo>
                  <a:cubicBezTo>
                    <a:pt x="135" y="1516"/>
                    <a:pt x="183" y="1562"/>
                    <a:pt x="238" y="1590"/>
                  </a:cubicBezTo>
                  <a:cubicBezTo>
                    <a:pt x="293" y="1619"/>
                    <a:pt x="367" y="1639"/>
                    <a:pt x="456" y="1650"/>
                  </a:cubicBezTo>
                  <a:cubicBezTo>
                    <a:pt x="467" y="1651"/>
                    <a:pt x="467" y="1651"/>
                    <a:pt x="467" y="1651"/>
                  </a:cubicBezTo>
                  <a:lnTo>
                    <a:pt x="467" y="1832"/>
                  </a:lnTo>
                  <a:close/>
                  <a:moveTo>
                    <a:pt x="550" y="1522"/>
                  </a:moveTo>
                  <a:cubicBezTo>
                    <a:pt x="550" y="938"/>
                    <a:pt x="550" y="938"/>
                    <a:pt x="550" y="938"/>
                  </a:cubicBezTo>
                  <a:cubicBezTo>
                    <a:pt x="565" y="943"/>
                    <a:pt x="565" y="943"/>
                    <a:pt x="565" y="943"/>
                  </a:cubicBezTo>
                  <a:cubicBezTo>
                    <a:pt x="666" y="976"/>
                    <a:pt x="732" y="1012"/>
                    <a:pt x="767" y="1054"/>
                  </a:cubicBezTo>
                  <a:cubicBezTo>
                    <a:pt x="801" y="1096"/>
                    <a:pt x="818" y="1153"/>
                    <a:pt x="818" y="1221"/>
                  </a:cubicBezTo>
                  <a:cubicBezTo>
                    <a:pt x="818" y="1301"/>
                    <a:pt x="794" y="1370"/>
                    <a:pt x="746" y="1424"/>
                  </a:cubicBezTo>
                  <a:cubicBezTo>
                    <a:pt x="698" y="1479"/>
                    <a:pt x="637" y="1511"/>
                    <a:pt x="563" y="1520"/>
                  </a:cubicBezTo>
                  <a:lnTo>
                    <a:pt x="550" y="1522"/>
                  </a:lnTo>
                  <a:close/>
                  <a:moveTo>
                    <a:pt x="574" y="971"/>
                  </a:moveTo>
                  <a:cubicBezTo>
                    <a:pt x="574" y="1494"/>
                    <a:pt x="574" y="1494"/>
                    <a:pt x="574" y="1494"/>
                  </a:cubicBezTo>
                  <a:cubicBezTo>
                    <a:pt x="635" y="1484"/>
                    <a:pt x="687" y="1455"/>
                    <a:pt x="728" y="1408"/>
                  </a:cubicBezTo>
                  <a:cubicBezTo>
                    <a:pt x="772" y="1358"/>
                    <a:pt x="794" y="1295"/>
                    <a:pt x="794" y="1221"/>
                  </a:cubicBezTo>
                  <a:cubicBezTo>
                    <a:pt x="794" y="1158"/>
                    <a:pt x="779" y="1107"/>
                    <a:pt x="748" y="1069"/>
                  </a:cubicBezTo>
                  <a:cubicBezTo>
                    <a:pt x="719" y="1034"/>
                    <a:pt x="660" y="1000"/>
                    <a:pt x="574" y="971"/>
                  </a:cubicBezTo>
                  <a:close/>
                  <a:moveTo>
                    <a:pt x="467" y="770"/>
                  </a:moveTo>
                  <a:cubicBezTo>
                    <a:pt x="451" y="766"/>
                    <a:pt x="451" y="766"/>
                    <a:pt x="451" y="766"/>
                  </a:cubicBezTo>
                  <a:cubicBezTo>
                    <a:pt x="366" y="740"/>
                    <a:pt x="305" y="705"/>
                    <a:pt x="269" y="662"/>
                  </a:cubicBezTo>
                  <a:cubicBezTo>
                    <a:pt x="232" y="618"/>
                    <a:pt x="214" y="563"/>
                    <a:pt x="214" y="498"/>
                  </a:cubicBezTo>
                  <a:cubicBezTo>
                    <a:pt x="214" y="433"/>
                    <a:pt x="236" y="375"/>
                    <a:pt x="278" y="328"/>
                  </a:cubicBezTo>
                  <a:cubicBezTo>
                    <a:pt x="321" y="280"/>
                    <a:pt x="379" y="250"/>
                    <a:pt x="453" y="239"/>
                  </a:cubicBezTo>
                  <a:cubicBezTo>
                    <a:pt x="467" y="237"/>
                    <a:pt x="467" y="237"/>
                    <a:pt x="467" y="237"/>
                  </a:cubicBezTo>
                  <a:lnTo>
                    <a:pt x="467" y="770"/>
                  </a:lnTo>
                  <a:close/>
                  <a:moveTo>
                    <a:pt x="443" y="265"/>
                  </a:moveTo>
                  <a:cubicBezTo>
                    <a:pt x="381" y="277"/>
                    <a:pt x="332" y="303"/>
                    <a:pt x="296" y="343"/>
                  </a:cubicBezTo>
                  <a:cubicBezTo>
                    <a:pt x="258" y="387"/>
                    <a:pt x="238" y="439"/>
                    <a:pt x="238" y="498"/>
                  </a:cubicBezTo>
                  <a:cubicBezTo>
                    <a:pt x="238" y="557"/>
                    <a:pt x="255" y="607"/>
                    <a:pt x="287" y="646"/>
                  </a:cubicBezTo>
                  <a:cubicBezTo>
                    <a:pt x="318" y="683"/>
                    <a:pt x="370" y="714"/>
                    <a:pt x="443" y="738"/>
                  </a:cubicBezTo>
                  <a:lnTo>
                    <a:pt x="443" y="2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67954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xEl>
                                              <p:pRg st="0" end="0"/>
                                            </p:txEl>
                                          </p:spTgt>
                                        </p:tgtEl>
                                        <p:attrNameLst>
                                          <p:attrName>style.visibility</p:attrName>
                                        </p:attrNameLst>
                                      </p:cBhvr>
                                      <p:to>
                                        <p:strVal val="visible"/>
                                      </p:to>
                                    </p:set>
                                    <p:animEffect transition="in" filter="fade">
                                      <p:cBhvr>
                                        <p:cTn id="1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build="p">
        <p:tmplLst>
          <p:tmpl lvl="1">
            <p:tnLst>
              <p:par>
                <p:cTn presetID="10" presetClass="entr" presetSubtype="0" fill="hold" nodeType="with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شريحة 4">
    <p:spTree>
      <p:nvGrpSpPr>
        <p:cNvPr id="1" name=""/>
        <p:cNvGrpSpPr/>
        <p:nvPr/>
      </p:nvGrpSpPr>
      <p:grpSpPr>
        <a:xfrm>
          <a:off x="0" y="0"/>
          <a:ext cx="0" cy="0"/>
          <a:chOff x="0" y="0"/>
          <a:chExt cx="0" cy="0"/>
        </a:xfrm>
      </p:grpSpPr>
      <p:sp>
        <p:nvSpPr>
          <p:cNvPr id="7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userDrawn="1">
            <p:ph type="title" hasCustomPrompt="1"/>
          </p:nvPr>
        </p:nvSpPr>
        <p:spPr>
          <a:xfrm>
            <a:off x="703562" y="1671714"/>
            <a:ext cx="60261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ايميل </a:t>
            </a:r>
            <a:r>
              <a:rPr lang="ar-SA" dirty="0" err="1"/>
              <a:t>ماركتينج</a:t>
            </a:r>
            <a:endParaRPr lang="en-US" dirty="0"/>
          </a:p>
        </p:txBody>
      </p:sp>
      <p:sp>
        <p:nvSpPr>
          <p:cNvPr id="3" name="Content Placeholder 2"/>
          <p:cNvSpPr>
            <a:spLocks noGrp="1"/>
          </p:cNvSpPr>
          <p:nvPr userDrawn="1">
            <p:ph idx="1" hasCustomPrompt="1"/>
          </p:nvPr>
        </p:nvSpPr>
        <p:spPr>
          <a:xfrm>
            <a:off x="861278" y="2535606"/>
            <a:ext cx="5870962" cy="2129264"/>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53" name="Group 52"/>
          <p:cNvGrpSpPr/>
          <p:nvPr userDrawn="1"/>
        </p:nvGrpSpPr>
        <p:grpSpPr>
          <a:xfrm>
            <a:off x="743493" y="1104026"/>
            <a:ext cx="673450" cy="359077"/>
            <a:chOff x="1878013" y="2530476"/>
            <a:chExt cx="741363" cy="395288"/>
          </a:xfrm>
        </p:grpSpPr>
        <p:sp>
          <p:nvSpPr>
            <p:cNvPr id="54"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5"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7"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8"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8" name="Group 7"/>
          <p:cNvGrpSpPr/>
          <p:nvPr userDrawn="1"/>
        </p:nvGrpSpPr>
        <p:grpSpPr>
          <a:xfrm>
            <a:off x="2578844" y="928567"/>
            <a:ext cx="913036" cy="1047548"/>
            <a:chOff x="2128056" y="940642"/>
            <a:chExt cx="541658" cy="621457"/>
          </a:xfrm>
        </p:grpSpPr>
        <p:sp>
          <p:nvSpPr>
            <p:cNvPr id="44" name="Freeform 114"/>
            <p:cNvSpPr>
              <a:spLocks noEditPoints="1"/>
            </p:cNvSpPr>
            <p:nvPr userDrawn="1"/>
          </p:nvSpPr>
          <p:spPr bwMode="auto">
            <a:xfrm flipH="1">
              <a:off x="2128056" y="1112329"/>
              <a:ext cx="188613" cy="186196"/>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5" name="Freeform 115"/>
            <p:cNvSpPr>
              <a:spLocks noEditPoints="1"/>
            </p:cNvSpPr>
            <p:nvPr userDrawn="1"/>
          </p:nvSpPr>
          <p:spPr bwMode="auto">
            <a:xfrm flipH="1">
              <a:off x="2560898" y="1148600"/>
              <a:ext cx="108816" cy="111233"/>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6" name="Freeform 116"/>
            <p:cNvSpPr>
              <a:spLocks noEditPoints="1"/>
            </p:cNvSpPr>
            <p:nvPr userDrawn="1"/>
          </p:nvSpPr>
          <p:spPr bwMode="auto">
            <a:xfrm flipH="1">
              <a:off x="2181255" y="1479883"/>
              <a:ext cx="82216" cy="82216"/>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7" name="Freeform 117"/>
            <p:cNvSpPr>
              <a:spLocks/>
            </p:cNvSpPr>
            <p:nvPr userDrawn="1"/>
          </p:nvSpPr>
          <p:spPr bwMode="auto">
            <a:xfrm flipH="1">
              <a:off x="2449665" y="1342049"/>
              <a:ext cx="26600" cy="166851"/>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8" name="Freeform 118"/>
            <p:cNvSpPr>
              <a:spLocks/>
            </p:cNvSpPr>
            <p:nvPr userDrawn="1"/>
          </p:nvSpPr>
          <p:spPr bwMode="auto">
            <a:xfrm flipH="1">
              <a:off x="2374704" y="1412175"/>
              <a:ext cx="171687" cy="29017"/>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9" name="Freeform 119"/>
            <p:cNvSpPr>
              <a:spLocks/>
            </p:cNvSpPr>
            <p:nvPr userDrawn="1"/>
          </p:nvSpPr>
          <p:spPr bwMode="auto">
            <a:xfrm flipH="1">
              <a:off x="2394049" y="940642"/>
              <a:ext cx="26600" cy="106397"/>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0" name="Freeform 120"/>
            <p:cNvSpPr>
              <a:spLocks/>
            </p:cNvSpPr>
            <p:nvPr userDrawn="1"/>
          </p:nvSpPr>
          <p:spPr bwMode="auto">
            <a:xfrm flipH="1">
              <a:off x="2345686" y="976914"/>
              <a:ext cx="118488" cy="29017"/>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26" name="Group 19"/>
          <p:cNvGrpSpPr>
            <a:grpSpLocks noChangeAspect="1"/>
          </p:cNvGrpSpPr>
          <p:nvPr userDrawn="1"/>
        </p:nvGrpSpPr>
        <p:grpSpPr bwMode="auto">
          <a:xfrm>
            <a:off x="687164" y="990531"/>
            <a:ext cx="1825781" cy="1437203"/>
            <a:chOff x="818" y="2"/>
            <a:chExt cx="4116" cy="3240"/>
          </a:xfrm>
        </p:grpSpPr>
        <p:sp>
          <p:nvSpPr>
            <p:cNvPr id="28" name="Freeform 20"/>
            <p:cNvSpPr>
              <a:spLocks/>
            </p:cNvSpPr>
            <p:nvPr userDrawn="1"/>
          </p:nvSpPr>
          <p:spPr bwMode="auto">
            <a:xfrm>
              <a:off x="838" y="4"/>
              <a:ext cx="4086" cy="3232"/>
            </a:xfrm>
            <a:custGeom>
              <a:avLst/>
              <a:gdLst>
                <a:gd name="T0" fmla="*/ 1753 w 2044"/>
                <a:gd name="T1" fmla="*/ 86 h 1616"/>
                <a:gd name="T2" fmla="*/ 1641 w 2044"/>
                <a:gd name="T3" fmla="*/ 11 h 1616"/>
                <a:gd name="T4" fmla="*/ 1602 w 2044"/>
                <a:gd name="T5" fmla="*/ 20 h 1616"/>
                <a:gd name="T6" fmla="*/ 1530 w 2044"/>
                <a:gd name="T7" fmla="*/ 135 h 1616"/>
                <a:gd name="T8" fmla="*/ 1534 w 2044"/>
                <a:gd name="T9" fmla="*/ 154 h 1616"/>
                <a:gd name="T10" fmla="*/ 71 w 2044"/>
                <a:gd name="T11" fmla="*/ 988 h 1616"/>
                <a:gd name="T12" fmla="*/ 11 w 2044"/>
                <a:gd name="T13" fmla="*/ 1103 h 1616"/>
                <a:gd name="T14" fmla="*/ 17 w 2044"/>
                <a:gd name="T15" fmla="*/ 1133 h 1616"/>
                <a:gd name="T16" fmla="*/ 25 w 2044"/>
                <a:gd name="T17" fmla="*/ 1166 h 1616"/>
                <a:gd name="T18" fmla="*/ 129 w 2044"/>
                <a:gd name="T19" fmla="*/ 1246 h 1616"/>
                <a:gd name="T20" fmla="*/ 472 w 2044"/>
                <a:gd name="T21" fmla="*/ 1246 h 1616"/>
                <a:gd name="T22" fmla="*/ 540 w 2044"/>
                <a:gd name="T23" fmla="*/ 1556 h 1616"/>
                <a:gd name="T24" fmla="*/ 614 w 2044"/>
                <a:gd name="T25" fmla="*/ 1608 h 1616"/>
                <a:gd name="T26" fmla="*/ 744 w 2044"/>
                <a:gd name="T27" fmla="*/ 1580 h 1616"/>
                <a:gd name="T28" fmla="*/ 793 w 2044"/>
                <a:gd name="T29" fmla="*/ 1500 h 1616"/>
                <a:gd name="T30" fmla="*/ 739 w 2044"/>
                <a:gd name="T31" fmla="*/ 1256 h 1616"/>
                <a:gd name="T32" fmla="*/ 1806 w 2044"/>
                <a:gd name="T33" fmla="*/ 1391 h 1616"/>
                <a:gd name="T34" fmla="*/ 1810 w 2044"/>
                <a:gd name="T35" fmla="*/ 1411 h 1616"/>
                <a:gd name="T36" fmla="*/ 1924 w 2044"/>
                <a:gd name="T37" fmla="*/ 1485 h 1616"/>
                <a:gd name="T38" fmla="*/ 1962 w 2044"/>
                <a:gd name="T39" fmla="*/ 1477 h 1616"/>
                <a:gd name="T40" fmla="*/ 2033 w 2044"/>
                <a:gd name="T41" fmla="*/ 1362 h 1616"/>
                <a:gd name="T42" fmla="*/ 1753 w 2044"/>
                <a:gd name="T43" fmla="*/ 8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4" h="1616">
                  <a:moveTo>
                    <a:pt x="1753" y="86"/>
                  </a:moveTo>
                  <a:cubicBezTo>
                    <a:pt x="1742" y="34"/>
                    <a:pt x="1692" y="0"/>
                    <a:pt x="1641" y="11"/>
                  </a:cubicBezTo>
                  <a:cubicBezTo>
                    <a:pt x="1602" y="20"/>
                    <a:pt x="1602" y="20"/>
                    <a:pt x="1602" y="20"/>
                  </a:cubicBezTo>
                  <a:cubicBezTo>
                    <a:pt x="1551" y="31"/>
                    <a:pt x="1519" y="83"/>
                    <a:pt x="1530" y="135"/>
                  </a:cubicBezTo>
                  <a:cubicBezTo>
                    <a:pt x="1534" y="154"/>
                    <a:pt x="1534" y="154"/>
                    <a:pt x="1534" y="154"/>
                  </a:cubicBezTo>
                  <a:cubicBezTo>
                    <a:pt x="1235" y="431"/>
                    <a:pt x="378" y="858"/>
                    <a:pt x="71" y="988"/>
                  </a:cubicBezTo>
                  <a:cubicBezTo>
                    <a:pt x="26" y="1007"/>
                    <a:pt x="0" y="1055"/>
                    <a:pt x="11" y="1103"/>
                  </a:cubicBezTo>
                  <a:cubicBezTo>
                    <a:pt x="17" y="1133"/>
                    <a:pt x="17" y="1133"/>
                    <a:pt x="17" y="1133"/>
                  </a:cubicBezTo>
                  <a:cubicBezTo>
                    <a:pt x="25" y="1166"/>
                    <a:pt x="25" y="1166"/>
                    <a:pt x="25" y="1166"/>
                  </a:cubicBezTo>
                  <a:cubicBezTo>
                    <a:pt x="35" y="1214"/>
                    <a:pt x="80" y="1247"/>
                    <a:pt x="129" y="1246"/>
                  </a:cubicBezTo>
                  <a:cubicBezTo>
                    <a:pt x="211" y="1243"/>
                    <a:pt x="332" y="1243"/>
                    <a:pt x="472" y="1246"/>
                  </a:cubicBezTo>
                  <a:cubicBezTo>
                    <a:pt x="540" y="1556"/>
                    <a:pt x="540" y="1556"/>
                    <a:pt x="540" y="1556"/>
                  </a:cubicBezTo>
                  <a:cubicBezTo>
                    <a:pt x="547" y="1591"/>
                    <a:pt x="579" y="1616"/>
                    <a:pt x="614" y="1608"/>
                  </a:cubicBezTo>
                  <a:cubicBezTo>
                    <a:pt x="744" y="1580"/>
                    <a:pt x="744" y="1580"/>
                    <a:pt x="744" y="1580"/>
                  </a:cubicBezTo>
                  <a:cubicBezTo>
                    <a:pt x="779" y="1572"/>
                    <a:pt x="801" y="1535"/>
                    <a:pt x="793" y="1500"/>
                  </a:cubicBezTo>
                  <a:cubicBezTo>
                    <a:pt x="739" y="1256"/>
                    <a:pt x="739" y="1256"/>
                    <a:pt x="739" y="1256"/>
                  </a:cubicBezTo>
                  <a:cubicBezTo>
                    <a:pt x="1123" y="1275"/>
                    <a:pt x="1568" y="1315"/>
                    <a:pt x="1806" y="1391"/>
                  </a:cubicBezTo>
                  <a:cubicBezTo>
                    <a:pt x="1810" y="1411"/>
                    <a:pt x="1810" y="1411"/>
                    <a:pt x="1810" y="1411"/>
                  </a:cubicBezTo>
                  <a:cubicBezTo>
                    <a:pt x="1821" y="1463"/>
                    <a:pt x="1872" y="1497"/>
                    <a:pt x="1924" y="1485"/>
                  </a:cubicBezTo>
                  <a:cubicBezTo>
                    <a:pt x="1962" y="1477"/>
                    <a:pt x="1962" y="1477"/>
                    <a:pt x="1962" y="1477"/>
                  </a:cubicBezTo>
                  <a:cubicBezTo>
                    <a:pt x="2014" y="1466"/>
                    <a:pt x="2044" y="1414"/>
                    <a:pt x="2033" y="1362"/>
                  </a:cubicBezTo>
                  <a:lnTo>
                    <a:pt x="1753" y="8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1"/>
            <p:cNvSpPr>
              <a:spLocks noEditPoints="1"/>
            </p:cNvSpPr>
            <p:nvPr userDrawn="1"/>
          </p:nvSpPr>
          <p:spPr bwMode="auto">
            <a:xfrm>
              <a:off x="818" y="2"/>
              <a:ext cx="4116" cy="3240"/>
            </a:xfrm>
            <a:custGeom>
              <a:avLst/>
              <a:gdLst>
                <a:gd name="T0" fmla="*/ 611 w 2059"/>
                <a:gd name="T1" fmla="*/ 1620 h 1620"/>
                <a:gd name="T2" fmla="*/ 540 w 2059"/>
                <a:gd name="T3" fmla="*/ 1559 h 1620"/>
                <a:gd name="T4" fmla="*/ 474 w 2059"/>
                <a:gd name="T5" fmla="*/ 1257 h 1620"/>
                <a:gd name="T6" fmla="*/ 293 w 2059"/>
                <a:gd name="T7" fmla="*/ 1255 h 1620"/>
                <a:gd name="T8" fmla="*/ 139 w 2059"/>
                <a:gd name="T9" fmla="*/ 1257 h 1620"/>
                <a:gd name="T10" fmla="*/ 25 w 2059"/>
                <a:gd name="T11" fmla="*/ 1169 h 1620"/>
                <a:gd name="T12" fmla="*/ 11 w 2059"/>
                <a:gd name="T13" fmla="*/ 1106 h 1620"/>
                <a:gd name="T14" fmla="*/ 77 w 2059"/>
                <a:gd name="T15" fmla="*/ 980 h 1620"/>
                <a:gd name="T16" fmla="*/ 1533 w 2059"/>
                <a:gd name="T17" fmla="*/ 152 h 1620"/>
                <a:gd name="T18" fmla="*/ 1530 w 2059"/>
                <a:gd name="T19" fmla="*/ 138 h 1620"/>
                <a:gd name="T20" fmla="*/ 1544 w 2059"/>
                <a:gd name="T21" fmla="*/ 58 h 1620"/>
                <a:gd name="T22" fmla="*/ 1610 w 2059"/>
                <a:gd name="T23" fmla="*/ 11 h 1620"/>
                <a:gd name="T24" fmla="*/ 1649 w 2059"/>
                <a:gd name="T25" fmla="*/ 3 h 1620"/>
                <a:gd name="T26" fmla="*/ 1671 w 2059"/>
                <a:gd name="T27" fmla="*/ 0 h 1620"/>
                <a:gd name="T28" fmla="*/ 1773 w 2059"/>
                <a:gd name="T29" fmla="*/ 85 h 1620"/>
                <a:gd name="T30" fmla="*/ 2053 w 2059"/>
                <a:gd name="T31" fmla="*/ 1361 h 1620"/>
                <a:gd name="T32" fmla="*/ 2040 w 2059"/>
                <a:gd name="T33" fmla="*/ 1441 h 1620"/>
                <a:gd name="T34" fmla="*/ 1974 w 2059"/>
                <a:gd name="T35" fmla="*/ 1488 h 1620"/>
                <a:gd name="T36" fmla="*/ 1936 w 2059"/>
                <a:gd name="T37" fmla="*/ 1497 h 1620"/>
                <a:gd name="T38" fmla="*/ 1914 w 2059"/>
                <a:gd name="T39" fmla="*/ 1500 h 1620"/>
                <a:gd name="T40" fmla="*/ 1914 w 2059"/>
                <a:gd name="T41" fmla="*/ 1500 h 1620"/>
                <a:gd name="T42" fmla="*/ 1810 w 2059"/>
                <a:gd name="T43" fmla="*/ 1415 h 1620"/>
                <a:gd name="T44" fmla="*/ 1807 w 2059"/>
                <a:gd name="T45" fmla="*/ 1400 h 1620"/>
                <a:gd name="T46" fmla="*/ 762 w 2059"/>
                <a:gd name="T47" fmla="*/ 1268 h 1620"/>
                <a:gd name="T48" fmla="*/ 813 w 2059"/>
                <a:gd name="T49" fmla="*/ 1499 h 1620"/>
                <a:gd name="T50" fmla="*/ 803 w 2059"/>
                <a:gd name="T51" fmla="*/ 1556 h 1620"/>
                <a:gd name="T52" fmla="*/ 756 w 2059"/>
                <a:gd name="T53" fmla="*/ 1590 h 1620"/>
                <a:gd name="T54" fmla="*/ 626 w 2059"/>
                <a:gd name="T55" fmla="*/ 1619 h 1620"/>
                <a:gd name="T56" fmla="*/ 611 w 2059"/>
                <a:gd name="T57" fmla="*/ 1620 h 1620"/>
                <a:gd name="T58" fmla="*/ 293 w 2059"/>
                <a:gd name="T59" fmla="*/ 1235 h 1620"/>
                <a:gd name="T60" fmla="*/ 482 w 2059"/>
                <a:gd name="T61" fmla="*/ 1237 h 1620"/>
                <a:gd name="T62" fmla="*/ 490 w 2059"/>
                <a:gd name="T63" fmla="*/ 1237 h 1620"/>
                <a:gd name="T64" fmla="*/ 560 w 2059"/>
                <a:gd name="T65" fmla="*/ 1555 h 1620"/>
                <a:gd name="T66" fmla="*/ 611 w 2059"/>
                <a:gd name="T67" fmla="*/ 1600 h 1620"/>
                <a:gd name="T68" fmla="*/ 622 w 2059"/>
                <a:gd name="T69" fmla="*/ 1599 h 1620"/>
                <a:gd name="T70" fmla="*/ 752 w 2059"/>
                <a:gd name="T71" fmla="*/ 1571 h 1620"/>
                <a:gd name="T72" fmla="*/ 786 w 2059"/>
                <a:gd name="T73" fmla="*/ 1546 h 1620"/>
                <a:gd name="T74" fmla="*/ 793 w 2059"/>
                <a:gd name="T75" fmla="*/ 1503 h 1620"/>
                <a:gd name="T76" fmla="*/ 737 w 2059"/>
                <a:gd name="T77" fmla="*/ 1246 h 1620"/>
                <a:gd name="T78" fmla="*/ 750 w 2059"/>
                <a:gd name="T79" fmla="*/ 1247 h 1620"/>
                <a:gd name="T80" fmla="*/ 1819 w 2059"/>
                <a:gd name="T81" fmla="*/ 1382 h 1620"/>
                <a:gd name="T82" fmla="*/ 1824 w 2059"/>
                <a:gd name="T83" fmla="*/ 1384 h 1620"/>
                <a:gd name="T84" fmla="*/ 1830 w 2059"/>
                <a:gd name="T85" fmla="*/ 1411 h 1620"/>
                <a:gd name="T86" fmla="*/ 1914 w 2059"/>
                <a:gd name="T87" fmla="*/ 1480 h 1620"/>
                <a:gd name="T88" fmla="*/ 1914 w 2059"/>
                <a:gd name="T89" fmla="*/ 1480 h 1620"/>
                <a:gd name="T90" fmla="*/ 1931 w 2059"/>
                <a:gd name="T91" fmla="*/ 1477 h 1620"/>
                <a:gd name="T92" fmla="*/ 1970 w 2059"/>
                <a:gd name="T93" fmla="*/ 1468 h 1620"/>
                <a:gd name="T94" fmla="*/ 2023 w 2059"/>
                <a:gd name="T95" fmla="*/ 1431 h 1620"/>
                <a:gd name="T96" fmla="*/ 2033 w 2059"/>
                <a:gd name="T97" fmla="*/ 1366 h 1620"/>
                <a:gd name="T98" fmla="*/ 1753 w 2059"/>
                <a:gd name="T99" fmla="*/ 89 h 1620"/>
                <a:gd name="T100" fmla="*/ 1671 w 2059"/>
                <a:gd name="T101" fmla="*/ 20 h 1620"/>
                <a:gd name="T102" fmla="*/ 1653 w 2059"/>
                <a:gd name="T103" fmla="*/ 22 h 1620"/>
                <a:gd name="T104" fmla="*/ 1614 w 2059"/>
                <a:gd name="T105" fmla="*/ 31 h 1620"/>
                <a:gd name="T106" fmla="*/ 1561 w 2059"/>
                <a:gd name="T107" fmla="*/ 69 h 1620"/>
                <a:gd name="T108" fmla="*/ 1550 w 2059"/>
                <a:gd name="T109" fmla="*/ 133 h 1620"/>
                <a:gd name="T110" fmla="*/ 1555 w 2059"/>
                <a:gd name="T111" fmla="*/ 159 h 1620"/>
                <a:gd name="T112" fmla="*/ 1551 w 2059"/>
                <a:gd name="T113" fmla="*/ 163 h 1620"/>
                <a:gd name="T114" fmla="*/ 85 w 2059"/>
                <a:gd name="T115" fmla="*/ 998 h 1620"/>
                <a:gd name="T116" fmla="*/ 31 w 2059"/>
                <a:gd name="T117" fmla="*/ 1102 h 1620"/>
                <a:gd name="T118" fmla="*/ 44 w 2059"/>
                <a:gd name="T119" fmla="*/ 1165 h 1620"/>
                <a:gd name="T120" fmla="*/ 138 w 2059"/>
                <a:gd name="T121" fmla="*/ 1237 h 1620"/>
                <a:gd name="T122" fmla="*/ 293 w 2059"/>
                <a:gd name="T123" fmla="*/ 1235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9" h="1620">
                  <a:moveTo>
                    <a:pt x="611" y="1620"/>
                  </a:moveTo>
                  <a:cubicBezTo>
                    <a:pt x="578" y="1620"/>
                    <a:pt x="548" y="1595"/>
                    <a:pt x="540" y="1559"/>
                  </a:cubicBezTo>
                  <a:cubicBezTo>
                    <a:pt x="474" y="1257"/>
                    <a:pt x="474" y="1257"/>
                    <a:pt x="474" y="1257"/>
                  </a:cubicBezTo>
                  <a:cubicBezTo>
                    <a:pt x="411" y="1255"/>
                    <a:pt x="350" y="1255"/>
                    <a:pt x="293" y="1255"/>
                  </a:cubicBezTo>
                  <a:cubicBezTo>
                    <a:pt x="235" y="1255"/>
                    <a:pt x="182" y="1255"/>
                    <a:pt x="139" y="1257"/>
                  </a:cubicBezTo>
                  <a:cubicBezTo>
                    <a:pt x="85" y="1258"/>
                    <a:pt x="36" y="1221"/>
                    <a:pt x="25" y="1169"/>
                  </a:cubicBezTo>
                  <a:cubicBezTo>
                    <a:pt x="11" y="1106"/>
                    <a:pt x="11" y="1106"/>
                    <a:pt x="11" y="1106"/>
                  </a:cubicBezTo>
                  <a:cubicBezTo>
                    <a:pt x="0" y="1054"/>
                    <a:pt x="27" y="1001"/>
                    <a:pt x="77" y="980"/>
                  </a:cubicBezTo>
                  <a:cubicBezTo>
                    <a:pt x="370" y="856"/>
                    <a:pt x="1229" y="429"/>
                    <a:pt x="1533" y="152"/>
                  </a:cubicBezTo>
                  <a:cubicBezTo>
                    <a:pt x="1530" y="138"/>
                    <a:pt x="1530" y="138"/>
                    <a:pt x="1530" y="138"/>
                  </a:cubicBezTo>
                  <a:cubicBezTo>
                    <a:pt x="1524" y="110"/>
                    <a:pt x="1529" y="82"/>
                    <a:pt x="1544" y="58"/>
                  </a:cubicBezTo>
                  <a:cubicBezTo>
                    <a:pt x="1559" y="34"/>
                    <a:pt x="1583" y="17"/>
                    <a:pt x="1610" y="11"/>
                  </a:cubicBezTo>
                  <a:cubicBezTo>
                    <a:pt x="1649" y="3"/>
                    <a:pt x="1649" y="3"/>
                    <a:pt x="1649" y="3"/>
                  </a:cubicBezTo>
                  <a:cubicBezTo>
                    <a:pt x="1656" y="1"/>
                    <a:pt x="1663" y="0"/>
                    <a:pt x="1671" y="0"/>
                  </a:cubicBezTo>
                  <a:cubicBezTo>
                    <a:pt x="1719" y="0"/>
                    <a:pt x="1762" y="36"/>
                    <a:pt x="1773" y="85"/>
                  </a:cubicBezTo>
                  <a:cubicBezTo>
                    <a:pt x="2053" y="1361"/>
                    <a:pt x="2053" y="1361"/>
                    <a:pt x="2053" y="1361"/>
                  </a:cubicBezTo>
                  <a:cubicBezTo>
                    <a:pt x="2059" y="1389"/>
                    <a:pt x="2054" y="1417"/>
                    <a:pt x="2040" y="1441"/>
                  </a:cubicBezTo>
                  <a:cubicBezTo>
                    <a:pt x="2025" y="1465"/>
                    <a:pt x="2002" y="1482"/>
                    <a:pt x="1974" y="1488"/>
                  </a:cubicBezTo>
                  <a:cubicBezTo>
                    <a:pt x="1936" y="1497"/>
                    <a:pt x="1936" y="1497"/>
                    <a:pt x="1936" y="1497"/>
                  </a:cubicBezTo>
                  <a:cubicBezTo>
                    <a:pt x="1928" y="1498"/>
                    <a:pt x="1921" y="1500"/>
                    <a:pt x="1914" y="1500"/>
                  </a:cubicBezTo>
                  <a:cubicBezTo>
                    <a:pt x="1914" y="1500"/>
                    <a:pt x="1914" y="1500"/>
                    <a:pt x="1914" y="1500"/>
                  </a:cubicBezTo>
                  <a:cubicBezTo>
                    <a:pt x="1864" y="1500"/>
                    <a:pt x="1821" y="1464"/>
                    <a:pt x="1810" y="1415"/>
                  </a:cubicBezTo>
                  <a:cubicBezTo>
                    <a:pt x="1807" y="1400"/>
                    <a:pt x="1807" y="1400"/>
                    <a:pt x="1807" y="1400"/>
                  </a:cubicBezTo>
                  <a:cubicBezTo>
                    <a:pt x="1544" y="1318"/>
                    <a:pt x="1046" y="1282"/>
                    <a:pt x="762" y="1268"/>
                  </a:cubicBezTo>
                  <a:cubicBezTo>
                    <a:pt x="813" y="1499"/>
                    <a:pt x="813" y="1499"/>
                    <a:pt x="813" y="1499"/>
                  </a:cubicBezTo>
                  <a:cubicBezTo>
                    <a:pt x="817" y="1518"/>
                    <a:pt x="813" y="1539"/>
                    <a:pt x="803" y="1556"/>
                  </a:cubicBezTo>
                  <a:cubicBezTo>
                    <a:pt x="792" y="1574"/>
                    <a:pt x="776" y="1586"/>
                    <a:pt x="756" y="1590"/>
                  </a:cubicBezTo>
                  <a:cubicBezTo>
                    <a:pt x="626" y="1619"/>
                    <a:pt x="626" y="1619"/>
                    <a:pt x="626" y="1619"/>
                  </a:cubicBezTo>
                  <a:cubicBezTo>
                    <a:pt x="621" y="1620"/>
                    <a:pt x="616" y="1620"/>
                    <a:pt x="611" y="1620"/>
                  </a:cubicBezTo>
                  <a:close/>
                  <a:moveTo>
                    <a:pt x="293" y="1235"/>
                  </a:moveTo>
                  <a:cubicBezTo>
                    <a:pt x="353" y="1235"/>
                    <a:pt x="417" y="1235"/>
                    <a:pt x="482" y="1237"/>
                  </a:cubicBezTo>
                  <a:cubicBezTo>
                    <a:pt x="490" y="1237"/>
                    <a:pt x="490" y="1237"/>
                    <a:pt x="490" y="1237"/>
                  </a:cubicBezTo>
                  <a:cubicBezTo>
                    <a:pt x="560" y="1555"/>
                    <a:pt x="560" y="1555"/>
                    <a:pt x="560" y="1555"/>
                  </a:cubicBezTo>
                  <a:cubicBezTo>
                    <a:pt x="565" y="1581"/>
                    <a:pt x="587" y="1600"/>
                    <a:pt x="611" y="1600"/>
                  </a:cubicBezTo>
                  <a:cubicBezTo>
                    <a:pt x="615" y="1600"/>
                    <a:pt x="618" y="1600"/>
                    <a:pt x="622" y="1599"/>
                  </a:cubicBezTo>
                  <a:cubicBezTo>
                    <a:pt x="752" y="1571"/>
                    <a:pt x="752" y="1571"/>
                    <a:pt x="752" y="1571"/>
                  </a:cubicBezTo>
                  <a:cubicBezTo>
                    <a:pt x="766" y="1568"/>
                    <a:pt x="778" y="1559"/>
                    <a:pt x="786" y="1546"/>
                  </a:cubicBezTo>
                  <a:cubicBezTo>
                    <a:pt x="794" y="1533"/>
                    <a:pt x="796" y="1518"/>
                    <a:pt x="793" y="1503"/>
                  </a:cubicBezTo>
                  <a:cubicBezTo>
                    <a:pt x="737" y="1246"/>
                    <a:pt x="737" y="1246"/>
                    <a:pt x="737" y="1246"/>
                  </a:cubicBezTo>
                  <a:cubicBezTo>
                    <a:pt x="750" y="1247"/>
                    <a:pt x="750" y="1247"/>
                    <a:pt x="750" y="1247"/>
                  </a:cubicBezTo>
                  <a:cubicBezTo>
                    <a:pt x="1034" y="1261"/>
                    <a:pt x="1550" y="1297"/>
                    <a:pt x="1819" y="1382"/>
                  </a:cubicBezTo>
                  <a:cubicBezTo>
                    <a:pt x="1824" y="1384"/>
                    <a:pt x="1824" y="1384"/>
                    <a:pt x="1824" y="1384"/>
                  </a:cubicBezTo>
                  <a:cubicBezTo>
                    <a:pt x="1830" y="1411"/>
                    <a:pt x="1830" y="1411"/>
                    <a:pt x="1830" y="1411"/>
                  </a:cubicBezTo>
                  <a:cubicBezTo>
                    <a:pt x="1838" y="1451"/>
                    <a:pt x="1874" y="1480"/>
                    <a:pt x="1914" y="1480"/>
                  </a:cubicBezTo>
                  <a:cubicBezTo>
                    <a:pt x="1914" y="1480"/>
                    <a:pt x="1914" y="1480"/>
                    <a:pt x="1914" y="1480"/>
                  </a:cubicBezTo>
                  <a:cubicBezTo>
                    <a:pt x="1920" y="1480"/>
                    <a:pt x="1926" y="1479"/>
                    <a:pt x="1931" y="1477"/>
                  </a:cubicBezTo>
                  <a:cubicBezTo>
                    <a:pt x="1970" y="1468"/>
                    <a:pt x="1970" y="1468"/>
                    <a:pt x="1970" y="1468"/>
                  </a:cubicBezTo>
                  <a:cubicBezTo>
                    <a:pt x="1992" y="1464"/>
                    <a:pt x="2011" y="1450"/>
                    <a:pt x="2023" y="1431"/>
                  </a:cubicBezTo>
                  <a:cubicBezTo>
                    <a:pt x="2034" y="1411"/>
                    <a:pt x="2038" y="1388"/>
                    <a:pt x="2033" y="1366"/>
                  </a:cubicBezTo>
                  <a:cubicBezTo>
                    <a:pt x="1753" y="89"/>
                    <a:pt x="1753" y="89"/>
                    <a:pt x="1753" y="89"/>
                  </a:cubicBezTo>
                  <a:cubicBezTo>
                    <a:pt x="1745" y="49"/>
                    <a:pt x="1710" y="20"/>
                    <a:pt x="1671" y="20"/>
                  </a:cubicBezTo>
                  <a:cubicBezTo>
                    <a:pt x="1665" y="20"/>
                    <a:pt x="1659" y="21"/>
                    <a:pt x="1653" y="22"/>
                  </a:cubicBezTo>
                  <a:cubicBezTo>
                    <a:pt x="1614" y="31"/>
                    <a:pt x="1614" y="31"/>
                    <a:pt x="1614" y="31"/>
                  </a:cubicBezTo>
                  <a:cubicBezTo>
                    <a:pt x="1592" y="36"/>
                    <a:pt x="1573" y="49"/>
                    <a:pt x="1561" y="69"/>
                  </a:cubicBezTo>
                  <a:cubicBezTo>
                    <a:pt x="1549" y="88"/>
                    <a:pt x="1545" y="111"/>
                    <a:pt x="1550" y="133"/>
                  </a:cubicBezTo>
                  <a:cubicBezTo>
                    <a:pt x="1555" y="159"/>
                    <a:pt x="1555" y="159"/>
                    <a:pt x="1555" y="159"/>
                  </a:cubicBezTo>
                  <a:cubicBezTo>
                    <a:pt x="1551" y="163"/>
                    <a:pt x="1551" y="163"/>
                    <a:pt x="1551" y="163"/>
                  </a:cubicBezTo>
                  <a:cubicBezTo>
                    <a:pt x="1249" y="441"/>
                    <a:pt x="380" y="873"/>
                    <a:pt x="85" y="998"/>
                  </a:cubicBezTo>
                  <a:cubicBezTo>
                    <a:pt x="44" y="1015"/>
                    <a:pt x="21" y="1059"/>
                    <a:pt x="31" y="1102"/>
                  </a:cubicBezTo>
                  <a:cubicBezTo>
                    <a:pt x="44" y="1165"/>
                    <a:pt x="44" y="1165"/>
                    <a:pt x="44" y="1165"/>
                  </a:cubicBezTo>
                  <a:cubicBezTo>
                    <a:pt x="54" y="1207"/>
                    <a:pt x="94" y="1238"/>
                    <a:pt x="138" y="1237"/>
                  </a:cubicBezTo>
                  <a:cubicBezTo>
                    <a:pt x="182" y="1235"/>
                    <a:pt x="235" y="1235"/>
                    <a:pt x="293" y="123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2"/>
            <p:cNvSpPr>
              <a:spLocks/>
            </p:cNvSpPr>
            <p:nvPr userDrawn="1"/>
          </p:nvSpPr>
          <p:spPr bwMode="auto">
            <a:xfrm>
              <a:off x="1236" y="514"/>
              <a:ext cx="2786" cy="1444"/>
            </a:xfrm>
            <a:custGeom>
              <a:avLst/>
              <a:gdLst>
                <a:gd name="T0" fmla="*/ 41 w 1394"/>
                <a:gd name="T1" fmla="*/ 706 h 722"/>
                <a:gd name="T2" fmla="*/ 1394 w 1394"/>
                <a:gd name="T3" fmla="*/ 123 h 722"/>
                <a:gd name="T4" fmla="*/ 1374 w 1394"/>
                <a:gd name="T5" fmla="*/ 11 h 722"/>
                <a:gd name="T6" fmla="*/ 1365 w 1394"/>
                <a:gd name="T7" fmla="*/ 2 h 722"/>
                <a:gd name="T8" fmla="*/ 1353 w 1394"/>
                <a:gd name="T9" fmla="*/ 5 h 722"/>
                <a:gd name="T10" fmla="*/ 41 w 1394"/>
                <a:gd name="T11" fmla="*/ 706 h 722"/>
              </a:gdLst>
              <a:ahLst/>
              <a:cxnLst>
                <a:cxn ang="0">
                  <a:pos x="T0" y="T1"/>
                </a:cxn>
                <a:cxn ang="0">
                  <a:pos x="T2" y="T3"/>
                </a:cxn>
                <a:cxn ang="0">
                  <a:pos x="T4" y="T5"/>
                </a:cxn>
                <a:cxn ang="0">
                  <a:pos x="T6" y="T7"/>
                </a:cxn>
                <a:cxn ang="0">
                  <a:pos x="T8" y="T9"/>
                </a:cxn>
                <a:cxn ang="0">
                  <a:pos x="T10" y="T11"/>
                </a:cxn>
              </a:cxnLst>
              <a:rect l="0" t="0" r="r" b="b"/>
              <a:pathLst>
                <a:path w="1394" h="722">
                  <a:moveTo>
                    <a:pt x="41" y="706"/>
                  </a:moveTo>
                  <a:cubicBezTo>
                    <a:pt x="0" y="722"/>
                    <a:pt x="1112" y="403"/>
                    <a:pt x="1394" y="123"/>
                  </a:cubicBezTo>
                  <a:cubicBezTo>
                    <a:pt x="1374" y="11"/>
                    <a:pt x="1374" y="11"/>
                    <a:pt x="1374" y="11"/>
                  </a:cubicBezTo>
                  <a:cubicBezTo>
                    <a:pt x="1373" y="7"/>
                    <a:pt x="1370" y="3"/>
                    <a:pt x="1365" y="2"/>
                  </a:cubicBezTo>
                  <a:cubicBezTo>
                    <a:pt x="1361" y="0"/>
                    <a:pt x="1356" y="1"/>
                    <a:pt x="1353" y="5"/>
                  </a:cubicBezTo>
                  <a:cubicBezTo>
                    <a:pt x="1058" y="281"/>
                    <a:pt x="310" y="602"/>
                    <a:pt x="41" y="706"/>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3"/>
            <p:cNvSpPr>
              <a:spLocks/>
            </p:cNvSpPr>
            <p:nvPr userDrawn="1"/>
          </p:nvSpPr>
          <p:spPr bwMode="auto">
            <a:xfrm>
              <a:off x="4086" y="1238"/>
              <a:ext cx="310" cy="1180"/>
            </a:xfrm>
            <a:custGeom>
              <a:avLst/>
              <a:gdLst>
                <a:gd name="T0" fmla="*/ 138 w 155"/>
                <a:gd name="T1" fmla="*/ 590 h 590"/>
                <a:gd name="T2" fmla="*/ 122 w 155"/>
                <a:gd name="T3" fmla="*/ 577 h 590"/>
                <a:gd name="T4" fmla="*/ 2 w 155"/>
                <a:gd name="T5" fmla="*/ 21 h 590"/>
                <a:gd name="T6" fmla="*/ 14 w 155"/>
                <a:gd name="T7" fmla="*/ 2 h 590"/>
                <a:gd name="T8" fmla="*/ 33 w 155"/>
                <a:gd name="T9" fmla="*/ 14 h 590"/>
                <a:gd name="T10" fmla="*/ 154 w 155"/>
                <a:gd name="T11" fmla="*/ 571 h 590"/>
                <a:gd name="T12" fmla="*/ 141 w 155"/>
                <a:gd name="T13" fmla="*/ 590 h 590"/>
                <a:gd name="T14" fmla="*/ 138 w 15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90">
                  <a:moveTo>
                    <a:pt x="138" y="590"/>
                  </a:moveTo>
                  <a:cubicBezTo>
                    <a:pt x="131" y="590"/>
                    <a:pt x="124" y="585"/>
                    <a:pt x="122" y="577"/>
                  </a:cubicBezTo>
                  <a:cubicBezTo>
                    <a:pt x="2" y="21"/>
                    <a:pt x="2" y="21"/>
                    <a:pt x="2" y="21"/>
                  </a:cubicBezTo>
                  <a:cubicBezTo>
                    <a:pt x="0" y="13"/>
                    <a:pt x="5" y="4"/>
                    <a:pt x="14" y="2"/>
                  </a:cubicBezTo>
                  <a:cubicBezTo>
                    <a:pt x="23" y="0"/>
                    <a:pt x="31" y="6"/>
                    <a:pt x="33" y="14"/>
                  </a:cubicBezTo>
                  <a:cubicBezTo>
                    <a:pt x="154" y="571"/>
                    <a:pt x="154" y="571"/>
                    <a:pt x="154" y="571"/>
                  </a:cubicBezTo>
                  <a:cubicBezTo>
                    <a:pt x="155" y="579"/>
                    <a:pt x="150" y="588"/>
                    <a:pt x="141" y="590"/>
                  </a:cubicBezTo>
                  <a:cubicBezTo>
                    <a:pt x="140" y="590"/>
                    <a:pt x="139" y="590"/>
                    <a:pt x="138" y="59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4"/>
            <p:cNvSpPr>
              <a:spLocks/>
            </p:cNvSpPr>
            <p:nvPr userDrawn="1"/>
          </p:nvSpPr>
          <p:spPr bwMode="auto">
            <a:xfrm>
              <a:off x="4360" y="2486"/>
              <a:ext cx="80" cy="116"/>
            </a:xfrm>
            <a:custGeom>
              <a:avLst/>
              <a:gdLst>
                <a:gd name="T0" fmla="*/ 23 w 40"/>
                <a:gd name="T1" fmla="*/ 58 h 58"/>
                <a:gd name="T2" fmla="*/ 7 w 40"/>
                <a:gd name="T3" fmla="*/ 45 h 58"/>
                <a:gd name="T4" fmla="*/ 2 w 40"/>
                <a:gd name="T5" fmla="*/ 21 h 58"/>
                <a:gd name="T6" fmla="*/ 14 w 40"/>
                <a:gd name="T7" fmla="*/ 2 h 58"/>
                <a:gd name="T8" fmla="*/ 33 w 40"/>
                <a:gd name="T9" fmla="*/ 14 h 58"/>
                <a:gd name="T10" fmla="*/ 38 w 40"/>
                <a:gd name="T11" fmla="*/ 39 h 58"/>
                <a:gd name="T12" fmla="*/ 26 w 40"/>
                <a:gd name="T13" fmla="*/ 58 h 58"/>
                <a:gd name="T14" fmla="*/ 23 w 40"/>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8">
                  <a:moveTo>
                    <a:pt x="23" y="58"/>
                  </a:moveTo>
                  <a:cubicBezTo>
                    <a:pt x="15" y="58"/>
                    <a:pt x="9" y="53"/>
                    <a:pt x="7" y="45"/>
                  </a:cubicBezTo>
                  <a:cubicBezTo>
                    <a:pt x="2" y="21"/>
                    <a:pt x="2" y="21"/>
                    <a:pt x="2" y="21"/>
                  </a:cubicBezTo>
                  <a:cubicBezTo>
                    <a:pt x="0" y="12"/>
                    <a:pt x="5" y="4"/>
                    <a:pt x="14" y="2"/>
                  </a:cubicBezTo>
                  <a:cubicBezTo>
                    <a:pt x="22" y="0"/>
                    <a:pt x="31" y="5"/>
                    <a:pt x="33" y="14"/>
                  </a:cubicBezTo>
                  <a:cubicBezTo>
                    <a:pt x="38" y="39"/>
                    <a:pt x="38" y="39"/>
                    <a:pt x="38" y="39"/>
                  </a:cubicBezTo>
                  <a:cubicBezTo>
                    <a:pt x="40" y="47"/>
                    <a:pt x="35" y="56"/>
                    <a:pt x="26" y="58"/>
                  </a:cubicBezTo>
                  <a:cubicBezTo>
                    <a:pt x="25" y="58"/>
                    <a:pt x="24" y="58"/>
                    <a:pt x="23" y="58"/>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1440929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شريحة 5">
    <p:spTree>
      <p:nvGrpSpPr>
        <p:cNvPr id="1" name=""/>
        <p:cNvGrpSpPr/>
        <p:nvPr/>
      </p:nvGrpSpPr>
      <p:grpSpPr>
        <a:xfrm>
          <a:off x="0" y="0"/>
          <a:ext cx="0" cy="0"/>
          <a:chOff x="0" y="0"/>
          <a:chExt cx="0" cy="0"/>
        </a:xfrm>
      </p:grpSpPr>
      <p:sp>
        <p:nvSpPr>
          <p:cNvPr id="92"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809526" y="1743722"/>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تحسيــن المـوقع</a:t>
            </a:r>
            <a:endParaRPr lang="en-US" dirty="0"/>
          </a:p>
        </p:txBody>
      </p:sp>
      <p:sp>
        <p:nvSpPr>
          <p:cNvPr id="3" name="Content Placeholder 2"/>
          <p:cNvSpPr>
            <a:spLocks noGrp="1"/>
          </p:cNvSpPr>
          <p:nvPr>
            <p:ph idx="1" hasCustomPrompt="1"/>
          </p:nvPr>
        </p:nvSpPr>
        <p:spPr>
          <a:xfrm>
            <a:off x="2843808" y="2607614"/>
            <a:ext cx="5832648" cy="2124376"/>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27" name="Group 26"/>
          <p:cNvGrpSpPr/>
          <p:nvPr userDrawn="1"/>
        </p:nvGrpSpPr>
        <p:grpSpPr>
          <a:xfrm>
            <a:off x="577269" y="713296"/>
            <a:ext cx="1848980" cy="2371880"/>
            <a:chOff x="577269" y="713296"/>
            <a:chExt cx="1848980" cy="2371880"/>
          </a:xfrm>
        </p:grpSpPr>
        <p:sp>
          <p:nvSpPr>
            <p:cNvPr id="10"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6" name="Group 25"/>
          <p:cNvGrpSpPr/>
          <p:nvPr userDrawn="1"/>
        </p:nvGrpSpPr>
        <p:grpSpPr>
          <a:xfrm>
            <a:off x="241566" y="2010091"/>
            <a:ext cx="683956" cy="1023841"/>
            <a:chOff x="241566" y="2010091"/>
            <a:chExt cx="683956" cy="1023841"/>
          </a:xfrm>
        </p:grpSpPr>
        <p:sp>
          <p:nvSpPr>
            <p:cNvPr id="17" name="Freeform 12"/>
            <p:cNvSpPr>
              <a:spLocks noEditPoints="1"/>
            </p:cNvSpPr>
            <p:nvPr userDrawn="1"/>
          </p:nvSpPr>
          <p:spPr bwMode="auto">
            <a:xfrm>
              <a:off x="241566" y="2010091"/>
              <a:ext cx="400543" cy="1023841"/>
            </a:xfrm>
            <a:custGeom>
              <a:avLst/>
              <a:gdLst>
                <a:gd name="T0" fmla="*/ 313 w 440"/>
                <a:gd name="T1" fmla="*/ 0 h 1124"/>
                <a:gd name="T2" fmla="*/ 313 w 440"/>
                <a:gd name="T3" fmla="*/ 132 h 1124"/>
                <a:gd name="T4" fmla="*/ 267 w 440"/>
                <a:gd name="T5" fmla="*/ 204 h 1124"/>
                <a:gd name="T6" fmla="*/ 219 w 440"/>
                <a:gd name="T7" fmla="*/ 204 h 1124"/>
                <a:gd name="T8" fmla="*/ 171 w 440"/>
                <a:gd name="T9" fmla="*/ 204 h 1124"/>
                <a:gd name="T10" fmla="*/ 121 w 440"/>
                <a:gd name="T11" fmla="*/ 132 h 1124"/>
                <a:gd name="T12" fmla="*/ 121 w 440"/>
                <a:gd name="T13" fmla="*/ 0 h 1124"/>
                <a:gd name="T14" fmla="*/ 108 w 440"/>
                <a:gd name="T15" fmla="*/ 0 h 1124"/>
                <a:gd name="T16" fmla="*/ 0 w 440"/>
                <a:gd name="T17" fmla="*/ 162 h 1124"/>
                <a:gd name="T18" fmla="*/ 141 w 440"/>
                <a:gd name="T19" fmla="*/ 356 h 1124"/>
                <a:gd name="T20" fmla="*/ 141 w 440"/>
                <a:gd name="T21" fmla="*/ 1060 h 1124"/>
                <a:gd name="T22" fmla="*/ 198 w 440"/>
                <a:gd name="T23" fmla="*/ 1124 h 1124"/>
                <a:gd name="T24" fmla="*/ 219 w 440"/>
                <a:gd name="T25" fmla="*/ 1124 h 1124"/>
                <a:gd name="T26" fmla="*/ 239 w 440"/>
                <a:gd name="T27" fmla="*/ 1124 h 1124"/>
                <a:gd name="T28" fmla="*/ 305 w 440"/>
                <a:gd name="T29" fmla="*/ 1060 h 1124"/>
                <a:gd name="T30" fmla="*/ 305 w 440"/>
                <a:gd name="T31" fmla="*/ 356 h 1124"/>
                <a:gd name="T32" fmla="*/ 440 w 440"/>
                <a:gd name="T33" fmla="*/ 162 h 1124"/>
                <a:gd name="T34" fmla="*/ 329 w 440"/>
                <a:gd name="T35" fmla="*/ 0 h 1124"/>
                <a:gd name="T36" fmla="*/ 313 w 440"/>
                <a:gd name="T37" fmla="*/ 0 h 1124"/>
                <a:gd name="T38" fmla="*/ 219 w 440"/>
                <a:gd name="T39" fmla="*/ 1083 h 1124"/>
                <a:gd name="T40" fmla="*/ 195 w 440"/>
                <a:gd name="T41" fmla="*/ 1059 h 1124"/>
                <a:gd name="T42" fmla="*/ 219 w 440"/>
                <a:gd name="T43" fmla="*/ 1036 h 1124"/>
                <a:gd name="T44" fmla="*/ 242 w 440"/>
                <a:gd name="T45" fmla="*/ 1059 h 1124"/>
                <a:gd name="T46" fmla="*/ 219 w 440"/>
                <a:gd name="T47" fmla="*/ 108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1124">
                  <a:moveTo>
                    <a:pt x="313" y="0"/>
                  </a:moveTo>
                  <a:cubicBezTo>
                    <a:pt x="313" y="132"/>
                    <a:pt x="313" y="132"/>
                    <a:pt x="313" y="132"/>
                  </a:cubicBezTo>
                  <a:cubicBezTo>
                    <a:pt x="267" y="204"/>
                    <a:pt x="267" y="204"/>
                    <a:pt x="267" y="204"/>
                  </a:cubicBezTo>
                  <a:cubicBezTo>
                    <a:pt x="219" y="204"/>
                    <a:pt x="219" y="204"/>
                    <a:pt x="219" y="204"/>
                  </a:cubicBezTo>
                  <a:cubicBezTo>
                    <a:pt x="171" y="204"/>
                    <a:pt x="171" y="204"/>
                    <a:pt x="171" y="204"/>
                  </a:cubicBezTo>
                  <a:cubicBezTo>
                    <a:pt x="121" y="132"/>
                    <a:pt x="121" y="132"/>
                    <a:pt x="121" y="132"/>
                  </a:cubicBezTo>
                  <a:cubicBezTo>
                    <a:pt x="121" y="0"/>
                    <a:pt x="121" y="0"/>
                    <a:pt x="121" y="0"/>
                  </a:cubicBezTo>
                  <a:cubicBezTo>
                    <a:pt x="108" y="0"/>
                    <a:pt x="108" y="0"/>
                    <a:pt x="108" y="0"/>
                  </a:cubicBezTo>
                  <a:cubicBezTo>
                    <a:pt x="108" y="0"/>
                    <a:pt x="0" y="122"/>
                    <a:pt x="0" y="162"/>
                  </a:cubicBezTo>
                  <a:cubicBezTo>
                    <a:pt x="0" y="203"/>
                    <a:pt x="141" y="356"/>
                    <a:pt x="141" y="356"/>
                  </a:cubicBezTo>
                  <a:cubicBezTo>
                    <a:pt x="141" y="1060"/>
                    <a:pt x="141" y="1060"/>
                    <a:pt x="141" y="1060"/>
                  </a:cubicBezTo>
                  <a:cubicBezTo>
                    <a:pt x="141" y="1096"/>
                    <a:pt x="162" y="1124"/>
                    <a:pt x="198" y="1124"/>
                  </a:cubicBezTo>
                  <a:cubicBezTo>
                    <a:pt x="219" y="1124"/>
                    <a:pt x="219" y="1124"/>
                    <a:pt x="219" y="1124"/>
                  </a:cubicBezTo>
                  <a:cubicBezTo>
                    <a:pt x="239" y="1124"/>
                    <a:pt x="239" y="1124"/>
                    <a:pt x="239" y="1124"/>
                  </a:cubicBezTo>
                  <a:cubicBezTo>
                    <a:pt x="275" y="1124"/>
                    <a:pt x="305" y="1096"/>
                    <a:pt x="305" y="1060"/>
                  </a:cubicBezTo>
                  <a:cubicBezTo>
                    <a:pt x="305" y="356"/>
                    <a:pt x="305" y="356"/>
                    <a:pt x="305" y="356"/>
                  </a:cubicBezTo>
                  <a:cubicBezTo>
                    <a:pt x="305" y="356"/>
                    <a:pt x="440" y="203"/>
                    <a:pt x="440" y="162"/>
                  </a:cubicBezTo>
                  <a:cubicBezTo>
                    <a:pt x="440" y="122"/>
                    <a:pt x="329" y="0"/>
                    <a:pt x="329" y="0"/>
                  </a:cubicBezTo>
                  <a:lnTo>
                    <a:pt x="313" y="0"/>
                  </a:lnTo>
                  <a:close/>
                  <a:moveTo>
                    <a:pt x="219" y="1083"/>
                  </a:moveTo>
                  <a:cubicBezTo>
                    <a:pt x="206" y="1083"/>
                    <a:pt x="195" y="1072"/>
                    <a:pt x="195" y="1059"/>
                  </a:cubicBezTo>
                  <a:cubicBezTo>
                    <a:pt x="195" y="1046"/>
                    <a:pt x="206" y="1036"/>
                    <a:pt x="219" y="1036"/>
                  </a:cubicBezTo>
                  <a:cubicBezTo>
                    <a:pt x="231" y="1036"/>
                    <a:pt x="242" y="1046"/>
                    <a:pt x="242" y="1059"/>
                  </a:cubicBezTo>
                  <a:cubicBezTo>
                    <a:pt x="242" y="1072"/>
                    <a:pt x="231" y="1083"/>
                    <a:pt x="219" y="1083"/>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Freeform 13"/>
            <p:cNvSpPr>
              <a:spLocks noEditPoints="1"/>
            </p:cNvSpPr>
            <p:nvPr userDrawn="1"/>
          </p:nvSpPr>
          <p:spPr bwMode="auto">
            <a:xfrm>
              <a:off x="754010" y="2057152"/>
              <a:ext cx="171512" cy="976780"/>
            </a:xfrm>
            <a:custGeom>
              <a:avLst/>
              <a:gdLst>
                <a:gd name="T0" fmla="*/ 177 w 189"/>
                <a:gd name="T1" fmla="*/ 792 h 1072"/>
                <a:gd name="T2" fmla="*/ 172 w 189"/>
                <a:gd name="T3" fmla="*/ 687 h 1072"/>
                <a:gd name="T4" fmla="*/ 131 w 189"/>
                <a:gd name="T5" fmla="*/ 629 h 1072"/>
                <a:gd name="T6" fmla="*/ 117 w 189"/>
                <a:gd name="T7" fmla="*/ 176 h 1072"/>
                <a:gd name="T8" fmla="*/ 135 w 189"/>
                <a:gd name="T9" fmla="*/ 176 h 1072"/>
                <a:gd name="T10" fmla="*/ 132 w 189"/>
                <a:gd name="T11" fmla="*/ 151 h 1072"/>
                <a:gd name="T12" fmla="*/ 112 w 189"/>
                <a:gd name="T13" fmla="*/ 0 h 1072"/>
                <a:gd name="T14" fmla="*/ 77 w 189"/>
                <a:gd name="T15" fmla="*/ 0 h 1072"/>
                <a:gd name="T16" fmla="*/ 56 w 189"/>
                <a:gd name="T17" fmla="*/ 151 h 1072"/>
                <a:gd name="T18" fmla="*/ 53 w 189"/>
                <a:gd name="T19" fmla="*/ 176 h 1072"/>
                <a:gd name="T20" fmla="*/ 72 w 189"/>
                <a:gd name="T21" fmla="*/ 176 h 1072"/>
                <a:gd name="T22" fmla="*/ 58 w 189"/>
                <a:gd name="T23" fmla="*/ 629 h 1072"/>
                <a:gd name="T24" fmla="*/ 17 w 189"/>
                <a:gd name="T25" fmla="*/ 688 h 1072"/>
                <a:gd name="T26" fmla="*/ 10 w 189"/>
                <a:gd name="T27" fmla="*/ 817 h 1072"/>
                <a:gd name="T28" fmla="*/ 0 w 189"/>
                <a:gd name="T29" fmla="*/ 1008 h 1072"/>
                <a:gd name="T30" fmla="*/ 65 w 189"/>
                <a:gd name="T31" fmla="*/ 1072 h 1072"/>
                <a:gd name="T32" fmla="*/ 124 w 189"/>
                <a:gd name="T33" fmla="*/ 1072 h 1072"/>
                <a:gd name="T34" fmla="*/ 189 w 189"/>
                <a:gd name="T35" fmla="*/ 1007 h 1072"/>
                <a:gd name="T36" fmla="*/ 177 w 189"/>
                <a:gd name="T37" fmla="*/ 792 h 1072"/>
                <a:gd name="T38" fmla="*/ 94 w 189"/>
                <a:gd name="T39" fmla="*/ 1031 h 1072"/>
                <a:gd name="T40" fmla="*/ 71 w 189"/>
                <a:gd name="T41" fmla="*/ 1007 h 1072"/>
                <a:gd name="T42" fmla="*/ 94 w 189"/>
                <a:gd name="T43" fmla="*/ 984 h 1072"/>
                <a:gd name="T44" fmla="*/ 117 w 189"/>
                <a:gd name="T45" fmla="*/ 1007 h 1072"/>
                <a:gd name="T46" fmla="*/ 94 w 189"/>
                <a:gd name="T47" fmla="*/ 103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072">
                  <a:moveTo>
                    <a:pt x="177" y="792"/>
                  </a:moveTo>
                  <a:cubicBezTo>
                    <a:pt x="172" y="687"/>
                    <a:pt x="172" y="687"/>
                    <a:pt x="172" y="687"/>
                  </a:cubicBezTo>
                  <a:cubicBezTo>
                    <a:pt x="172" y="660"/>
                    <a:pt x="155" y="638"/>
                    <a:pt x="131" y="629"/>
                  </a:cubicBezTo>
                  <a:cubicBezTo>
                    <a:pt x="117" y="176"/>
                    <a:pt x="117" y="176"/>
                    <a:pt x="117" y="176"/>
                  </a:cubicBezTo>
                  <a:cubicBezTo>
                    <a:pt x="135" y="176"/>
                    <a:pt x="135" y="176"/>
                    <a:pt x="135" y="176"/>
                  </a:cubicBezTo>
                  <a:cubicBezTo>
                    <a:pt x="132" y="151"/>
                    <a:pt x="132" y="151"/>
                    <a:pt x="132" y="151"/>
                  </a:cubicBezTo>
                  <a:cubicBezTo>
                    <a:pt x="112" y="0"/>
                    <a:pt x="112" y="0"/>
                    <a:pt x="112" y="0"/>
                  </a:cubicBezTo>
                  <a:cubicBezTo>
                    <a:pt x="77" y="0"/>
                    <a:pt x="77" y="0"/>
                    <a:pt x="77" y="0"/>
                  </a:cubicBezTo>
                  <a:cubicBezTo>
                    <a:pt x="56" y="151"/>
                    <a:pt x="56" y="151"/>
                    <a:pt x="56" y="151"/>
                  </a:cubicBezTo>
                  <a:cubicBezTo>
                    <a:pt x="53" y="176"/>
                    <a:pt x="53" y="176"/>
                    <a:pt x="53" y="176"/>
                  </a:cubicBezTo>
                  <a:cubicBezTo>
                    <a:pt x="72" y="176"/>
                    <a:pt x="72" y="176"/>
                    <a:pt x="72" y="176"/>
                  </a:cubicBezTo>
                  <a:cubicBezTo>
                    <a:pt x="58" y="629"/>
                    <a:pt x="58" y="629"/>
                    <a:pt x="58" y="629"/>
                  </a:cubicBezTo>
                  <a:cubicBezTo>
                    <a:pt x="34" y="638"/>
                    <a:pt x="17" y="661"/>
                    <a:pt x="17" y="688"/>
                  </a:cubicBezTo>
                  <a:cubicBezTo>
                    <a:pt x="10" y="817"/>
                    <a:pt x="10" y="817"/>
                    <a:pt x="10" y="817"/>
                  </a:cubicBezTo>
                  <a:cubicBezTo>
                    <a:pt x="0" y="1008"/>
                    <a:pt x="0" y="1008"/>
                    <a:pt x="0" y="1008"/>
                  </a:cubicBezTo>
                  <a:cubicBezTo>
                    <a:pt x="0" y="1044"/>
                    <a:pt x="29" y="1072"/>
                    <a:pt x="65" y="1072"/>
                  </a:cubicBezTo>
                  <a:cubicBezTo>
                    <a:pt x="124" y="1072"/>
                    <a:pt x="124" y="1072"/>
                    <a:pt x="124" y="1072"/>
                  </a:cubicBezTo>
                  <a:cubicBezTo>
                    <a:pt x="160" y="1072"/>
                    <a:pt x="189" y="1043"/>
                    <a:pt x="189" y="1007"/>
                  </a:cubicBezTo>
                  <a:lnTo>
                    <a:pt x="177" y="792"/>
                  </a:lnTo>
                  <a:close/>
                  <a:moveTo>
                    <a:pt x="94" y="1031"/>
                  </a:moveTo>
                  <a:cubicBezTo>
                    <a:pt x="81" y="1031"/>
                    <a:pt x="71" y="1020"/>
                    <a:pt x="71" y="1007"/>
                  </a:cubicBezTo>
                  <a:cubicBezTo>
                    <a:pt x="71" y="994"/>
                    <a:pt x="81" y="984"/>
                    <a:pt x="94" y="984"/>
                  </a:cubicBezTo>
                  <a:cubicBezTo>
                    <a:pt x="107" y="984"/>
                    <a:pt x="117" y="994"/>
                    <a:pt x="117" y="1007"/>
                  </a:cubicBezTo>
                  <a:cubicBezTo>
                    <a:pt x="117" y="1020"/>
                    <a:pt x="107" y="1031"/>
                    <a:pt x="94" y="1031"/>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5" name="Group 24"/>
          <p:cNvGrpSpPr/>
          <p:nvPr userDrawn="1"/>
        </p:nvGrpSpPr>
        <p:grpSpPr>
          <a:xfrm>
            <a:off x="520795" y="2770390"/>
            <a:ext cx="1962973" cy="1313528"/>
            <a:chOff x="520795" y="2770390"/>
            <a:chExt cx="1962973" cy="1313528"/>
          </a:xfrm>
        </p:grpSpPr>
        <p:sp>
          <p:nvSpPr>
            <p:cNvPr id="19" name="Freeform 14"/>
            <p:cNvSpPr>
              <a:spLocks noEditPoints="1"/>
            </p:cNvSpPr>
            <p:nvPr userDrawn="1"/>
          </p:nvSpPr>
          <p:spPr bwMode="auto">
            <a:xfrm>
              <a:off x="1197430" y="2770390"/>
              <a:ext cx="1103322" cy="1115871"/>
            </a:xfrm>
            <a:custGeom>
              <a:avLst/>
              <a:gdLst>
                <a:gd name="T0" fmla="*/ 1100 w 1210"/>
                <a:gd name="T1" fmla="*/ 654 h 1225"/>
                <a:gd name="T2" fmla="*/ 1092 w 1210"/>
                <a:gd name="T3" fmla="*/ 520 h 1225"/>
                <a:gd name="T4" fmla="*/ 1189 w 1210"/>
                <a:gd name="T5" fmla="*/ 401 h 1225"/>
                <a:gd name="T6" fmla="*/ 1099 w 1210"/>
                <a:gd name="T7" fmla="*/ 239 h 1225"/>
                <a:gd name="T8" fmla="*/ 947 w 1210"/>
                <a:gd name="T9" fmla="*/ 259 h 1225"/>
                <a:gd name="T10" fmla="*/ 836 w 1210"/>
                <a:gd name="T11" fmla="*/ 181 h 1225"/>
                <a:gd name="T12" fmla="*/ 804 w 1210"/>
                <a:gd name="T13" fmla="*/ 31 h 1225"/>
                <a:gd name="T14" fmla="*/ 621 w 1210"/>
                <a:gd name="T15" fmla="*/ 0 h 1225"/>
                <a:gd name="T16" fmla="*/ 542 w 1210"/>
                <a:gd name="T17" fmla="*/ 132 h 1225"/>
                <a:gd name="T18" fmla="*/ 412 w 1210"/>
                <a:gd name="T19" fmla="*/ 170 h 1225"/>
                <a:gd name="T20" fmla="*/ 275 w 1210"/>
                <a:gd name="T21" fmla="*/ 101 h 1225"/>
                <a:gd name="T22" fmla="*/ 137 w 1210"/>
                <a:gd name="T23" fmla="*/ 225 h 1225"/>
                <a:gd name="T24" fmla="*/ 191 w 1210"/>
                <a:gd name="T25" fmla="*/ 369 h 1225"/>
                <a:gd name="T26" fmla="*/ 139 w 1210"/>
                <a:gd name="T27" fmla="*/ 494 h 1225"/>
                <a:gd name="T28" fmla="*/ 0 w 1210"/>
                <a:gd name="T29" fmla="*/ 559 h 1225"/>
                <a:gd name="T30" fmla="*/ 11 w 1210"/>
                <a:gd name="T31" fmla="*/ 744 h 1225"/>
                <a:gd name="T32" fmla="*/ 157 w 1210"/>
                <a:gd name="T33" fmla="*/ 792 h 1225"/>
                <a:gd name="T34" fmla="*/ 223 w 1210"/>
                <a:gd name="T35" fmla="*/ 910 h 1225"/>
                <a:gd name="T36" fmla="*/ 186 w 1210"/>
                <a:gd name="T37" fmla="*/ 1059 h 1225"/>
                <a:gd name="T38" fmla="*/ 338 w 1210"/>
                <a:gd name="T39" fmla="*/ 1166 h 1225"/>
                <a:gd name="T40" fmla="*/ 466 w 1210"/>
                <a:gd name="T41" fmla="*/ 1082 h 1225"/>
                <a:gd name="T42" fmla="*/ 599 w 1210"/>
                <a:gd name="T43" fmla="*/ 1104 h 1225"/>
                <a:gd name="T44" fmla="*/ 693 w 1210"/>
                <a:gd name="T45" fmla="*/ 1225 h 1225"/>
                <a:gd name="T46" fmla="*/ 871 w 1210"/>
                <a:gd name="T47" fmla="*/ 1173 h 1225"/>
                <a:gd name="T48" fmla="*/ 886 w 1210"/>
                <a:gd name="T49" fmla="*/ 1021 h 1225"/>
                <a:gd name="T50" fmla="*/ 986 w 1210"/>
                <a:gd name="T51" fmla="*/ 930 h 1225"/>
                <a:gd name="T52" fmla="*/ 1140 w 1210"/>
                <a:gd name="T53" fmla="*/ 932 h 1225"/>
                <a:gd name="T54" fmla="*/ 1210 w 1210"/>
                <a:gd name="T55" fmla="*/ 761 h 1225"/>
                <a:gd name="T56" fmla="*/ 1100 w 1210"/>
                <a:gd name="T57" fmla="*/ 654 h 1225"/>
                <a:gd name="T58" fmla="*/ 605 w 1210"/>
                <a:gd name="T59" fmla="*/ 837 h 1225"/>
                <a:gd name="T60" fmla="*/ 381 w 1210"/>
                <a:gd name="T61" fmla="*/ 613 h 1225"/>
                <a:gd name="T62" fmla="*/ 605 w 1210"/>
                <a:gd name="T63" fmla="*/ 389 h 1225"/>
                <a:gd name="T64" fmla="*/ 829 w 1210"/>
                <a:gd name="T65" fmla="*/ 613 h 1225"/>
                <a:gd name="T66" fmla="*/ 605 w 1210"/>
                <a:gd name="T67" fmla="*/ 83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0" h="1225">
                  <a:moveTo>
                    <a:pt x="1100" y="654"/>
                  </a:moveTo>
                  <a:cubicBezTo>
                    <a:pt x="1092" y="520"/>
                    <a:pt x="1092" y="520"/>
                    <a:pt x="1092" y="520"/>
                  </a:cubicBezTo>
                  <a:cubicBezTo>
                    <a:pt x="1189" y="401"/>
                    <a:pt x="1189" y="401"/>
                    <a:pt x="1189" y="401"/>
                  </a:cubicBezTo>
                  <a:cubicBezTo>
                    <a:pt x="1099" y="239"/>
                    <a:pt x="1099" y="239"/>
                    <a:pt x="1099" y="239"/>
                  </a:cubicBezTo>
                  <a:cubicBezTo>
                    <a:pt x="947" y="259"/>
                    <a:pt x="947" y="259"/>
                    <a:pt x="947" y="259"/>
                  </a:cubicBezTo>
                  <a:cubicBezTo>
                    <a:pt x="836" y="181"/>
                    <a:pt x="836" y="181"/>
                    <a:pt x="836" y="181"/>
                  </a:cubicBezTo>
                  <a:cubicBezTo>
                    <a:pt x="804" y="31"/>
                    <a:pt x="804" y="31"/>
                    <a:pt x="804" y="31"/>
                  </a:cubicBezTo>
                  <a:cubicBezTo>
                    <a:pt x="621" y="0"/>
                    <a:pt x="621" y="0"/>
                    <a:pt x="621" y="0"/>
                  </a:cubicBezTo>
                  <a:cubicBezTo>
                    <a:pt x="542" y="132"/>
                    <a:pt x="542" y="132"/>
                    <a:pt x="542" y="132"/>
                  </a:cubicBezTo>
                  <a:cubicBezTo>
                    <a:pt x="412" y="170"/>
                    <a:pt x="412" y="170"/>
                    <a:pt x="412" y="170"/>
                  </a:cubicBezTo>
                  <a:cubicBezTo>
                    <a:pt x="275" y="101"/>
                    <a:pt x="275" y="101"/>
                    <a:pt x="275" y="101"/>
                  </a:cubicBezTo>
                  <a:cubicBezTo>
                    <a:pt x="137" y="225"/>
                    <a:pt x="137" y="225"/>
                    <a:pt x="137" y="225"/>
                  </a:cubicBezTo>
                  <a:cubicBezTo>
                    <a:pt x="191" y="369"/>
                    <a:pt x="191" y="369"/>
                    <a:pt x="191" y="369"/>
                  </a:cubicBezTo>
                  <a:cubicBezTo>
                    <a:pt x="139" y="494"/>
                    <a:pt x="139" y="494"/>
                    <a:pt x="139" y="494"/>
                  </a:cubicBezTo>
                  <a:cubicBezTo>
                    <a:pt x="0" y="559"/>
                    <a:pt x="0" y="559"/>
                    <a:pt x="0" y="559"/>
                  </a:cubicBezTo>
                  <a:cubicBezTo>
                    <a:pt x="11" y="744"/>
                    <a:pt x="11" y="744"/>
                    <a:pt x="11" y="744"/>
                  </a:cubicBezTo>
                  <a:cubicBezTo>
                    <a:pt x="157" y="792"/>
                    <a:pt x="157" y="792"/>
                    <a:pt x="157" y="792"/>
                  </a:cubicBezTo>
                  <a:cubicBezTo>
                    <a:pt x="223" y="910"/>
                    <a:pt x="223" y="910"/>
                    <a:pt x="223" y="910"/>
                  </a:cubicBezTo>
                  <a:cubicBezTo>
                    <a:pt x="186" y="1059"/>
                    <a:pt x="186" y="1059"/>
                    <a:pt x="186" y="1059"/>
                  </a:cubicBezTo>
                  <a:cubicBezTo>
                    <a:pt x="338" y="1166"/>
                    <a:pt x="338" y="1166"/>
                    <a:pt x="338" y="1166"/>
                  </a:cubicBezTo>
                  <a:cubicBezTo>
                    <a:pt x="466" y="1082"/>
                    <a:pt x="466" y="1082"/>
                    <a:pt x="466" y="1082"/>
                  </a:cubicBezTo>
                  <a:cubicBezTo>
                    <a:pt x="599" y="1104"/>
                    <a:pt x="599" y="1104"/>
                    <a:pt x="599" y="1104"/>
                  </a:cubicBezTo>
                  <a:cubicBezTo>
                    <a:pt x="693" y="1225"/>
                    <a:pt x="693" y="1225"/>
                    <a:pt x="693" y="1225"/>
                  </a:cubicBezTo>
                  <a:cubicBezTo>
                    <a:pt x="871" y="1173"/>
                    <a:pt x="871" y="1173"/>
                    <a:pt x="871" y="1173"/>
                  </a:cubicBezTo>
                  <a:cubicBezTo>
                    <a:pt x="886" y="1021"/>
                    <a:pt x="886" y="1021"/>
                    <a:pt x="886" y="1021"/>
                  </a:cubicBezTo>
                  <a:cubicBezTo>
                    <a:pt x="986" y="930"/>
                    <a:pt x="986" y="930"/>
                    <a:pt x="986" y="930"/>
                  </a:cubicBezTo>
                  <a:cubicBezTo>
                    <a:pt x="1140" y="932"/>
                    <a:pt x="1140" y="932"/>
                    <a:pt x="1140" y="932"/>
                  </a:cubicBezTo>
                  <a:cubicBezTo>
                    <a:pt x="1210" y="761"/>
                    <a:pt x="1210" y="761"/>
                    <a:pt x="1210" y="761"/>
                  </a:cubicBezTo>
                  <a:lnTo>
                    <a:pt x="1100" y="654"/>
                  </a:lnTo>
                  <a:close/>
                  <a:moveTo>
                    <a:pt x="605" y="837"/>
                  </a:moveTo>
                  <a:cubicBezTo>
                    <a:pt x="481" y="837"/>
                    <a:pt x="381" y="736"/>
                    <a:pt x="381" y="613"/>
                  </a:cubicBezTo>
                  <a:cubicBezTo>
                    <a:pt x="381" y="489"/>
                    <a:pt x="481" y="389"/>
                    <a:pt x="605" y="389"/>
                  </a:cubicBezTo>
                  <a:cubicBezTo>
                    <a:pt x="729" y="389"/>
                    <a:pt x="829" y="489"/>
                    <a:pt x="829" y="613"/>
                  </a:cubicBezTo>
                  <a:cubicBezTo>
                    <a:pt x="829" y="736"/>
                    <a:pt x="729" y="837"/>
                    <a:pt x="605" y="837"/>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5"/>
            <p:cNvSpPr>
              <a:spLocks noEditPoints="1"/>
            </p:cNvSpPr>
            <p:nvPr userDrawn="1"/>
          </p:nvSpPr>
          <p:spPr bwMode="auto">
            <a:xfrm>
              <a:off x="721590" y="3447024"/>
              <a:ext cx="603428" cy="610749"/>
            </a:xfrm>
            <a:custGeom>
              <a:avLst/>
              <a:gdLst>
                <a:gd name="T0" fmla="*/ 601 w 662"/>
                <a:gd name="T1" fmla="*/ 358 h 670"/>
                <a:gd name="T2" fmla="*/ 597 w 662"/>
                <a:gd name="T3" fmla="*/ 284 h 670"/>
                <a:gd name="T4" fmla="*/ 650 w 662"/>
                <a:gd name="T5" fmla="*/ 219 h 670"/>
                <a:gd name="T6" fmla="*/ 601 w 662"/>
                <a:gd name="T7" fmla="*/ 130 h 670"/>
                <a:gd name="T8" fmla="*/ 518 w 662"/>
                <a:gd name="T9" fmla="*/ 141 h 670"/>
                <a:gd name="T10" fmla="*/ 457 w 662"/>
                <a:gd name="T11" fmla="*/ 98 h 670"/>
                <a:gd name="T12" fmla="*/ 440 w 662"/>
                <a:gd name="T13" fmla="*/ 16 h 670"/>
                <a:gd name="T14" fmla="*/ 340 w 662"/>
                <a:gd name="T15" fmla="*/ 0 h 670"/>
                <a:gd name="T16" fmla="*/ 296 w 662"/>
                <a:gd name="T17" fmla="*/ 72 h 670"/>
                <a:gd name="T18" fmla="*/ 225 w 662"/>
                <a:gd name="T19" fmla="*/ 92 h 670"/>
                <a:gd name="T20" fmla="*/ 150 w 662"/>
                <a:gd name="T21" fmla="*/ 55 h 670"/>
                <a:gd name="T22" fmla="*/ 75 w 662"/>
                <a:gd name="T23" fmla="*/ 123 h 670"/>
                <a:gd name="T24" fmla="*/ 104 w 662"/>
                <a:gd name="T25" fmla="*/ 201 h 670"/>
                <a:gd name="T26" fmla="*/ 76 w 662"/>
                <a:gd name="T27" fmla="*/ 270 h 670"/>
                <a:gd name="T28" fmla="*/ 0 w 662"/>
                <a:gd name="T29" fmla="*/ 305 h 670"/>
                <a:gd name="T30" fmla="*/ 6 w 662"/>
                <a:gd name="T31" fmla="*/ 406 h 670"/>
                <a:gd name="T32" fmla="*/ 85 w 662"/>
                <a:gd name="T33" fmla="*/ 433 h 670"/>
                <a:gd name="T34" fmla="*/ 121 w 662"/>
                <a:gd name="T35" fmla="*/ 497 h 670"/>
                <a:gd name="T36" fmla="*/ 101 w 662"/>
                <a:gd name="T37" fmla="*/ 579 h 670"/>
                <a:gd name="T38" fmla="*/ 184 w 662"/>
                <a:gd name="T39" fmla="*/ 637 h 670"/>
                <a:gd name="T40" fmla="*/ 255 w 662"/>
                <a:gd name="T41" fmla="*/ 591 h 670"/>
                <a:gd name="T42" fmla="*/ 328 w 662"/>
                <a:gd name="T43" fmla="*/ 604 h 670"/>
                <a:gd name="T44" fmla="*/ 379 w 662"/>
                <a:gd name="T45" fmla="*/ 670 h 670"/>
                <a:gd name="T46" fmla="*/ 476 w 662"/>
                <a:gd name="T47" fmla="*/ 642 h 670"/>
                <a:gd name="T48" fmla="*/ 484 w 662"/>
                <a:gd name="T49" fmla="*/ 558 h 670"/>
                <a:gd name="T50" fmla="*/ 539 w 662"/>
                <a:gd name="T51" fmla="*/ 508 h 670"/>
                <a:gd name="T52" fmla="*/ 623 w 662"/>
                <a:gd name="T53" fmla="*/ 510 h 670"/>
                <a:gd name="T54" fmla="*/ 662 w 662"/>
                <a:gd name="T55" fmla="*/ 416 h 670"/>
                <a:gd name="T56" fmla="*/ 601 w 662"/>
                <a:gd name="T57" fmla="*/ 358 h 670"/>
                <a:gd name="T58" fmla="*/ 331 w 662"/>
                <a:gd name="T59" fmla="*/ 457 h 670"/>
                <a:gd name="T60" fmla="*/ 208 w 662"/>
                <a:gd name="T61" fmla="*/ 335 h 670"/>
                <a:gd name="T62" fmla="*/ 331 w 662"/>
                <a:gd name="T63" fmla="*/ 212 h 670"/>
                <a:gd name="T64" fmla="*/ 453 w 662"/>
                <a:gd name="T65" fmla="*/ 335 h 670"/>
                <a:gd name="T66" fmla="*/ 331 w 662"/>
                <a:gd name="T67" fmla="*/ 45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0"/>
                    <a:pt x="601" y="130"/>
                    <a:pt x="601" y="130"/>
                  </a:cubicBezTo>
                  <a:cubicBezTo>
                    <a:pt x="518" y="141"/>
                    <a:pt x="518" y="141"/>
                    <a:pt x="518" y="141"/>
                  </a:cubicBezTo>
                  <a:cubicBezTo>
                    <a:pt x="457" y="98"/>
                    <a:pt x="457" y="98"/>
                    <a:pt x="457" y="98"/>
                  </a:cubicBezTo>
                  <a:cubicBezTo>
                    <a:pt x="440" y="16"/>
                    <a:pt x="440" y="16"/>
                    <a:pt x="440" y="16"/>
                  </a:cubicBezTo>
                  <a:cubicBezTo>
                    <a:pt x="340" y="0"/>
                    <a:pt x="340" y="0"/>
                    <a:pt x="340" y="0"/>
                  </a:cubicBezTo>
                  <a:cubicBezTo>
                    <a:pt x="296" y="72"/>
                    <a:pt x="296" y="72"/>
                    <a:pt x="296" y="72"/>
                  </a:cubicBezTo>
                  <a:cubicBezTo>
                    <a:pt x="225" y="92"/>
                    <a:pt x="225" y="92"/>
                    <a:pt x="225" y="92"/>
                  </a:cubicBezTo>
                  <a:cubicBezTo>
                    <a:pt x="150" y="55"/>
                    <a:pt x="150" y="55"/>
                    <a:pt x="150" y="55"/>
                  </a:cubicBezTo>
                  <a:cubicBezTo>
                    <a:pt x="75" y="123"/>
                    <a:pt x="75" y="123"/>
                    <a:pt x="75" y="123"/>
                  </a:cubicBezTo>
                  <a:cubicBezTo>
                    <a:pt x="104" y="201"/>
                    <a:pt x="104" y="201"/>
                    <a:pt x="104" y="201"/>
                  </a:cubicBezTo>
                  <a:cubicBezTo>
                    <a:pt x="76" y="270"/>
                    <a:pt x="76" y="270"/>
                    <a:pt x="76" y="270"/>
                  </a:cubicBezTo>
                  <a:cubicBezTo>
                    <a:pt x="0" y="305"/>
                    <a:pt x="0" y="305"/>
                    <a:pt x="0" y="305"/>
                  </a:cubicBezTo>
                  <a:cubicBezTo>
                    <a:pt x="6" y="406"/>
                    <a:pt x="6" y="406"/>
                    <a:pt x="6" y="406"/>
                  </a:cubicBezTo>
                  <a:cubicBezTo>
                    <a:pt x="85" y="433"/>
                    <a:pt x="85" y="433"/>
                    <a:pt x="85" y="433"/>
                  </a:cubicBezTo>
                  <a:cubicBezTo>
                    <a:pt x="121" y="497"/>
                    <a:pt x="121" y="497"/>
                    <a:pt x="121" y="497"/>
                  </a:cubicBezTo>
                  <a:cubicBezTo>
                    <a:pt x="101" y="579"/>
                    <a:pt x="101" y="579"/>
                    <a:pt x="101" y="579"/>
                  </a:cubicBezTo>
                  <a:cubicBezTo>
                    <a:pt x="184" y="637"/>
                    <a:pt x="184" y="637"/>
                    <a:pt x="184" y="637"/>
                  </a:cubicBezTo>
                  <a:cubicBezTo>
                    <a:pt x="255" y="591"/>
                    <a:pt x="255" y="591"/>
                    <a:pt x="255" y="591"/>
                  </a:cubicBezTo>
                  <a:cubicBezTo>
                    <a:pt x="328" y="604"/>
                    <a:pt x="328" y="604"/>
                    <a:pt x="328" y="604"/>
                  </a:cubicBezTo>
                  <a:cubicBezTo>
                    <a:pt x="379" y="670"/>
                    <a:pt x="379" y="670"/>
                    <a:pt x="379" y="670"/>
                  </a:cubicBezTo>
                  <a:cubicBezTo>
                    <a:pt x="476" y="642"/>
                    <a:pt x="476" y="642"/>
                    <a:pt x="476" y="642"/>
                  </a:cubicBezTo>
                  <a:cubicBezTo>
                    <a:pt x="484" y="558"/>
                    <a:pt x="484" y="558"/>
                    <a:pt x="484" y="558"/>
                  </a:cubicBezTo>
                  <a:cubicBezTo>
                    <a:pt x="539" y="508"/>
                    <a:pt x="539" y="508"/>
                    <a:pt x="539" y="508"/>
                  </a:cubicBezTo>
                  <a:cubicBezTo>
                    <a:pt x="623" y="510"/>
                    <a:pt x="623" y="510"/>
                    <a:pt x="623" y="510"/>
                  </a:cubicBezTo>
                  <a:cubicBezTo>
                    <a:pt x="662" y="416"/>
                    <a:pt x="662" y="416"/>
                    <a:pt x="662" y="416"/>
                  </a:cubicBezTo>
                  <a:lnTo>
                    <a:pt x="601" y="358"/>
                  </a:lnTo>
                  <a:close/>
                  <a:moveTo>
                    <a:pt x="331" y="457"/>
                  </a:moveTo>
                  <a:cubicBezTo>
                    <a:pt x="263" y="457"/>
                    <a:pt x="208" y="402"/>
                    <a:pt x="208" y="335"/>
                  </a:cubicBezTo>
                  <a:cubicBezTo>
                    <a:pt x="208" y="267"/>
                    <a:pt x="263" y="212"/>
                    <a:pt x="331" y="212"/>
                  </a:cubicBezTo>
                  <a:cubicBezTo>
                    <a:pt x="398" y="212"/>
                    <a:pt x="453" y="267"/>
                    <a:pt x="453" y="335"/>
                  </a:cubicBezTo>
                  <a:cubicBezTo>
                    <a:pt x="453" y="402"/>
                    <a:pt x="398" y="457"/>
                    <a:pt x="331" y="457"/>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p:cNvSpPr>
            <p:nvPr userDrawn="1"/>
          </p:nvSpPr>
          <p:spPr bwMode="auto">
            <a:xfrm>
              <a:off x="1803996" y="3405192"/>
              <a:ext cx="679772" cy="678726"/>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19050"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Line 17"/>
            <p:cNvSpPr>
              <a:spLocks noChangeShapeType="1"/>
            </p:cNvSpPr>
            <p:nvPr userDrawn="1"/>
          </p:nvSpPr>
          <p:spPr bwMode="auto">
            <a:xfrm flipV="1">
              <a:off x="2482722" y="3314207"/>
              <a:ext cx="0" cy="26145"/>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p:cNvSpPr>
            <p:nvPr userDrawn="1"/>
          </p:nvSpPr>
          <p:spPr bwMode="auto">
            <a:xfrm>
              <a:off x="520795" y="3224268"/>
              <a:ext cx="498848" cy="498848"/>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19050"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Line 19"/>
            <p:cNvSpPr>
              <a:spLocks noChangeShapeType="1"/>
            </p:cNvSpPr>
            <p:nvPr userDrawn="1"/>
          </p:nvSpPr>
          <p:spPr bwMode="auto">
            <a:xfrm>
              <a:off x="520795" y="3773315"/>
              <a:ext cx="0" cy="21962"/>
            </a:xfrm>
            <a:prstGeom prst="line">
              <a:avLst/>
            </a:prstGeom>
            <a:noFill/>
            <a:ln w="19050"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603810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شريحة 6">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428315" y="915566"/>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سوشيـال ميديا </a:t>
            </a:r>
            <a:r>
              <a:rPr lang="ar-SA" dirty="0" err="1"/>
              <a:t>ماركتينج</a:t>
            </a:r>
            <a:endParaRPr lang="en-US" dirty="0"/>
          </a:p>
        </p:txBody>
      </p:sp>
      <p:sp>
        <p:nvSpPr>
          <p:cNvPr id="3" name="Content Placeholder 2"/>
          <p:cNvSpPr>
            <a:spLocks noGrp="1"/>
          </p:cNvSpPr>
          <p:nvPr>
            <p:ph idx="1" hasCustomPrompt="1"/>
          </p:nvPr>
        </p:nvSpPr>
        <p:spPr>
          <a:xfrm>
            <a:off x="462597" y="1779458"/>
            <a:ext cx="5832648"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42" name="Freeform 18"/>
          <p:cNvSpPr>
            <a:spLocks/>
          </p:cNvSpPr>
          <p:nvPr userDrawn="1"/>
        </p:nvSpPr>
        <p:spPr bwMode="auto">
          <a:xfrm>
            <a:off x="7834394" y="2111366"/>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5" name="Group 54"/>
          <p:cNvGrpSpPr/>
          <p:nvPr userDrawn="1"/>
        </p:nvGrpSpPr>
        <p:grpSpPr>
          <a:xfrm>
            <a:off x="6738779" y="1097775"/>
            <a:ext cx="995908" cy="1967469"/>
            <a:chOff x="442549" y="669530"/>
            <a:chExt cx="995908" cy="1967469"/>
          </a:xfrm>
        </p:grpSpPr>
        <p:sp>
          <p:nvSpPr>
            <p:cNvPr id="43"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0" name="Freeform 16"/>
          <p:cNvSpPr>
            <a:spLocks/>
          </p:cNvSpPr>
          <p:nvPr userDrawn="1"/>
        </p:nvSpPr>
        <p:spPr bwMode="auto">
          <a:xfrm>
            <a:off x="672950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766396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47" name="Group 4"/>
          <p:cNvGrpSpPr>
            <a:grpSpLocks noChangeAspect="1"/>
          </p:cNvGrpSpPr>
          <p:nvPr userDrawn="1"/>
        </p:nvGrpSpPr>
        <p:grpSpPr bwMode="auto">
          <a:xfrm>
            <a:off x="8088769" y="2167440"/>
            <a:ext cx="496336" cy="467892"/>
            <a:chOff x="1099" y="961"/>
            <a:chExt cx="349" cy="329"/>
          </a:xfrm>
        </p:grpSpPr>
        <p:sp>
          <p:nvSpPr>
            <p:cNvPr id="4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1" name="Freeform 81"/>
          <p:cNvSpPr>
            <a:spLocks/>
          </p:cNvSpPr>
          <p:nvPr userDrawn="1"/>
        </p:nvSpPr>
        <p:spPr bwMode="auto">
          <a:xfrm>
            <a:off x="7915902" y="987573"/>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Freeform 92"/>
          <p:cNvSpPr>
            <a:spLocks noEditPoints="1"/>
          </p:cNvSpPr>
          <p:nvPr userDrawn="1"/>
        </p:nvSpPr>
        <p:spPr bwMode="auto">
          <a:xfrm>
            <a:off x="6525700" y="1535003"/>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85"/>
          <p:cNvSpPr>
            <a:spLocks/>
          </p:cNvSpPr>
          <p:nvPr userDrawn="1"/>
        </p:nvSpPr>
        <p:spPr bwMode="auto">
          <a:xfrm>
            <a:off x="7382629" y="1762351"/>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84"/>
          <p:cNvSpPr>
            <a:spLocks/>
          </p:cNvSpPr>
          <p:nvPr userDrawn="1"/>
        </p:nvSpPr>
        <p:spPr bwMode="auto">
          <a:xfrm>
            <a:off x="6946548" y="699542"/>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08585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شريحة 7">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500393" y="915566"/>
            <a:ext cx="59766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التصميم الأول للجوال</a:t>
            </a:r>
            <a:endParaRPr lang="en-US" dirty="0"/>
          </a:p>
        </p:txBody>
      </p:sp>
      <p:sp>
        <p:nvSpPr>
          <p:cNvPr id="3" name="Content Placeholder 2"/>
          <p:cNvSpPr>
            <a:spLocks noGrp="1"/>
          </p:cNvSpPr>
          <p:nvPr>
            <p:ph idx="1" hasCustomPrompt="1"/>
          </p:nvPr>
        </p:nvSpPr>
        <p:spPr>
          <a:xfrm>
            <a:off x="535313" y="1779458"/>
            <a:ext cx="5941743"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 name="مجموعة 7">
            <a:extLst>
              <a:ext uri="{FF2B5EF4-FFF2-40B4-BE49-F238E27FC236}">
                <a16:creationId xmlns:a16="http://schemas.microsoft.com/office/drawing/2014/main" id="{67E21CCE-B3E2-4EC7-9947-23C038AE2316}"/>
              </a:ext>
            </a:extLst>
          </p:cNvPr>
          <p:cNvGrpSpPr/>
          <p:nvPr userDrawn="1"/>
        </p:nvGrpSpPr>
        <p:grpSpPr>
          <a:xfrm>
            <a:off x="6680401" y="823510"/>
            <a:ext cx="1995993" cy="3286527"/>
            <a:chOff x="534307" y="823510"/>
            <a:chExt cx="1995993" cy="3286527"/>
          </a:xfrm>
        </p:grpSpPr>
        <p:sp>
          <p:nvSpPr>
            <p:cNvPr id="72" name="Freeform 37"/>
            <p:cNvSpPr>
              <a:spLocks/>
            </p:cNvSpPr>
            <p:nvPr userDrawn="1"/>
          </p:nvSpPr>
          <p:spPr bwMode="auto">
            <a:xfrm flipH="1">
              <a:off x="1283008" y="833162"/>
              <a:ext cx="1237640" cy="2440961"/>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3" name="Freeform 38"/>
            <p:cNvSpPr>
              <a:spLocks noEditPoints="1"/>
            </p:cNvSpPr>
            <p:nvPr userDrawn="1"/>
          </p:nvSpPr>
          <p:spPr bwMode="auto">
            <a:xfrm flipH="1">
              <a:off x="1273356" y="823510"/>
              <a:ext cx="1256944" cy="2460266"/>
            </a:xfrm>
            <a:custGeom>
              <a:avLst/>
              <a:gdLst>
                <a:gd name="T0" fmla="*/ 820 w 976"/>
                <a:gd name="T1" fmla="*/ 1912 h 1912"/>
                <a:gd name="T2" fmla="*/ 155 w 976"/>
                <a:gd name="T3" fmla="*/ 1912 h 1912"/>
                <a:gd name="T4" fmla="*/ 0 w 976"/>
                <a:gd name="T5" fmla="*/ 1755 h 1912"/>
                <a:gd name="T6" fmla="*/ 0 w 976"/>
                <a:gd name="T7" fmla="*/ 155 h 1912"/>
                <a:gd name="T8" fmla="*/ 155 w 976"/>
                <a:gd name="T9" fmla="*/ 0 h 1912"/>
                <a:gd name="T10" fmla="*/ 820 w 976"/>
                <a:gd name="T11" fmla="*/ 0 h 1912"/>
                <a:gd name="T12" fmla="*/ 976 w 976"/>
                <a:gd name="T13" fmla="*/ 155 h 1912"/>
                <a:gd name="T14" fmla="*/ 976 w 976"/>
                <a:gd name="T15" fmla="*/ 1755 h 1912"/>
                <a:gd name="T16" fmla="*/ 820 w 976"/>
                <a:gd name="T17" fmla="*/ 1912 h 1912"/>
                <a:gd name="T18" fmla="*/ 155 w 976"/>
                <a:gd name="T19" fmla="*/ 16 h 1912"/>
                <a:gd name="T20" fmla="*/ 16 w 976"/>
                <a:gd name="T21" fmla="*/ 155 h 1912"/>
                <a:gd name="T22" fmla="*/ 16 w 976"/>
                <a:gd name="T23" fmla="*/ 1755 h 1912"/>
                <a:gd name="T24" fmla="*/ 155 w 976"/>
                <a:gd name="T25" fmla="*/ 1896 h 1912"/>
                <a:gd name="T26" fmla="*/ 820 w 976"/>
                <a:gd name="T27" fmla="*/ 1896 h 1912"/>
                <a:gd name="T28" fmla="*/ 960 w 976"/>
                <a:gd name="T29" fmla="*/ 1755 h 1912"/>
                <a:gd name="T30" fmla="*/ 960 w 976"/>
                <a:gd name="T31" fmla="*/ 155 h 1912"/>
                <a:gd name="T32" fmla="*/ 820 w 976"/>
                <a:gd name="T33" fmla="*/ 16 h 1912"/>
                <a:gd name="T34" fmla="*/ 155 w 976"/>
                <a:gd name="T35" fmla="*/ 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912">
                  <a:moveTo>
                    <a:pt x="820" y="1912"/>
                  </a:moveTo>
                  <a:cubicBezTo>
                    <a:pt x="155" y="1912"/>
                    <a:pt x="155" y="1912"/>
                    <a:pt x="155" y="1912"/>
                  </a:cubicBezTo>
                  <a:cubicBezTo>
                    <a:pt x="70" y="1912"/>
                    <a:pt x="0" y="1842"/>
                    <a:pt x="0" y="1755"/>
                  </a:cubicBezTo>
                  <a:cubicBezTo>
                    <a:pt x="0" y="155"/>
                    <a:pt x="0" y="155"/>
                    <a:pt x="0" y="155"/>
                  </a:cubicBezTo>
                  <a:cubicBezTo>
                    <a:pt x="0" y="70"/>
                    <a:pt x="70" y="0"/>
                    <a:pt x="155" y="0"/>
                  </a:cubicBezTo>
                  <a:cubicBezTo>
                    <a:pt x="820" y="0"/>
                    <a:pt x="820" y="0"/>
                    <a:pt x="820" y="0"/>
                  </a:cubicBezTo>
                  <a:cubicBezTo>
                    <a:pt x="906" y="0"/>
                    <a:pt x="976" y="70"/>
                    <a:pt x="976" y="155"/>
                  </a:cubicBezTo>
                  <a:cubicBezTo>
                    <a:pt x="976" y="1755"/>
                    <a:pt x="976" y="1755"/>
                    <a:pt x="976" y="1755"/>
                  </a:cubicBezTo>
                  <a:cubicBezTo>
                    <a:pt x="976" y="1842"/>
                    <a:pt x="906" y="1912"/>
                    <a:pt x="820" y="1912"/>
                  </a:cubicBezTo>
                  <a:close/>
                  <a:moveTo>
                    <a:pt x="155" y="16"/>
                  </a:moveTo>
                  <a:cubicBezTo>
                    <a:pt x="79" y="16"/>
                    <a:pt x="16" y="79"/>
                    <a:pt x="16" y="155"/>
                  </a:cubicBezTo>
                  <a:cubicBezTo>
                    <a:pt x="16" y="1755"/>
                    <a:pt x="16" y="1755"/>
                    <a:pt x="16" y="1755"/>
                  </a:cubicBezTo>
                  <a:cubicBezTo>
                    <a:pt x="16" y="1833"/>
                    <a:pt x="79" y="1896"/>
                    <a:pt x="155" y="1896"/>
                  </a:cubicBezTo>
                  <a:cubicBezTo>
                    <a:pt x="820" y="1896"/>
                    <a:pt x="820" y="1896"/>
                    <a:pt x="820" y="1896"/>
                  </a:cubicBezTo>
                  <a:cubicBezTo>
                    <a:pt x="897" y="1896"/>
                    <a:pt x="960" y="1833"/>
                    <a:pt x="960" y="1755"/>
                  </a:cubicBezTo>
                  <a:cubicBezTo>
                    <a:pt x="960" y="155"/>
                    <a:pt x="960" y="155"/>
                    <a:pt x="960" y="155"/>
                  </a:cubicBezTo>
                  <a:cubicBezTo>
                    <a:pt x="960" y="79"/>
                    <a:pt x="897" y="16"/>
                    <a:pt x="820" y="16"/>
                  </a:cubicBezTo>
                  <a:lnTo>
                    <a:pt x="155"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4" name="Oval 39"/>
            <p:cNvSpPr>
              <a:spLocks noChangeArrowheads="1"/>
            </p:cNvSpPr>
            <p:nvPr userDrawn="1"/>
          </p:nvSpPr>
          <p:spPr bwMode="auto">
            <a:xfrm flipH="1">
              <a:off x="1821392" y="2993134"/>
              <a:ext cx="166234" cy="1662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5" name="Freeform 40"/>
            <p:cNvSpPr>
              <a:spLocks noEditPoints="1"/>
            </p:cNvSpPr>
            <p:nvPr userDrawn="1"/>
          </p:nvSpPr>
          <p:spPr bwMode="auto">
            <a:xfrm flipH="1">
              <a:off x="1811740" y="2982409"/>
              <a:ext cx="186611" cy="18661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16 h 145"/>
                <a:gd name="T12" fmla="*/ 16 w 145"/>
                <a:gd name="T13" fmla="*/ 72 h 145"/>
                <a:gd name="T14" fmla="*/ 73 w 145"/>
                <a:gd name="T15" fmla="*/ 129 h 145"/>
                <a:gd name="T16" fmla="*/ 129 w 145"/>
                <a:gd name="T17" fmla="*/ 72 h 145"/>
                <a:gd name="T18" fmla="*/ 73 w 145"/>
                <a:gd name="T19"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2"/>
                  </a:cubicBezTo>
                  <a:cubicBezTo>
                    <a:pt x="0" y="32"/>
                    <a:pt x="33" y="0"/>
                    <a:pt x="73" y="0"/>
                  </a:cubicBezTo>
                  <a:cubicBezTo>
                    <a:pt x="113" y="0"/>
                    <a:pt x="145" y="32"/>
                    <a:pt x="145" y="72"/>
                  </a:cubicBezTo>
                  <a:cubicBezTo>
                    <a:pt x="145" y="113"/>
                    <a:pt x="113" y="145"/>
                    <a:pt x="73" y="145"/>
                  </a:cubicBezTo>
                  <a:close/>
                  <a:moveTo>
                    <a:pt x="73" y="16"/>
                  </a:moveTo>
                  <a:cubicBezTo>
                    <a:pt x="41" y="16"/>
                    <a:pt x="16" y="41"/>
                    <a:pt x="16" y="72"/>
                  </a:cubicBezTo>
                  <a:cubicBezTo>
                    <a:pt x="16" y="104"/>
                    <a:pt x="41" y="129"/>
                    <a:pt x="73" y="129"/>
                  </a:cubicBezTo>
                  <a:cubicBezTo>
                    <a:pt x="104" y="129"/>
                    <a:pt x="129" y="104"/>
                    <a:pt x="129" y="72"/>
                  </a:cubicBezTo>
                  <a:cubicBezTo>
                    <a:pt x="129" y="41"/>
                    <a:pt x="104" y="16"/>
                    <a:pt x="73"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6" name="Freeform 41"/>
            <p:cNvSpPr>
              <a:spLocks/>
            </p:cNvSpPr>
            <p:nvPr userDrawn="1"/>
          </p:nvSpPr>
          <p:spPr bwMode="auto">
            <a:xfrm flipH="1">
              <a:off x="1376314" y="987599"/>
              <a:ext cx="1051028" cy="1904722"/>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7" name="Freeform 42"/>
            <p:cNvSpPr>
              <a:spLocks noEditPoints="1"/>
            </p:cNvSpPr>
            <p:nvPr userDrawn="1"/>
          </p:nvSpPr>
          <p:spPr bwMode="auto">
            <a:xfrm flipH="1">
              <a:off x="1365589" y="977947"/>
              <a:ext cx="1072478" cy="1925099"/>
            </a:xfrm>
            <a:custGeom>
              <a:avLst/>
              <a:gdLst>
                <a:gd name="T0" fmla="*/ 778 w 832"/>
                <a:gd name="T1" fmla="*/ 1496 h 1496"/>
                <a:gd name="T2" fmla="*/ 54 w 832"/>
                <a:gd name="T3" fmla="*/ 1496 h 1496"/>
                <a:gd name="T4" fmla="*/ 0 w 832"/>
                <a:gd name="T5" fmla="*/ 1445 h 1496"/>
                <a:gd name="T6" fmla="*/ 0 w 832"/>
                <a:gd name="T7" fmla="*/ 55 h 1496"/>
                <a:gd name="T8" fmla="*/ 54 w 832"/>
                <a:gd name="T9" fmla="*/ 0 h 1496"/>
                <a:gd name="T10" fmla="*/ 778 w 832"/>
                <a:gd name="T11" fmla="*/ 0 h 1496"/>
                <a:gd name="T12" fmla="*/ 832 w 832"/>
                <a:gd name="T13" fmla="*/ 55 h 1496"/>
                <a:gd name="T14" fmla="*/ 832 w 832"/>
                <a:gd name="T15" fmla="*/ 1445 h 1496"/>
                <a:gd name="T16" fmla="*/ 778 w 832"/>
                <a:gd name="T17" fmla="*/ 1496 h 1496"/>
                <a:gd name="T18" fmla="*/ 54 w 832"/>
                <a:gd name="T19" fmla="*/ 16 h 1496"/>
                <a:gd name="T20" fmla="*/ 16 w 832"/>
                <a:gd name="T21" fmla="*/ 55 h 1496"/>
                <a:gd name="T22" fmla="*/ 16 w 832"/>
                <a:gd name="T23" fmla="*/ 1445 h 1496"/>
                <a:gd name="T24" fmla="*/ 54 w 832"/>
                <a:gd name="T25" fmla="*/ 1480 h 1496"/>
                <a:gd name="T26" fmla="*/ 778 w 832"/>
                <a:gd name="T27" fmla="*/ 1480 h 1496"/>
                <a:gd name="T28" fmla="*/ 816 w 832"/>
                <a:gd name="T29" fmla="*/ 1445 h 1496"/>
                <a:gd name="T30" fmla="*/ 816 w 832"/>
                <a:gd name="T31" fmla="*/ 55 h 1496"/>
                <a:gd name="T32" fmla="*/ 778 w 832"/>
                <a:gd name="T33" fmla="*/ 16 h 1496"/>
                <a:gd name="T34" fmla="*/ 54 w 832"/>
                <a:gd name="T35"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1496">
                  <a:moveTo>
                    <a:pt x="778" y="1496"/>
                  </a:moveTo>
                  <a:cubicBezTo>
                    <a:pt x="54" y="1496"/>
                    <a:pt x="54" y="1496"/>
                    <a:pt x="54" y="1496"/>
                  </a:cubicBezTo>
                  <a:cubicBezTo>
                    <a:pt x="24" y="1496"/>
                    <a:pt x="0" y="1474"/>
                    <a:pt x="0" y="1445"/>
                  </a:cubicBezTo>
                  <a:cubicBezTo>
                    <a:pt x="0" y="55"/>
                    <a:pt x="0" y="55"/>
                    <a:pt x="0" y="55"/>
                  </a:cubicBezTo>
                  <a:cubicBezTo>
                    <a:pt x="0" y="26"/>
                    <a:pt x="25" y="0"/>
                    <a:pt x="54" y="0"/>
                  </a:cubicBezTo>
                  <a:cubicBezTo>
                    <a:pt x="778" y="0"/>
                    <a:pt x="778" y="0"/>
                    <a:pt x="778" y="0"/>
                  </a:cubicBezTo>
                  <a:cubicBezTo>
                    <a:pt x="807" y="0"/>
                    <a:pt x="832" y="26"/>
                    <a:pt x="832" y="55"/>
                  </a:cubicBezTo>
                  <a:cubicBezTo>
                    <a:pt x="832" y="1445"/>
                    <a:pt x="832" y="1445"/>
                    <a:pt x="832" y="1445"/>
                  </a:cubicBezTo>
                  <a:cubicBezTo>
                    <a:pt x="832" y="1473"/>
                    <a:pt x="808" y="1496"/>
                    <a:pt x="778" y="1496"/>
                  </a:cubicBezTo>
                  <a:close/>
                  <a:moveTo>
                    <a:pt x="54" y="16"/>
                  </a:moveTo>
                  <a:cubicBezTo>
                    <a:pt x="34" y="16"/>
                    <a:pt x="16" y="34"/>
                    <a:pt x="16" y="55"/>
                  </a:cubicBezTo>
                  <a:cubicBezTo>
                    <a:pt x="16" y="1445"/>
                    <a:pt x="16" y="1445"/>
                    <a:pt x="16" y="1445"/>
                  </a:cubicBezTo>
                  <a:cubicBezTo>
                    <a:pt x="16" y="1465"/>
                    <a:pt x="33" y="1480"/>
                    <a:pt x="54" y="1480"/>
                  </a:cubicBezTo>
                  <a:cubicBezTo>
                    <a:pt x="778" y="1480"/>
                    <a:pt x="778" y="1480"/>
                    <a:pt x="778" y="1480"/>
                  </a:cubicBezTo>
                  <a:cubicBezTo>
                    <a:pt x="799" y="1480"/>
                    <a:pt x="816" y="1464"/>
                    <a:pt x="816" y="1445"/>
                  </a:cubicBezTo>
                  <a:cubicBezTo>
                    <a:pt x="816" y="55"/>
                    <a:pt x="816" y="55"/>
                    <a:pt x="816" y="55"/>
                  </a:cubicBezTo>
                  <a:cubicBezTo>
                    <a:pt x="816" y="35"/>
                    <a:pt x="798" y="16"/>
                    <a:pt x="778" y="16"/>
                  </a:cubicBezTo>
                  <a:lnTo>
                    <a:pt x="54"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8" name="Freeform 43"/>
            <p:cNvSpPr>
              <a:spLocks/>
            </p:cNvSpPr>
            <p:nvPr userDrawn="1"/>
          </p:nvSpPr>
          <p:spPr bwMode="auto">
            <a:xfrm flipH="1">
              <a:off x="1385966" y="1043368"/>
              <a:ext cx="975955" cy="1839301"/>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5" name="Freeform 50"/>
            <p:cNvSpPr>
              <a:spLocks/>
            </p:cNvSpPr>
            <p:nvPr userDrawn="1"/>
          </p:nvSpPr>
          <p:spPr bwMode="auto">
            <a:xfrm>
              <a:off x="1756283" y="1603202"/>
              <a:ext cx="262757" cy="783982"/>
            </a:xfrm>
            <a:custGeom>
              <a:avLst/>
              <a:gdLst>
                <a:gd name="T0" fmla="*/ 245 w 245"/>
                <a:gd name="T1" fmla="*/ 731 h 731"/>
                <a:gd name="T2" fmla="*/ 143 w 245"/>
                <a:gd name="T3" fmla="*/ 731 h 731"/>
                <a:gd name="T4" fmla="*/ 143 w 245"/>
                <a:gd name="T5" fmla="*/ 102 h 731"/>
                <a:gd name="T6" fmla="*/ 0 w 245"/>
                <a:gd name="T7" fmla="*/ 112 h 731"/>
                <a:gd name="T8" fmla="*/ 0 w 245"/>
                <a:gd name="T9" fmla="*/ 46 h 731"/>
                <a:gd name="T10" fmla="*/ 245 w 245"/>
                <a:gd name="T11" fmla="*/ 0 h 731"/>
                <a:gd name="T12" fmla="*/ 245 w 245"/>
                <a:gd name="T13" fmla="*/ 731 h 731"/>
              </a:gdLst>
              <a:ahLst/>
              <a:cxnLst>
                <a:cxn ang="0">
                  <a:pos x="T0" y="T1"/>
                </a:cxn>
                <a:cxn ang="0">
                  <a:pos x="T2" y="T3"/>
                </a:cxn>
                <a:cxn ang="0">
                  <a:pos x="T4" y="T5"/>
                </a:cxn>
                <a:cxn ang="0">
                  <a:pos x="T6" y="T7"/>
                </a:cxn>
                <a:cxn ang="0">
                  <a:pos x="T8" y="T9"/>
                </a:cxn>
                <a:cxn ang="0">
                  <a:pos x="T10" y="T11"/>
                </a:cxn>
                <a:cxn ang="0">
                  <a:pos x="T12" y="T13"/>
                </a:cxn>
              </a:cxnLst>
              <a:rect l="0" t="0" r="r" b="b"/>
              <a:pathLst>
                <a:path w="245" h="731">
                  <a:moveTo>
                    <a:pt x="245" y="731"/>
                  </a:moveTo>
                  <a:lnTo>
                    <a:pt x="143" y="731"/>
                  </a:lnTo>
                  <a:lnTo>
                    <a:pt x="143" y="102"/>
                  </a:lnTo>
                  <a:lnTo>
                    <a:pt x="0" y="112"/>
                  </a:lnTo>
                  <a:lnTo>
                    <a:pt x="0" y="46"/>
                  </a:lnTo>
                  <a:lnTo>
                    <a:pt x="245" y="0"/>
                  </a:lnTo>
                  <a:lnTo>
                    <a:pt x="245" y="731"/>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6" name="Freeform 51"/>
            <p:cNvSpPr>
              <a:spLocks noEditPoints="1"/>
            </p:cNvSpPr>
            <p:nvPr userDrawn="1"/>
          </p:nvSpPr>
          <p:spPr bwMode="auto">
            <a:xfrm>
              <a:off x="1745558" y="1590332"/>
              <a:ext cx="284207" cy="806504"/>
            </a:xfrm>
            <a:custGeom>
              <a:avLst/>
              <a:gdLst>
                <a:gd name="T0" fmla="*/ 265 w 265"/>
                <a:gd name="T1" fmla="*/ 752 h 752"/>
                <a:gd name="T2" fmla="*/ 143 w 265"/>
                <a:gd name="T3" fmla="*/ 752 h 752"/>
                <a:gd name="T4" fmla="*/ 143 w 265"/>
                <a:gd name="T5" fmla="*/ 125 h 752"/>
                <a:gd name="T6" fmla="*/ 0 w 265"/>
                <a:gd name="T7" fmla="*/ 134 h 752"/>
                <a:gd name="T8" fmla="*/ 0 w 265"/>
                <a:gd name="T9" fmla="*/ 50 h 752"/>
                <a:gd name="T10" fmla="*/ 265 w 265"/>
                <a:gd name="T11" fmla="*/ 0 h 752"/>
                <a:gd name="T12" fmla="*/ 265 w 265"/>
                <a:gd name="T13" fmla="*/ 752 h 752"/>
                <a:gd name="T14" fmla="*/ 163 w 265"/>
                <a:gd name="T15" fmla="*/ 733 h 752"/>
                <a:gd name="T16" fmla="*/ 246 w 265"/>
                <a:gd name="T17" fmla="*/ 733 h 752"/>
                <a:gd name="T18" fmla="*/ 246 w 265"/>
                <a:gd name="T19" fmla="*/ 24 h 752"/>
                <a:gd name="T20" fmla="*/ 20 w 265"/>
                <a:gd name="T21" fmla="*/ 66 h 752"/>
                <a:gd name="T22" fmla="*/ 20 w 265"/>
                <a:gd name="T23" fmla="*/ 113 h 752"/>
                <a:gd name="T24" fmla="*/ 163 w 265"/>
                <a:gd name="T25" fmla="*/ 104 h 752"/>
                <a:gd name="T26" fmla="*/ 163 w 265"/>
                <a:gd name="T27" fmla="*/ 7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752">
                  <a:moveTo>
                    <a:pt x="265" y="752"/>
                  </a:moveTo>
                  <a:lnTo>
                    <a:pt x="143" y="752"/>
                  </a:lnTo>
                  <a:lnTo>
                    <a:pt x="143" y="125"/>
                  </a:lnTo>
                  <a:lnTo>
                    <a:pt x="0" y="134"/>
                  </a:lnTo>
                  <a:lnTo>
                    <a:pt x="0" y="50"/>
                  </a:lnTo>
                  <a:lnTo>
                    <a:pt x="265" y="0"/>
                  </a:lnTo>
                  <a:lnTo>
                    <a:pt x="265" y="752"/>
                  </a:lnTo>
                  <a:close/>
                  <a:moveTo>
                    <a:pt x="163" y="733"/>
                  </a:moveTo>
                  <a:lnTo>
                    <a:pt x="246" y="733"/>
                  </a:lnTo>
                  <a:lnTo>
                    <a:pt x="246" y="24"/>
                  </a:lnTo>
                  <a:lnTo>
                    <a:pt x="20" y="66"/>
                  </a:lnTo>
                  <a:lnTo>
                    <a:pt x="20" y="113"/>
                  </a:lnTo>
                  <a:lnTo>
                    <a:pt x="163" y="104"/>
                  </a:lnTo>
                  <a:lnTo>
                    <a:pt x="163" y="73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88" name="Group 87"/>
            <p:cNvGrpSpPr/>
            <p:nvPr userDrawn="1"/>
          </p:nvGrpSpPr>
          <p:grpSpPr>
            <a:xfrm flipH="1">
              <a:off x="534307" y="2396836"/>
              <a:ext cx="1734477" cy="1713201"/>
              <a:chOff x="616888" y="2421503"/>
              <a:chExt cx="2010896" cy="1986230"/>
            </a:xfrm>
          </p:grpSpPr>
          <p:sp>
            <p:nvSpPr>
              <p:cNvPr id="79" name="Freeform 44"/>
              <p:cNvSpPr>
                <a:spLocks/>
              </p:cNvSpPr>
              <p:nvPr userDrawn="1"/>
            </p:nvSpPr>
            <p:spPr bwMode="auto">
              <a:xfrm>
                <a:off x="1199243" y="3489691"/>
                <a:ext cx="359280" cy="359280"/>
              </a:xfrm>
              <a:custGeom>
                <a:avLst/>
                <a:gdLst>
                  <a:gd name="T0" fmla="*/ 279 w 279"/>
                  <a:gd name="T1" fmla="*/ 213 h 279"/>
                  <a:gd name="T2" fmla="*/ 198 w 279"/>
                  <a:gd name="T3" fmla="*/ 279 h 279"/>
                  <a:gd name="T4" fmla="*/ 0 w 279"/>
                  <a:gd name="T5" fmla="*/ 82 h 279"/>
                  <a:gd name="T6" fmla="*/ 67 w 279"/>
                  <a:gd name="T7" fmla="*/ 0 h 279"/>
                  <a:gd name="T8" fmla="*/ 279 w 279"/>
                  <a:gd name="T9" fmla="*/ 213 h 279"/>
                </a:gdLst>
                <a:ahLst/>
                <a:cxnLst>
                  <a:cxn ang="0">
                    <a:pos x="T0" y="T1"/>
                  </a:cxn>
                  <a:cxn ang="0">
                    <a:pos x="T2" y="T3"/>
                  </a:cxn>
                  <a:cxn ang="0">
                    <a:pos x="T4" y="T5"/>
                  </a:cxn>
                  <a:cxn ang="0">
                    <a:pos x="T6" y="T7"/>
                  </a:cxn>
                  <a:cxn ang="0">
                    <a:pos x="T8" y="T9"/>
                  </a:cxn>
                </a:cxnLst>
                <a:rect l="0" t="0" r="r" b="b"/>
                <a:pathLst>
                  <a:path w="279" h="279">
                    <a:moveTo>
                      <a:pt x="279" y="213"/>
                    </a:moveTo>
                    <a:cubicBezTo>
                      <a:pt x="252" y="236"/>
                      <a:pt x="225" y="258"/>
                      <a:pt x="198" y="279"/>
                    </a:cubicBezTo>
                    <a:cubicBezTo>
                      <a:pt x="0" y="82"/>
                      <a:pt x="0" y="82"/>
                      <a:pt x="0" y="82"/>
                    </a:cubicBezTo>
                    <a:cubicBezTo>
                      <a:pt x="22" y="54"/>
                      <a:pt x="44" y="27"/>
                      <a:pt x="67" y="0"/>
                    </a:cubicBezTo>
                    <a:lnTo>
                      <a:pt x="279" y="21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0" name="Freeform 45"/>
              <p:cNvSpPr>
                <a:spLocks noEditPoints="1"/>
              </p:cNvSpPr>
              <p:nvPr userDrawn="1"/>
            </p:nvSpPr>
            <p:spPr bwMode="auto">
              <a:xfrm>
                <a:off x="1185301" y="3474677"/>
                <a:ext cx="388237" cy="388237"/>
              </a:xfrm>
              <a:custGeom>
                <a:avLst/>
                <a:gdLst>
                  <a:gd name="T0" fmla="*/ 208 w 302"/>
                  <a:gd name="T1" fmla="*/ 302 h 302"/>
                  <a:gd name="T2" fmla="*/ 0 w 302"/>
                  <a:gd name="T3" fmla="*/ 94 h 302"/>
                  <a:gd name="T4" fmla="*/ 5 w 302"/>
                  <a:gd name="T5" fmla="*/ 89 h 302"/>
                  <a:gd name="T6" fmla="*/ 72 w 302"/>
                  <a:gd name="T7" fmla="*/ 7 h 302"/>
                  <a:gd name="T8" fmla="*/ 77 w 302"/>
                  <a:gd name="T9" fmla="*/ 0 h 302"/>
                  <a:gd name="T10" fmla="*/ 302 w 302"/>
                  <a:gd name="T11" fmla="*/ 225 h 302"/>
                  <a:gd name="T12" fmla="*/ 295 w 302"/>
                  <a:gd name="T13" fmla="*/ 231 h 302"/>
                  <a:gd name="T14" fmla="*/ 213 w 302"/>
                  <a:gd name="T15" fmla="*/ 297 h 302"/>
                  <a:gd name="T16" fmla="*/ 208 w 302"/>
                  <a:gd name="T17" fmla="*/ 302 h 302"/>
                  <a:gd name="T18" fmla="*/ 22 w 302"/>
                  <a:gd name="T19" fmla="*/ 93 h 302"/>
                  <a:gd name="T20" fmla="*/ 209 w 302"/>
                  <a:gd name="T21" fmla="*/ 281 h 302"/>
                  <a:gd name="T22" fmla="*/ 278 w 302"/>
                  <a:gd name="T23" fmla="*/ 224 h 302"/>
                  <a:gd name="T24" fmla="*/ 78 w 302"/>
                  <a:gd name="T25" fmla="*/ 24 h 302"/>
                  <a:gd name="T26" fmla="*/ 22 w 302"/>
                  <a:gd name="T2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302">
                    <a:moveTo>
                      <a:pt x="208" y="302"/>
                    </a:moveTo>
                    <a:cubicBezTo>
                      <a:pt x="0" y="94"/>
                      <a:pt x="0" y="94"/>
                      <a:pt x="0" y="94"/>
                    </a:cubicBezTo>
                    <a:cubicBezTo>
                      <a:pt x="5" y="89"/>
                      <a:pt x="5" y="89"/>
                      <a:pt x="5" y="89"/>
                    </a:cubicBezTo>
                    <a:cubicBezTo>
                      <a:pt x="26" y="62"/>
                      <a:pt x="48" y="34"/>
                      <a:pt x="72" y="7"/>
                    </a:cubicBezTo>
                    <a:cubicBezTo>
                      <a:pt x="77" y="0"/>
                      <a:pt x="77" y="0"/>
                      <a:pt x="77" y="0"/>
                    </a:cubicBezTo>
                    <a:cubicBezTo>
                      <a:pt x="302" y="225"/>
                      <a:pt x="302" y="225"/>
                      <a:pt x="302" y="225"/>
                    </a:cubicBezTo>
                    <a:cubicBezTo>
                      <a:pt x="295" y="231"/>
                      <a:pt x="295" y="231"/>
                      <a:pt x="295" y="231"/>
                    </a:cubicBezTo>
                    <a:cubicBezTo>
                      <a:pt x="268" y="254"/>
                      <a:pt x="240" y="276"/>
                      <a:pt x="213" y="297"/>
                    </a:cubicBezTo>
                    <a:lnTo>
                      <a:pt x="208" y="302"/>
                    </a:lnTo>
                    <a:close/>
                    <a:moveTo>
                      <a:pt x="22" y="93"/>
                    </a:moveTo>
                    <a:cubicBezTo>
                      <a:pt x="209" y="281"/>
                      <a:pt x="209" y="281"/>
                      <a:pt x="209" y="281"/>
                    </a:cubicBezTo>
                    <a:cubicBezTo>
                      <a:pt x="232" y="263"/>
                      <a:pt x="255" y="244"/>
                      <a:pt x="278" y="224"/>
                    </a:cubicBezTo>
                    <a:cubicBezTo>
                      <a:pt x="78" y="24"/>
                      <a:pt x="78" y="24"/>
                      <a:pt x="78" y="24"/>
                    </a:cubicBezTo>
                    <a:cubicBezTo>
                      <a:pt x="59" y="47"/>
                      <a:pt x="40" y="70"/>
                      <a:pt x="22" y="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1" name="Freeform 46"/>
              <p:cNvSpPr>
                <a:spLocks/>
              </p:cNvSpPr>
              <p:nvPr userDrawn="1"/>
            </p:nvSpPr>
            <p:spPr bwMode="auto">
              <a:xfrm>
                <a:off x="1334376" y="2421503"/>
                <a:ext cx="1293408" cy="1292337"/>
              </a:xfrm>
              <a:custGeom>
                <a:avLst/>
                <a:gdLst>
                  <a:gd name="T0" fmla="*/ 216 w 1004"/>
                  <a:gd name="T1" fmla="*/ 1004 h 1004"/>
                  <a:gd name="T2" fmla="*/ 0 w 1004"/>
                  <a:gd name="T3" fmla="*/ 788 h 1004"/>
                  <a:gd name="T4" fmla="*/ 960 w 1004"/>
                  <a:gd name="T5" fmla="*/ 44 h 1004"/>
                  <a:gd name="T6" fmla="*/ 216 w 1004"/>
                  <a:gd name="T7" fmla="*/ 1004 h 1004"/>
                </a:gdLst>
                <a:ahLst/>
                <a:cxnLst>
                  <a:cxn ang="0">
                    <a:pos x="T0" y="T1"/>
                  </a:cxn>
                  <a:cxn ang="0">
                    <a:pos x="T2" y="T3"/>
                  </a:cxn>
                  <a:cxn ang="0">
                    <a:pos x="T4" y="T5"/>
                  </a:cxn>
                  <a:cxn ang="0">
                    <a:pos x="T6" y="T7"/>
                  </a:cxn>
                </a:cxnLst>
                <a:rect l="0" t="0" r="r" b="b"/>
                <a:pathLst>
                  <a:path w="1004" h="1004">
                    <a:moveTo>
                      <a:pt x="216" y="1004"/>
                    </a:moveTo>
                    <a:cubicBezTo>
                      <a:pt x="0" y="788"/>
                      <a:pt x="0" y="788"/>
                      <a:pt x="0" y="788"/>
                    </a:cubicBezTo>
                    <a:cubicBezTo>
                      <a:pt x="376" y="357"/>
                      <a:pt x="916" y="0"/>
                      <a:pt x="960" y="44"/>
                    </a:cubicBezTo>
                    <a:cubicBezTo>
                      <a:pt x="1004" y="89"/>
                      <a:pt x="647" y="628"/>
                      <a:pt x="216" y="100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2" name="Freeform 47"/>
              <p:cNvSpPr>
                <a:spLocks noEditPoints="1"/>
              </p:cNvSpPr>
              <p:nvPr userDrawn="1"/>
            </p:nvSpPr>
            <p:spPr bwMode="auto">
              <a:xfrm>
                <a:off x="1320433" y="2464402"/>
                <a:ext cx="1266596" cy="1263380"/>
              </a:xfrm>
              <a:custGeom>
                <a:avLst/>
                <a:gdLst>
                  <a:gd name="T0" fmla="*/ 227 w 983"/>
                  <a:gd name="T1" fmla="*/ 982 h 982"/>
                  <a:gd name="T2" fmla="*/ 0 w 983"/>
                  <a:gd name="T3" fmla="*/ 755 h 982"/>
                  <a:gd name="T4" fmla="*/ 5 w 983"/>
                  <a:gd name="T5" fmla="*/ 750 h 982"/>
                  <a:gd name="T6" fmla="*/ 959 w 983"/>
                  <a:gd name="T7" fmla="*/ 0 h 982"/>
                  <a:gd name="T8" fmla="*/ 977 w 983"/>
                  <a:gd name="T9" fmla="*/ 6 h 982"/>
                  <a:gd name="T10" fmla="*/ 983 w 983"/>
                  <a:gd name="T11" fmla="*/ 25 h 982"/>
                  <a:gd name="T12" fmla="*/ 758 w 983"/>
                  <a:gd name="T13" fmla="*/ 406 h 982"/>
                  <a:gd name="T14" fmla="*/ 233 w 983"/>
                  <a:gd name="T15" fmla="*/ 977 h 982"/>
                  <a:gd name="T16" fmla="*/ 227 w 983"/>
                  <a:gd name="T17" fmla="*/ 982 h 982"/>
                  <a:gd name="T18" fmla="*/ 22 w 983"/>
                  <a:gd name="T19" fmla="*/ 755 h 982"/>
                  <a:gd name="T20" fmla="*/ 228 w 983"/>
                  <a:gd name="T21" fmla="*/ 960 h 982"/>
                  <a:gd name="T22" fmla="*/ 967 w 983"/>
                  <a:gd name="T23" fmla="*/ 25 h 982"/>
                  <a:gd name="T24" fmla="*/ 965 w 983"/>
                  <a:gd name="T25" fmla="*/ 17 h 982"/>
                  <a:gd name="T26" fmla="*/ 959 w 983"/>
                  <a:gd name="T27" fmla="*/ 16 h 982"/>
                  <a:gd name="T28" fmla="*/ 588 w 983"/>
                  <a:gd name="T29" fmla="*/ 235 h 982"/>
                  <a:gd name="T30" fmla="*/ 22 w 983"/>
                  <a:gd name="T31" fmla="*/ 75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3" h="982">
                    <a:moveTo>
                      <a:pt x="227" y="982"/>
                    </a:moveTo>
                    <a:cubicBezTo>
                      <a:pt x="0" y="755"/>
                      <a:pt x="0" y="755"/>
                      <a:pt x="0" y="755"/>
                    </a:cubicBezTo>
                    <a:cubicBezTo>
                      <a:pt x="5" y="750"/>
                      <a:pt x="5" y="750"/>
                      <a:pt x="5" y="750"/>
                    </a:cubicBezTo>
                    <a:cubicBezTo>
                      <a:pt x="357" y="347"/>
                      <a:pt x="860" y="0"/>
                      <a:pt x="959" y="0"/>
                    </a:cubicBezTo>
                    <a:cubicBezTo>
                      <a:pt x="967" y="0"/>
                      <a:pt x="973" y="2"/>
                      <a:pt x="977" y="6"/>
                    </a:cubicBezTo>
                    <a:cubicBezTo>
                      <a:pt x="981" y="10"/>
                      <a:pt x="983" y="17"/>
                      <a:pt x="983" y="25"/>
                    </a:cubicBezTo>
                    <a:cubicBezTo>
                      <a:pt x="981" y="77"/>
                      <a:pt x="891" y="230"/>
                      <a:pt x="758" y="406"/>
                    </a:cubicBezTo>
                    <a:cubicBezTo>
                      <a:pt x="666" y="529"/>
                      <a:pt x="475" y="765"/>
                      <a:pt x="233" y="977"/>
                    </a:cubicBezTo>
                    <a:lnTo>
                      <a:pt x="227" y="982"/>
                    </a:lnTo>
                    <a:close/>
                    <a:moveTo>
                      <a:pt x="22" y="755"/>
                    </a:moveTo>
                    <a:cubicBezTo>
                      <a:pt x="228" y="960"/>
                      <a:pt x="228" y="960"/>
                      <a:pt x="228" y="960"/>
                    </a:cubicBezTo>
                    <a:cubicBezTo>
                      <a:pt x="642" y="597"/>
                      <a:pt x="964" y="111"/>
                      <a:pt x="967" y="25"/>
                    </a:cubicBezTo>
                    <a:cubicBezTo>
                      <a:pt x="967" y="20"/>
                      <a:pt x="966" y="18"/>
                      <a:pt x="965" y="17"/>
                    </a:cubicBezTo>
                    <a:cubicBezTo>
                      <a:pt x="965" y="17"/>
                      <a:pt x="964" y="16"/>
                      <a:pt x="959" y="16"/>
                    </a:cubicBezTo>
                    <a:cubicBezTo>
                      <a:pt x="921" y="16"/>
                      <a:pt x="789" y="84"/>
                      <a:pt x="588" y="235"/>
                    </a:cubicBezTo>
                    <a:cubicBezTo>
                      <a:pt x="467" y="326"/>
                      <a:pt x="233" y="515"/>
                      <a:pt x="22" y="75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3" name="Freeform 48"/>
              <p:cNvSpPr>
                <a:spLocks/>
              </p:cNvSpPr>
              <p:nvPr userDrawn="1"/>
            </p:nvSpPr>
            <p:spPr bwMode="auto">
              <a:xfrm>
                <a:off x="637265" y="3648418"/>
                <a:ext cx="763604" cy="759315"/>
              </a:xfrm>
              <a:custGeom>
                <a:avLst/>
                <a:gdLst>
                  <a:gd name="T0" fmla="*/ 0 w 593"/>
                  <a:gd name="T1" fmla="*/ 479 h 590"/>
                  <a:gd name="T2" fmla="*/ 72 w 593"/>
                  <a:gd name="T3" fmla="*/ 380 h 590"/>
                  <a:gd name="T4" fmla="*/ 76 w 593"/>
                  <a:gd name="T5" fmla="*/ 371 h 590"/>
                  <a:gd name="T6" fmla="*/ 100 w 593"/>
                  <a:gd name="T7" fmla="*/ 290 h 590"/>
                  <a:gd name="T8" fmla="*/ 100 w 593"/>
                  <a:gd name="T9" fmla="*/ 290 h 590"/>
                  <a:gd name="T10" fmla="*/ 144 w 593"/>
                  <a:gd name="T11" fmla="*/ 144 h 590"/>
                  <a:gd name="T12" fmla="*/ 405 w 593"/>
                  <a:gd name="T13" fmla="*/ 0 h 590"/>
                  <a:gd name="T14" fmla="*/ 593 w 593"/>
                  <a:gd name="T15" fmla="*/ 188 h 590"/>
                  <a:gd name="T16" fmla="*/ 0 w 593"/>
                  <a:gd name="T17" fmla="*/ 47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590">
                    <a:moveTo>
                      <a:pt x="0" y="479"/>
                    </a:moveTo>
                    <a:cubicBezTo>
                      <a:pt x="33" y="453"/>
                      <a:pt x="57" y="417"/>
                      <a:pt x="72" y="380"/>
                    </a:cubicBezTo>
                    <a:cubicBezTo>
                      <a:pt x="74" y="377"/>
                      <a:pt x="75" y="374"/>
                      <a:pt x="76" y="371"/>
                    </a:cubicBezTo>
                    <a:cubicBezTo>
                      <a:pt x="86" y="345"/>
                      <a:pt x="93" y="318"/>
                      <a:pt x="100" y="290"/>
                    </a:cubicBezTo>
                    <a:cubicBezTo>
                      <a:pt x="100" y="290"/>
                      <a:pt x="100" y="290"/>
                      <a:pt x="100" y="290"/>
                    </a:cubicBezTo>
                    <a:cubicBezTo>
                      <a:pt x="112" y="240"/>
                      <a:pt x="123" y="190"/>
                      <a:pt x="144" y="144"/>
                    </a:cubicBezTo>
                    <a:cubicBezTo>
                      <a:pt x="190" y="60"/>
                      <a:pt x="309" y="1"/>
                      <a:pt x="405" y="0"/>
                    </a:cubicBezTo>
                    <a:cubicBezTo>
                      <a:pt x="593" y="188"/>
                      <a:pt x="593" y="188"/>
                      <a:pt x="593" y="188"/>
                    </a:cubicBezTo>
                    <a:cubicBezTo>
                      <a:pt x="592" y="590"/>
                      <a:pt x="28" y="491"/>
                      <a:pt x="0" y="47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4" name="Freeform 49"/>
              <p:cNvSpPr>
                <a:spLocks noEditPoints="1"/>
              </p:cNvSpPr>
              <p:nvPr userDrawn="1"/>
            </p:nvSpPr>
            <p:spPr bwMode="auto">
              <a:xfrm>
                <a:off x="616888" y="3637693"/>
                <a:ext cx="794706" cy="662792"/>
              </a:xfrm>
              <a:custGeom>
                <a:avLst/>
                <a:gdLst>
                  <a:gd name="T0" fmla="*/ 198 w 617"/>
                  <a:gd name="T1" fmla="*/ 515 h 515"/>
                  <a:gd name="T2" fmla="*/ 13 w 617"/>
                  <a:gd name="T3" fmla="*/ 495 h 515"/>
                  <a:gd name="T4" fmla="*/ 0 w 617"/>
                  <a:gd name="T5" fmla="*/ 489 h 515"/>
                  <a:gd name="T6" fmla="*/ 11 w 617"/>
                  <a:gd name="T7" fmla="*/ 481 h 515"/>
                  <a:gd name="T8" fmla="*/ 81 w 617"/>
                  <a:gd name="T9" fmla="*/ 385 h 515"/>
                  <a:gd name="T10" fmla="*/ 84 w 617"/>
                  <a:gd name="T11" fmla="*/ 377 h 515"/>
                  <a:gd name="T12" fmla="*/ 108 w 617"/>
                  <a:gd name="T13" fmla="*/ 296 h 515"/>
                  <a:gd name="T14" fmla="*/ 109 w 617"/>
                  <a:gd name="T15" fmla="*/ 294 h 515"/>
                  <a:gd name="T16" fmla="*/ 114 w 617"/>
                  <a:gd name="T17" fmla="*/ 274 h 515"/>
                  <a:gd name="T18" fmla="*/ 152 w 617"/>
                  <a:gd name="T19" fmla="*/ 149 h 515"/>
                  <a:gd name="T20" fmla="*/ 153 w 617"/>
                  <a:gd name="T21" fmla="*/ 148 h 515"/>
                  <a:gd name="T22" fmla="*/ 421 w 617"/>
                  <a:gd name="T23" fmla="*/ 0 h 515"/>
                  <a:gd name="T24" fmla="*/ 424 w 617"/>
                  <a:gd name="T25" fmla="*/ 0 h 515"/>
                  <a:gd name="T26" fmla="*/ 617 w 617"/>
                  <a:gd name="T27" fmla="*/ 192 h 515"/>
                  <a:gd name="T28" fmla="*/ 617 w 617"/>
                  <a:gd name="T29" fmla="*/ 196 h 515"/>
                  <a:gd name="T30" fmla="*/ 198 w 617"/>
                  <a:gd name="T31" fmla="*/ 515 h 515"/>
                  <a:gd name="T32" fmla="*/ 33 w 617"/>
                  <a:gd name="T33" fmla="*/ 483 h 515"/>
                  <a:gd name="T34" fmla="*/ 198 w 617"/>
                  <a:gd name="T35" fmla="*/ 499 h 515"/>
                  <a:gd name="T36" fmla="*/ 464 w 617"/>
                  <a:gd name="T37" fmla="*/ 442 h 515"/>
                  <a:gd name="T38" fmla="*/ 601 w 617"/>
                  <a:gd name="T39" fmla="*/ 199 h 515"/>
                  <a:gd name="T40" fmla="*/ 418 w 617"/>
                  <a:gd name="T41" fmla="*/ 16 h 515"/>
                  <a:gd name="T42" fmla="*/ 167 w 617"/>
                  <a:gd name="T43" fmla="*/ 155 h 515"/>
                  <a:gd name="T44" fmla="*/ 129 w 617"/>
                  <a:gd name="T45" fmla="*/ 278 h 515"/>
                  <a:gd name="T46" fmla="*/ 124 w 617"/>
                  <a:gd name="T47" fmla="*/ 300 h 515"/>
                  <a:gd name="T48" fmla="*/ 123 w 617"/>
                  <a:gd name="T49" fmla="*/ 303 h 515"/>
                  <a:gd name="T50" fmla="*/ 99 w 617"/>
                  <a:gd name="T51" fmla="*/ 382 h 515"/>
                  <a:gd name="T52" fmla="*/ 96 w 617"/>
                  <a:gd name="T53" fmla="*/ 391 h 515"/>
                  <a:gd name="T54" fmla="*/ 33 w 617"/>
                  <a:gd name="T55" fmla="*/ 48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7" h="515">
                    <a:moveTo>
                      <a:pt x="198" y="515"/>
                    </a:moveTo>
                    <a:cubicBezTo>
                      <a:pt x="102" y="515"/>
                      <a:pt x="23" y="499"/>
                      <a:pt x="13" y="495"/>
                    </a:cubicBezTo>
                    <a:cubicBezTo>
                      <a:pt x="0" y="489"/>
                      <a:pt x="0" y="489"/>
                      <a:pt x="0" y="489"/>
                    </a:cubicBezTo>
                    <a:cubicBezTo>
                      <a:pt x="11" y="481"/>
                      <a:pt x="11" y="481"/>
                      <a:pt x="11" y="481"/>
                    </a:cubicBezTo>
                    <a:cubicBezTo>
                      <a:pt x="40" y="459"/>
                      <a:pt x="63" y="426"/>
                      <a:pt x="81" y="385"/>
                    </a:cubicBezTo>
                    <a:cubicBezTo>
                      <a:pt x="82" y="382"/>
                      <a:pt x="83" y="379"/>
                      <a:pt x="84" y="377"/>
                    </a:cubicBezTo>
                    <a:cubicBezTo>
                      <a:pt x="95" y="349"/>
                      <a:pt x="102" y="320"/>
                      <a:pt x="108" y="296"/>
                    </a:cubicBezTo>
                    <a:cubicBezTo>
                      <a:pt x="109" y="294"/>
                      <a:pt x="109" y="294"/>
                      <a:pt x="109" y="294"/>
                    </a:cubicBezTo>
                    <a:cubicBezTo>
                      <a:pt x="110" y="287"/>
                      <a:pt x="112" y="281"/>
                      <a:pt x="114" y="274"/>
                    </a:cubicBezTo>
                    <a:cubicBezTo>
                      <a:pt x="124" y="232"/>
                      <a:pt x="135" y="189"/>
                      <a:pt x="152" y="149"/>
                    </a:cubicBezTo>
                    <a:cubicBezTo>
                      <a:pt x="153" y="148"/>
                      <a:pt x="153" y="148"/>
                      <a:pt x="153" y="148"/>
                    </a:cubicBezTo>
                    <a:cubicBezTo>
                      <a:pt x="202" y="57"/>
                      <a:pt x="328" y="1"/>
                      <a:pt x="421" y="0"/>
                    </a:cubicBezTo>
                    <a:cubicBezTo>
                      <a:pt x="424" y="0"/>
                      <a:pt x="424" y="0"/>
                      <a:pt x="424" y="0"/>
                    </a:cubicBezTo>
                    <a:cubicBezTo>
                      <a:pt x="617" y="192"/>
                      <a:pt x="617" y="192"/>
                      <a:pt x="617" y="192"/>
                    </a:cubicBezTo>
                    <a:cubicBezTo>
                      <a:pt x="617" y="196"/>
                      <a:pt x="617" y="196"/>
                      <a:pt x="617" y="196"/>
                    </a:cubicBezTo>
                    <a:cubicBezTo>
                      <a:pt x="616" y="473"/>
                      <a:pt x="354" y="515"/>
                      <a:pt x="198" y="515"/>
                    </a:cubicBezTo>
                    <a:close/>
                    <a:moveTo>
                      <a:pt x="33" y="483"/>
                    </a:moveTo>
                    <a:cubicBezTo>
                      <a:pt x="60" y="489"/>
                      <a:pt x="123" y="499"/>
                      <a:pt x="198" y="499"/>
                    </a:cubicBezTo>
                    <a:cubicBezTo>
                      <a:pt x="273" y="499"/>
                      <a:pt x="380" y="489"/>
                      <a:pt x="464" y="442"/>
                    </a:cubicBezTo>
                    <a:cubicBezTo>
                      <a:pt x="554" y="392"/>
                      <a:pt x="600" y="310"/>
                      <a:pt x="601" y="199"/>
                    </a:cubicBezTo>
                    <a:cubicBezTo>
                      <a:pt x="418" y="16"/>
                      <a:pt x="418" y="16"/>
                      <a:pt x="418" y="16"/>
                    </a:cubicBezTo>
                    <a:cubicBezTo>
                      <a:pt x="332" y="18"/>
                      <a:pt x="213" y="72"/>
                      <a:pt x="167" y="155"/>
                    </a:cubicBezTo>
                    <a:cubicBezTo>
                      <a:pt x="150" y="194"/>
                      <a:pt x="140" y="235"/>
                      <a:pt x="129" y="278"/>
                    </a:cubicBezTo>
                    <a:cubicBezTo>
                      <a:pt x="127" y="285"/>
                      <a:pt x="125" y="293"/>
                      <a:pt x="124" y="300"/>
                    </a:cubicBezTo>
                    <a:cubicBezTo>
                      <a:pt x="123" y="303"/>
                      <a:pt x="123" y="303"/>
                      <a:pt x="123" y="303"/>
                    </a:cubicBezTo>
                    <a:cubicBezTo>
                      <a:pt x="117" y="327"/>
                      <a:pt x="110" y="355"/>
                      <a:pt x="99" y="382"/>
                    </a:cubicBezTo>
                    <a:cubicBezTo>
                      <a:pt x="98" y="385"/>
                      <a:pt x="97" y="388"/>
                      <a:pt x="96" y="391"/>
                    </a:cubicBezTo>
                    <a:cubicBezTo>
                      <a:pt x="79" y="429"/>
                      <a:pt x="58" y="460"/>
                      <a:pt x="33" y="48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spTree>
    <p:extLst>
      <p:ext uri="{BB962C8B-B14F-4D97-AF65-F5344CB8AC3E}">
        <p14:creationId xmlns:p14="http://schemas.microsoft.com/office/powerpoint/2010/main" val="21214848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شريحة 8">
    <p:spTree>
      <p:nvGrpSpPr>
        <p:cNvPr id="1" name=""/>
        <p:cNvGrpSpPr/>
        <p:nvPr/>
      </p:nvGrpSpPr>
      <p:grpSpPr>
        <a:xfrm>
          <a:off x="0" y="0"/>
          <a:ext cx="0" cy="0"/>
          <a:chOff x="0" y="0"/>
          <a:chExt cx="0" cy="0"/>
        </a:xfrm>
      </p:grpSpPr>
      <p:sp>
        <p:nvSpPr>
          <p:cNvPr id="38"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737096" y="1743722"/>
            <a:ext cx="593929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صفحات الجوال المسرعة</a:t>
            </a:r>
            <a:endParaRPr lang="en-US" dirty="0"/>
          </a:p>
        </p:txBody>
      </p:sp>
      <p:sp>
        <p:nvSpPr>
          <p:cNvPr id="3" name="Content Placeholder 2"/>
          <p:cNvSpPr>
            <a:spLocks noGrp="1"/>
          </p:cNvSpPr>
          <p:nvPr>
            <p:ph idx="1" hasCustomPrompt="1"/>
          </p:nvPr>
        </p:nvSpPr>
        <p:spPr>
          <a:xfrm>
            <a:off x="2771800" y="2607614"/>
            <a:ext cx="5904656" cy="2096703"/>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41" name="Freeform 18"/>
          <p:cNvSpPr>
            <a:spLocks/>
          </p:cNvSpPr>
          <p:nvPr userDrawn="1"/>
        </p:nvSpPr>
        <p:spPr bwMode="auto">
          <a:xfrm>
            <a:off x="557980" y="965607"/>
            <a:ext cx="1076158" cy="2128899"/>
          </a:xfrm>
          <a:custGeom>
            <a:avLst/>
            <a:gdLst>
              <a:gd name="T0" fmla="*/ 1096 w 1096"/>
              <a:gd name="T1" fmla="*/ 1999 h 2168"/>
              <a:gd name="T2" fmla="*/ 927 w 1096"/>
              <a:gd name="T3" fmla="*/ 2168 h 2168"/>
              <a:gd name="T4" fmla="*/ 167 w 1096"/>
              <a:gd name="T5" fmla="*/ 2168 h 2168"/>
              <a:gd name="T6" fmla="*/ 0 w 1096"/>
              <a:gd name="T7" fmla="*/ 1999 h 2168"/>
              <a:gd name="T8" fmla="*/ 0 w 1096"/>
              <a:gd name="T9" fmla="*/ 170 h 2168"/>
              <a:gd name="T10" fmla="*/ 167 w 1096"/>
              <a:gd name="T11" fmla="*/ 0 h 2168"/>
              <a:gd name="T12" fmla="*/ 927 w 1096"/>
              <a:gd name="T13" fmla="*/ 0 h 2168"/>
              <a:gd name="T14" fmla="*/ 1096 w 1096"/>
              <a:gd name="T15" fmla="*/ 170 h 2168"/>
              <a:gd name="T16" fmla="*/ 1096 w 1096"/>
              <a:gd name="T17" fmla="*/ 1999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2168">
                <a:moveTo>
                  <a:pt x="1096" y="1999"/>
                </a:moveTo>
                <a:cubicBezTo>
                  <a:pt x="1096" y="2093"/>
                  <a:pt x="1021" y="2168"/>
                  <a:pt x="927" y="2168"/>
                </a:cubicBezTo>
                <a:cubicBezTo>
                  <a:pt x="167" y="2168"/>
                  <a:pt x="167" y="2168"/>
                  <a:pt x="167" y="2168"/>
                </a:cubicBezTo>
                <a:cubicBezTo>
                  <a:pt x="74" y="2168"/>
                  <a:pt x="0" y="2093"/>
                  <a:pt x="0" y="1999"/>
                </a:cubicBezTo>
                <a:cubicBezTo>
                  <a:pt x="0" y="170"/>
                  <a:pt x="0" y="170"/>
                  <a:pt x="0" y="170"/>
                </a:cubicBezTo>
                <a:cubicBezTo>
                  <a:pt x="0" y="77"/>
                  <a:pt x="74" y="0"/>
                  <a:pt x="167" y="0"/>
                </a:cubicBezTo>
                <a:cubicBezTo>
                  <a:pt x="927" y="0"/>
                  <a:pt x="927" y="0"/>
                  <a:pt x="927" y="0"/>
                </a:cubicBezTo>
                <a:cubicBezTo>
                  <a:pt x="1021" y="0"/>
                  <a:pt x="1096" y="77"/>
                  <a:pt x="1096" y="170"/>
                </a:cubicBezTo>
                <a:lnTo>
                  <a:pt x="1096" y="1999"/>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Oval 19"/>
          <p:cNvSpPr>
            <a:spLocks noChangeArrowheads="1"/>
          </p:cNvSpPr>
          <p:nvPr userDrawn="1"/>
        </p:nvSpPr>
        <p:spPr bwMode="auto">
          <a:xfrm>
            <a:off x="1020445" y="2851566"/>
            <a:ext cx="145374" cy="145374"/>
          </a:xfrm>
          <a:prstGeom prst="ellipse">
            <a:avLst/>
          </a:prstGeom>
          <a:solidFill>
            <a:srgbClr val="FFFFFF"/>
          </a:solidFill>
          <a:ln w="1270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3" name="Freeform 20"/>
          <p:cNvSpPr>
            <a:spLocks/>
          </p:cNvSpPr>
          <p:nvPr userDrawn="1"/>
        </p:nvSpPr>
        <p:spPr bwMode="auto">
          <a:xfrm>
            <a:off x="639936" y="1103176"/>
            <a:ext cx="912246" cy="1661556"/>
          </a:xfrm>
          <a:custGeom>
            <a:avLst/>
            <a:gdLst>
              <a:gd name="T0" fmla="*/ 928 w 928"/>
              <a:gd name="T1" fmla="*/ 1642 h 1692"/>
              <a:gd name="T2" fmla="*/ 877 w 928"/>
              <a:gd name="T3" fmla="*/ 1692 h 1692"/>
              <a:gd name="T4" fmla="*/ 50 w 928"/>
              <a:gd name="T5" fmla="*/ 1692 h 1692"/>
              <a:gd name="T6" fmla="*/ 0 w 928"/>
              <a:gd name="T7" fmla="*/ 1642 h 1692"/>
              <a:gd name="T8" fmla="*/ 0 w 928"/>
              <a:gd name="T9" fmla="*/ 52 h 1692"/>
              <a:gd name="T10" fmla="*/ 50 w 928"/>
              <a:gd name="T11" fmla="*/ 0 h 1692"/>
              <a:gd name="T12" fmla="*/ 877 w 928"/>
              <a:gd name="T13" fmla="*/ 0 h 1692"/>
              <a:gd name="T14" fmla="*/ 928 w 928"/>
              <a:gd name="T15" fmla="*/ 52 h 1692"/>
              <a:gd name="T16" fmla="*/ 928 w 928"/>
              <a:gd name="T17" fmla="*/ 164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1692">
                <a:moveTo>
                  <a:pt x="928" y="1642"/>
                </a:moveTo>
                <a:cubicBezTo>
                  <a:pt x="928" y="1670"/>
                  <a:pt x="905" y="1692"/>
                  <a:pt x="877" y="1692"/>
                </a:cubicBezTo>
                <a:cubicBezTo>
                  <a:pt x="50" y="1692"/>
                  <a:pt x="50" y="1692"/>
                  <a:pt x="50" y="1692"/>
                </a:cubicBezTo>
                <a:cubicBezTo>
                  <a:pt x="21" y="1692"/>
                  <a:pt x="0" y="1670"/>
                  <a:pt x="0" y="1642"/>
                </a:cubicBezTo>
                <a:cubicBezTo>
                  <a:pt x="0" y="52"/>
                  <a:pt x="0" y="52"/>
                  <a:pt x="0" y="52"/>
                </a:cubicBezTo>
                <a:cubicBezTo>
                  <a:pt x="0" y="24"/>
                  <a:pt x="21" y="0"/>
                  <a:pt x="50" y="0"/>
                </a:cubicBezTo>
                <a:cubicBezTo>
                  <a:pt x="877" y="0"/>
                  <a:pt x="877" y="0"/>
                  <a:pt x="877" y="0"/>
                </a:cubicBezTo>
                <a:cubicBezTo>
                  <a:pt x="905" y="0"/>
                  <a:pt x="928" y="24"/>
                  <a:pt x="928" y="52"/>
                </a:cubicBezTo>
                <a:lnTo>
                  <a:pt x="928" y="1642"/>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21"/>
          <p:cNvSpPr>
            <a:spLocks/>
          </p:cNvSpPr>
          <p:nvPr userDrawn="1"/>
        </p:nvSpPr>
        <p:spPr bwMode="auto">
          <a:xfrm>
            <a:off x="700427" y="1153910"/>
            <a:ext cx="843950" cy="1603016"/>
          </a:xfrm>
          <a:custGeom>
            <a:avLst/>
            <a:gdLst>
              <a:gd name="T0" fmla="*/ 859 w 859"/>
              <a:gd name="T1" fmla="*/ 0 h 1632"/>
              <a:gd name="T2" fmla="*/ 859 w 859"/>
              <a:gd name="T3" fmla="*/ 1594 h 1632"/>
              <a:gd name="T4" fmla="*/ 822 w 859"/>
              <a:gd name="T5" fmla="*/ 1632 h 1632"/>
              <a:gd name="T6" fmla="*/ 0 w 859"/>
              <a:gd name="T7" fmla="*/ 1632 h 1632"/>
              <a:gd name="T8" fmla="*/ 859 w 859"/>
              <a:gd name="T9" fmla="*/ 0 h 1632"/>
            </a:gdLst>
            <a:ahLst/>
            <a:cxnLst>
              <a:cxn ang="0">
                <a:pos x="T0" y="T1"/>
              </a:cxn>
              <a:cxn ang="0">
                <a:pos x="T2" y="T3"/>
              </a:cxn>
              <a:cxn ang="0">
                <a:pos x="T4" y="T5"/>
              </a:cxn>
              <a:cxn ang="0">
                <a:pos x="T6" y="T7"/>
              </a:cxn>
              <a:cxn ang="0">
                <a:pos x="T8" y="T9"/>
              </a:cxn>
            </a:cxnLst>
            <a:rect l="0" t="0" r="r" b="b"/>
            <a:pathLst>
              <a:path w="859" h="1632">
                <a:moveTo>
                  <a:pt x="859" y="0"/>
                </a:moveTo>
                <a:cubicBezTo>
                  <a:pt x="859" y="1594"/>
                  <a:pt x="859" y="1594"/>
                  <a:pt x="859" y="1594"/>
                </a:cubicBezTo>
                <a:cubicBezTo>
                  <a:pt x="859" y="1612"/>
                  <a:pt x="840" y="1632"/>
                  <a:pt x="822" y="1632"/>
                </a:cubicBezTo>
                <a:cubicBezTo>
                  <a:pt x="0" y="1632"/>
                  <a:pt x="0" y="1632"/>
                  <a:pt x="0" y="1632"/>
                </a:cubicBezTo>
                <a:lnTo>
                  <a:pt x="85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2"/>
          <p:cNvSpPr>
            <a:spLocks noEditPoints="1"/>
          </p:cNvSpPr>
          <p:nvPr userDrawn="1"/>
        </p:nvSpPr>
        <p:spPr bwMode="auto">
          <a:xfrm>
            <a:off x="1178502" y="2694484"/>
            <a:ext cx="1187383" cy="1202018"/>
          </a:xfrm>
          <a:custGeom>
            <a:avLst/>
            <a:gdLst>
              <a:gd name="T0" fmla="*/ 1099 w 1209"/>
              <a:gd name="T1" fmla="*/ 653 h 1224"/>
              <a:gd name="T2" fmla="*/ 1091 w 1209"/>
              <a:gd name="T3" fmla="*/ 518 h 1224"/>
              <a:gd name="T4" fmla="*/ 1188 w 1209"/>
              <a:gd name="T5" fmla="*/ 400 h 1224"/>
              <a:gd name="T6" fmla="*/ 1098 w 1209"/>
              <a:gd name="T7" fmla="*/ 238 h 1224"/>
              <a:gd name="T8" fmla="*/ 946 w 1209"/>
              <a:gd name="T9" fmla="*/ 258 h 1224"/>
              <a:gd name="T10" fmla="*/ 836 w 1209"/>
              <a:gd name="T11" fmla="*/ 180 h 1224"/>
              <a:gd name="T12" fmla="*/ 804 w 1209"/>
              <a:gd name="T13" fmla="*/ 30 h 1224"/>
              <a:gd name="T14" fmla="*/ 621 w 1209"/>
              <a:gd name="T15" fmla="*/ 0 h 1224"/>
              <a:gd name="T16" fmla="*/ 542 w 1209"/>
              <a:gd name="T17" fmla="*/ 131 h 1224"/>
              <a:gd name="T18" fmla="*/ 412 w 1209"/>
              <a:gd name="T19" fmla="*/ 169 h 1224"/>
              <a:gd name="T20" fmla="*/ 275 w 1209"/>
              <a:gd name="T21" fmla="*/ 100 h 1224"/>
              <a:gd name="T22" fmla="*/ 137 w 1209"/>
              <a:gd name="T23" fmla="*/ 224 h 1224"/>
              <a:gd name="T24" fmla="*/ 191 w 1209"/>
              <a:gd name="T25" fmla="*/ 368 h 1224"/>
              <a:gd name="T26" fmla="*/ 139 w 1209"/>
              <a:gd name="T27" fmla="*/ 493 h 1224"/>
              <a:gd name="T28" fmla="*/ 0 w 1209"/>
              <a:gd name="T29" fmla="*/ 558 h 1224"/>
              <a:gd name="T30" fmla="*/ 11 w 1209"/>
              <a:gd name="T31" fmla="*/ 742 h 1224"/>
              <a:gd name="T32" fmla="*/ 157 w 1209"/>
              <a:gd name="T33" fmla="*/ 790 h 1224"/>
              <a:gd name="T34" fmla="*/ 222 w 1209"/>
              <a:gd name="T35" fmla="*/ 908 h 1224"/>
              <a:gd name="T36" fmla="*/ 186 w 1209"/>
              <a:gd name="T37" fmla="*/ 1057 h 1224"/>
              <a:gd name="T38" fmla="*/ 337 w 1209"/>
              <a:gd name="T39" fmla="*/ 1164 h 1224"/>
              <a:gd name="T40" fmla="*/ 466 w 1209"/>
              <a:gd name="T41" fmla="*/ 1080 h 1224"/>
              <a:gd name="T42" fmla="*/ 599 w 1209"/>
              <a:gd name="T43" fmla="*/ 1102 h 1224"/>
              <a:gd name="T44" fmla="*/ 693 w 1209"/>
              <a:gd name="T45" fmla="*/ 1224 h 1224"/>
              <a:gd name="T46" fmla="*/ 871 w 1209"/>
              <a:gd name="T47" fmla="*/ 1172 h 1224"/>
              <a:gd name="T48" fmla="*/ 885 w 1209"/>
              <a:gd name="T49" fmla="*/ 1019 h 1224"/>
              <a:gd name="T50" fmla="*/ 986 w 1209"/>
              <a:gd name="T51" fmla="*/ 929 h 1224"/>
              <a:gd name="T52" fmla="*/ 1139 w 1209"/>
              <a:gd name="T53" fmla="*/ 931 h 1224"/>
              <a:gd name="T54" fmla="*/ 1209 w 1209"/>
              <a:gd name="T55" fmla="*/ 760 h 1224"/>
              <a:gd name="T56" fmla="*/ 1099 w 1209"/>
              <a:gd name="T57" fmla="*/ 653 h 1224"/>
              <a:gd name="T58" fmla="*/ 605 w 1209"/>
              <a:gd name="T59" fmla="*/ 835 h 1224"/>
              <a:gd name="T60" fmla="*/ 381 w 1209"/>
              <a:gd name="T61" fmla="*/ 612 h 1224"/>
              <a:gd name="T62" fmla="*/ 605 w 1209"/>
              <a:gd name="T63" fmla="*/ 388 h 1224"/>
              <a:gd name="T64" fmla="*/ 829 w 1209"/>
              <a:gd name="T65" fmla="*/ 612 h 1224"/>
              <a:gd name="T66" fmla="*/ 605 w 1209"/>
              <a:gd name="T67" fmla="*/ 83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224">
                <a:moveTo>
                  <a:pt x="1099" y="653"/>
                </a:moveTo>
                <a:cubicBezTo>
                  <a:pt x="1091" y="518"/>
                  <a:pt x="1091" y="518"/>
                  <a:pt x="1091" y="518"/>
                </a:cubicBezTo>
                <a:cubicBezTo>
                  <a:pt x="1188" y="400"/>
                  <a:pt x="1188" y="400"/>
                  <a:pt x="1188" y="400"/>
                </a:cubicBezTo>
                <a:cubicBezTo>
                  <a:pt x="1098" y="238"/>
                  <a:pt x="1098" y="238"/>
                  <a:pt x="1098" y="238"/>
                </a:cubicBezTo>
                <a:cubicBezTo>
                  <a:pt x="946" y="258"/>
                  <a:pt x="946" y="258"/>
                  <a:pt x="946" y="258"/>
                </a:cubicBezTo>
                <a:cubicBezTo>
                  <a:pt x="836" y="180"/>
                  <a:pt x="836" y="180"/>
                  <a:pt x="836" y="180"/>
                </a:cubicBezTo>
                <a:cubicBezTo>
                  <a:pt x="804" y="30"/>
                  <a:pt x="804" y="30"/>
                  <a:pt x="804" y="30"/>
                </a:cubicBezTo>
                <a:cubicBezTo>
                  <a:pt x="621" y="0"/>
                  <a:pt x="621" y="0"/>
                  <a:pt x="621" y="0"/>
                </a:cubicBezTo>
                <a:cubicBezTo>
                  <a:pt x="542" y="131"/>
                  <a:pt x="542" y="131"/>
                  <a:pt x="542" y="131"/>
                </a:cubicBezTo>
                <a:cubicBezTo>
                  <a:pt x="412" y="169"/>
                  <a:pt x="412" y="169"/>
                  <a:pt x="412" y="169"/>
                </a:cubicBezTo>
                <a:cubicBezTo>
                  <a:pt x="275" y="100"/>
                  <a:pt x="275" y="100"/>
                  <a:pt x="275" y="100"/>
                </a:cubicBezTo>
                <a:cubicBezTo>
                  <a:pt x="137" y="224"/>
                  <a:pt x="137" y="224"/>
                  <a:pt x="137" y="224"/>
                </a:cubicBezTo>
                <a:cubicBezTo>
                  <a:pt x="191" y="368"/>
                  <a:pt x="191" y="368"/>
                  <a:pt x="191" y="368"/>
                </a:cubicBezTo>
                <a:cubicBezTo>
                  <a:pt x="139" y="493"/>
                  <a:pt x="139" y="493"/>
                  <a:pt x="139" y="493"/>
                </a:cubicBezTo>
                <a:cubicBezTo>
                  <a:pt x="0" y="558"/>
                  <a:pt x="0" y="558"/>
                  <a:pt x="0" y="558"/>
                </a:cubicBezTo>
                <a:cubicBezTo>
                  <a:pt x="11" y="742"/>
                  <a:pt x="11" y="742"/>
                  <a:pt x="11" y="742"/>
                </a:cubicBezTo>
                <a:cubicBezTo>
                  <a:pt x="157" y="790"/>
                  <a:pt x="157" y="790"/>
                  <a:pt x="157" y="790"/>
                </a:cubicBezTo>
                <a:cubicBezTo>
                  <a:pt x="222" y="908"/>
                  <a:pt x="222" y="908"/>
                  <a:pt x="222" y="908"/>
                </a:cubicBezTo>
                <a:cubicBezTo>
                  <a:pt x="186" y="1057"/>
                  <a:pt x="186" y="1057"/>
                  <a:pt x="186" y="1057"/>
                </a:cubicBezTo>
                <a:cubicBezTo>
                  <a:pt x="337" y="1164"/>
                  <a:pt x="337" y="1164"/>
                  <a:pt x="337" y="1164"/>
                </a:cubicBezTo>
                <a:cubicBezTo>
                  <a:pt x="466" y="1080"/>
                  <a:pt x="466" y="1080"/>
                  <a:pt x="466" y="1080"/>
                </a:cubicBezTo>
                <a:cubicBezTo>
                  <a:pt x="599" y="1102"/>
                  <a:pt x="599" y="1102"/>
                  <a:pt x="599" y="1102"/>
                </a:cubicBezTo>
                <a:cubicBezTo>
                  <a:pt x="693" y="1224"/>
                  <a:pt x="693" y="1224"/>
                  <a:pt x="693" y="1224"/>
                </a:cubicBezTo>
                <a:cubicBezTo>
                  <a:pt x="871" y="1172"/>
                  <a:pt x="871" y="1172"/>
                  <a:pt x="871" y="1172"/>
                </a:cubicBezTo>
                <a:cubicBezTo>
                  <a:pt x="885" y="1019"/>
                  <a:pt x="885" y="1019"/>
                  <a:pt x="885" y="1019"/>
                </a:cubicBezTo>
                <a:cubicBezTo>
                  <a:pt x="986" y="929"/>
                  <a:pt x="986" y="929"/>
                  <a:pt x="986" y="929"/>
                </a:cubicBezTo>
                <a:cubicBezTo>
                  <a:pt x="1139" y="931"/>
                  <a:pt x="1139" y="931"/>
                  <a:pt x="1139" y="931"/>
                </a:cubicBezTo>
                <a:cubicBezTo>
                  <a:pt x="1209" y="760"/>
                  <a:pt x="1209" y="760"/>
                  <a:pt x="1209" y="760"/>
                </a:cubicBezTo>
                <a:lnTo>
                  <a:pt x="1099" y="653"/>
                </a:lnTo>
                <a:close/>
                <a:moveTo>
                  <a:pt x="605" y="835"/>
                </a:moveTo>
                <a:cubicBezTo>
                  <a:pt x="481" y="835"/>
                  <a:pt x="381" y="735"/>
                  <a:pt x="381" y="612"/>
                </a:cubicBezTo>
                <a:cubicBezTo>
                  <a:pt x="381" y="488"/>
                  <a:pt x="481" y="388"/>
                  <a:pt x="605" y="388"/>
                </a:cubicBezTo>
                <a:cubicBezTo>
                  <a:pt x="728" y="388"/>
                  <a:pt x="829" y="488"/>
                  <a:pt x="829" y="612"/>
                </a:cubicBezTo>
                <a:cubicBezTo>
                  <a:pt x="829" y="735"/>
                  <a:pt x="728" y="835"/>
                  <a:pt x="605" y="835"/>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3"/>
          <p:cNvSpPr>
            <a:spLocks noEditPoints="1"/>
          </p:cNvSpPr>
          <p:nvPr userDrawn="1"/>
        </p:nvSpPr>
        <p:spPr bwMode="auto">
          <a:xfrm>
            <a:off x="666278" y="3421354"/>
            <a:ext cx="649792" cy="658573"/>
          </a:xfrm>
          <a:custGeom>
            <a:avLst/>
            <a:gdLst>
              <a:gd name="T0" fmla="*/ 601 w 662"/>
              <a:gd name="T1" fmla="*/ 358 h 670"/>
              <a:gd name="T2" fmla="*/ 597 w 662"/>
              <a:gd name="T3" fmla="*/ 284 h 670"/>
              <a:gd name="T4" fmla="*/ 650 w 662"/>
              <a:gd name="T5" fmla="*/ 219 h 670"/>
              <a:gd name="T6" fmla="*/ 601 w 662"/>
              <a:gd name="T7" fmla="*/ 131 h 670"/>
              <a:gd name="T8" fmla="*/ 518 w 662"/>
              <a:gd name="T9" fmla="*/ 142 h 670"/>
              <a:gd name="T10" fmla="*/ 457 w 662"/>
              <a:gd name="T11" fmla="*/ 99 h 670"/>
              <a:gd name="T12" fmla="*/ 440 w 662"/>
              <a:gd name="T13" fmla="*/ 17 h 670"/>
              <a:gd name="T14" fmla="*/ 340 w 662"/>
              <a:gd name="T15" fmla="*/ 0 h 670"/>
              <a:gd name="T16" fmla="*/ 297 w 662"/>
              <a:gd name="T17" fmla="*/ 72 h 670"/>
              <a:gd name="T18" fmla="*/ 226 w 662"/>
              <a:gd name="T19" fmla="*/ 93 h 670"/>
              <a:gd name="T20" fmla="*/ 150 w 662"/>
              <a:gd name="T21" fmla="*/ 55 h 670"/>
              <a:gd name="T22" fmla="*/ 75 w 662"/>
              <a:gd name="T23" fmla="*/ 123 h 670"/>
              <a:gd name="T24" fmla="*/ 104 w 662"/>
              <a:gd name="T25" fmla="*/ 202 h 670"/>
              <a:gd name="T26" fmla="*/ 76 w 662"/>
              <a:gd name="T27" fmla="*/ 270 h 670"/>
              <a:gd name="T28" fmla="*/ 0 w 662"/>
              <a:gd name="T29" fmla="*/ 306 h 670"/>
              <a:gd name="T30" fmla="*/ 6 w 662"/>
              <a:gd name="T31" fmla="*/ 407 h 670"/>
              <a:gd name="T32" fmla="*/ 86 w 662"/>
              <a:gd name="T33" fmla="*/ 433 h 670"/>
              <a:gd name="T34" fmla="*/ 122 w 662"/>
              <a:gd name="T35" fmla="*/ 498 h 670"/>
              <a:gd name="T36" fmla="*/ 102 w 662"/>
              <a:gd name="T37" fmla="*/ 579 h 670"/>
              <a:gd name="T38" fmla="*/ 185 w 662"/>
              <a:gd name="T39" fmla="*/ 638 h 670"/>
              <a:gd name="T40" fmla="*/ 255 w 662"/>
              <a:gd name="T41" fmla="*/ 592 h 670"/>
              <a:gd name="T42" fmla="*/ 328 w 662"/>
              <a:gd name="T43" fmla="*/ 604 h 670"/>
              <a:gd name="T44" fmla="*/ 379 w 662"/>
              <a:gd name="T45" fmla="*/ 670 h 670"/>
              <a:gd name="T46" fmla="*/ 477 w 662"/>
              <a:gd name="T47" fmla="*/ 642 h 670"/>
              <a:gd name="T48" fmla="*/ 484 w 662"/>
              <a:gd name="T49" fmla="*/ 558 h 670"/>
              <a:gd name="T50" fmla="*/ 539 w 662"/>
              <a:gd name="T51" fmla="*/ 509 h 670"/>
              <a:gd name="T52" fmla="*/ 623 w 662"/>
              <a:gd name="T53" fmla="*/ 510 h 670"/>
              <a:gd name="T54" fmla="*/ 662 w 662"/>
              <a:gd name="T55" fmla="*/ 416 h 670"/>
              <a:gd name="T56" fmla="*/ 601 w 662"/>
              <a:gd name="T57" fmla="*/ 358 h 670"/>
              <a:gd name="T58" fmla="*/ 331 w 662"/>
              <a:gd name="T59" fmla="*/ 458 h 670"/>
              <a:gd name="T60" fmla="*/ 208 w 662"/>
              <a:gd name="T61" fmla="*/ 335 h 670"/>
              <a:gd name="T62" fmla="*/ 331 w 662"/>
              <a:gd name="T63" fmla="*/ 213 h 670"/>
              <a:gd name="T64" fmla="*/ 453 w 662"/>
              <a:gd name="T65" fmla="*/ 335 h 670"/>
              <a:gd name="T66" fmla="*/ 331 w 662"/>
              <a:gd name="T67" fmla="*/ 4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1"/>
                  <a:pt x="601" y="131"/>
                  <a:pt x="601" y="131"/>
                </a:cubicBezTo>
                <a:cubicBezTo>
                  <a:pt x="518" y="142"/>
                  <a:pt x="518" y="142"/>
                  <a:pt x="518" y="142"/>
                </a:cubicBezTo>
                <a:cubicBezTo>
                  <a:pt x="457" y="99"/>
                  <a:pt x="457" y="99"/>
                  <a:pt x="457" y="99"/>
                </a:cubicBezTo>
                <a:cubicBezTo>
                  <a:pt x="440" y="17"/>
                  <a:pt x="440" y="17"/>
                  <a:pt x="440" y="17"/>
                </a:cubicBezTo>
                <a:cubicBezTo>
                  <a:pt x="340" y="0"/>
                  <a:pt x="340" y="0"/>
                  <a:pt x="340" y="0"/>
                </a:cubicBezTo>
                <a:cubicBezTo>
                  <a:pt x="297" y="72"/>
                  <a:pt x="297" y="72"/>
                  <a:pt x="297" y="72"/>
                </a:cubicBezTo>
                <a:cubicBezTo>
                  <a:pt x="226" y="93"/>
                  <a:pt x="226" y="93"/>
                  <a:pt x="226" y="93"/>
                </a:cubicBezTo>
                <a:cubicBezTo>
                  <a:pt x="150" y="55"/>
                  <a:pt x="150" y="55"/>
                  <a:pt x="150" y="55"/>
                </a:cubicBezTo>
                <a:cubicBezTo>
                  <a:pt x="75" y="123"/>
                  <a:pt x="75" y="123"/>
                  <a:pt x="75" y="123"/>
                </a:cubicBezTo>
                <a:cubicBezTo>
                  <a:pt x="104" y="202"/>
                  <a:pt x="104" y="202"/>
                  <a:pt x="104" y="202"/>
                </a:cubicBezTo>
                <a:cubicBezTo>
                  <a:pt x="76" y="270"/>
                  <a:pt x="76" y="270"/>
                  <a:pt x="76" y="270"/>
                </a:cubicBezTo>
                <a:cubicBezTo>
                  <a:pt x="0" y="306"/>
                  <a:pt x="0" y="306"/>
                  <a:pt x="0" y="306"/>
                </a:cubicBezTo>
                <a:cubicBezTo>
                  <a:pt x="6" y="407"/>
                  <a:pt x="6" y="407"/>
                  <a:pt x="6" y="407"/>
                </a:cubicBezTo>
                <a:cubicBezTo>
                  <a:pt x="86" y="433"/>
                  <a:pt x="86" y="433"/>
                  <a:pt x="86" y="433"/>
                </a:cubicBezTo>
                <a:cubicBezTo>
                  <a:pt x="122" y="498"/>
                  <a:pt x="122" y="498"/>
                  <a:pt x="122" y="498"/>
                </a:cubicBezTo>
                <a:cubicBezTo>
                  <a:pt x="102" y="579"/>
                  <a:pt x="102" y="579"/>
                  <a:pt x="102" y="579"/>
                </a:cubicBezTo>
                <a:cubicBezTo>
                  <a:pt x="185" y="638"/>
                  <a:pt x="185" y="638"/>
                  <a:pt x="185" y="638"/>
                </a:cubicBezTo>
                <a:cubicBezTo>
                  <a:pt x="255" y="592"/>
                  <a:pt x="255" y="592"/>
                  <a:pt x="255" y="592"/>
                </a:cubicBezTo>
                <a:cubicBezTo>
                  <a:pt x="328" y="604"/>
                  <a:pt x="328" y="604"/>
                  <a:pt x="328" y="604"/>
                </a:cubicBezTo>
                <a:cubicBezTo>
                  <a:pt x="379" y="670"/>
                  <a:pt x="379" y="670"/>
                  <a:pt x="379" y="670"/>
                </a:cubicBezTo>
                <a:cubicBezTo>
                  <a:pt x="477" y="642"/>
                  <a:pt x="477" y="642"/>
                  <a:pt x="477" y="642"/>
                </a:cubicBezTo>
                <a:cubicBezTo>
                  <a:pt x="484" y="558"/>
                  <a:pt x="484" y="558"/>
                  <a:pt x="484" y="558"/>
                </a:cubicBezTo>
                <a:cubicBezTo>
                  <a:pt x="539" y="509"/>
                  <a:pt x="539" y="509"/>
                  <a:pt x="539" y="509"/>
                </a:cubicBezTo>
                <a:cubicBezTo>
                  <a:pt x="623" y="510"/>
                  <a:pt x="623" y="510"/>
                  <a:pt x="623" y="510"/>
                </a:cubicBezTo>
                <a:cubicBezTo>
                  <a:pt x="662" y="416"/>
                  <a:pt x="662" y="416"/>
                  <a:pt x="662" y="416"/>
                </a:cubicBezTo>
                <a:lnTo>
                  <a:pt x="601" y="358"/>
                </a:lnTo>
                <a:close/>
                <a:moveTo>
                  <a:pt x="331" y="458"/>
                </a:moveTo>
                <a:cubicBezTo>
                  <a:pt x="263" y="458"/>
                  <a:pt x="208" y="403"/>
                  <a:pt x="208" y="335"/>
                </a:cubicBezTo>
                <a:cubicBezTo>
                  <a:pt x="208" y="268"/>
                  <a:pt x="263" y="213"/>
                  <a:pt x="331" y="213"/>
                </a:cubicBezTo>
                <a:cubicBezTo>
                  <a:pt x="399" y="213"/>
                  <a:pt x="453" y="268"/>
                  <a:pt x="453" y="335"/>
                </a:cubicBezTo>
                <a:cubicBezTo>
                  <a:pt x="453" y="403"/>
                  <a:pt x="399" y="458"/>
                  <a:pt x="331" y="458"/>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7" name="Freeform 24"/>
          <p:cNvSpPr>
            <a:spLocks/>
          </p:cNvSpPr>
          <p:nvPr userDrawn="1"/>
        </p:nvSpPr>
        <p:spPr bwMode="auto">
          <a:xfrm>
            <a:off x="1832197" y="3376473"/>
            <a:ext cx="732724" cy="732724"/>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33338"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Line 25"/>
          <p:cNvSpPr>
            <a:spLocks noChangeShapeType="1"/>
          </p:cNvSpPr>
          <p:nvPr userDrawn="1"/>
        </p:nvSpPr>
        <p:spPr bwMode="auto">
          <a:xfrm flipV="1">
            <a:off x="2563945" y="3275004"/>
            <a:ext cx="0" cy="32197"/>
          </a:xfrm>
          <a:prstGeom prst="line">
            <a:avLst/>
          </a:prstGeom>
          <a:noFill/>
          <a:ln w="33338"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26"/>
          <p:cNvSpPr>
            <a:spLocks/>
          </p:cNvSpPr>
          <p:nvPr userDrawn="1"/>
        </p:nvSpPr>
        <p:spPr bwMode="auto">
          <a:xfrm>
            <a:off x="449681" y="3182316"/>
            <a:ext cx="537591" cy="536615"/>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33338"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Line 27"/>
          <p:cNvSpPr>
            <a:spLocks noChangeShapeType="1"/>
          </p:cNvSpPr>
          <p:nvPr userDrawn="1"/>
        </p:nvSpPr>
        <p:spPr bwMode="auto">
          <a:xfrm>
            <a:off x="449681" y="3774544"/>
            <a:ext cx="0" cy="23416"/>
          </a:xfrm>
          <a:prstGeom prst="line">
            <a:avLst/>
          </a:prstGeom>
          <a:noFill/>
          <a:ln w="33338"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8" name="Group 36"/>
          <p:cNvGrpSpPr>
            <a:grpSpLocks noChangeAspect="1"/>
          </p:cNvGrpSpPr>
          <p:nvPr userDrawn="1"/>
        </p:nvGrpSpPr>
        <p:grpSpPr bwMode="auto">
          <a:xfrm>
            <a:off x="738839" y="1705236"/>
            <a:ext cx="736817" cy="301198"/>
            <a:chOff x="1548" y="1074"/>
            <a:chExt cx="2664" cy="1089"/>
          </a:xfrm>
        </p:grpSpPr>
        <p:sp>
          <p:nvSpPr>
            <p:cNvPr id="60" name="Freeform 37"/>
            <p:cNvSpPr>
              <a:spLocks noEditPoints="1"/>
            </p:cNvSpPr>
            <p:nvPr userDrawn="1"/>
          </p:nvSpPr>
          <p:spPr bwMode="auto">
            <a:xfrm>
              <a:off x="1572" y="1093"/>
              <a:ext cx="781" cy="1051"/>
            </a:xfrm>
            <a:custGeom>
              <a:avLst/>
              <a:gdLst>
                <a:gd name="T0" fmla="*/ 559 w 781"/>
                <a:gd name="T1" fmla="*/ 785 h 1051"/>
                <a:gd name="T2" fmla="*/ 225 w 781"/>
                <a:gd name="T3" fmla="*/ 785 h 1051"/>
                <a:gd name="T4" fmla="*/ 149 w 781"/>
                <a:gd name="T5" fmla="*/ 1051 h 1051"/>
                <a:gd name="T6" fmla="*/ 0 w 781"/>
                <a:gd name="T7" fmla="*/ 1051 h 1051"/>
                <a:gd name="T8" fmla="*/ 322 w 781"/>
                <a:gd name="T9" fmla="*/ 0 h 1051"/>
                <a:gd name="T10" fmla="*/ 464 w 781"/>
                <a:gd name="T11" fmla="*/ 0 h 1051"/>
                <a:gd name="T12" fmla="*/ 781 w 781"/>
                <a:gd name="T13" fmla="*/ 1051 h 1051"/>
                <a:gd name="T14" fmla="*/ 634 w 781"/>
                <a:gd name="T15" fmla="*/ 1051 h 1051"/>
                <a:gd name="T16" fmla="*/ 559 w 781"/>
                <a:gd name="T17" fmla="*/ 785 h 1051"/>
                <a:gd name="T18" fmla="*/ 258 w 781"/>
                <a:gd name="T19" fmla="*/ 668 h 1051"/>
                <a:gd name="T20" fmla="*/ 525 w 781"/>
                <a:gd name="T21" fmla="*/ 668 h 1051"/>
                <a:gd name="T22" fmla="*/ 395 w 781"/>
                <a:gd name="T23" fmla="*/ 209 h 1051"/>
                <a:gd name="T24" fmla="*/ 390 w 781"/>
                <a:gd name="T25" fmla="*/ 209 h 1051"/>
                <a:gd name="T26" fmla="*/ 258 w 781"/>
                <a:gd name="T27" fmla="*/ 66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1" h="1051">
                  <a:moveTo>
                    <a:pt x="559" y="785"/>
                  </a:moveTo>
                  <a:lnTo>
                    <a:pt x="225" y="785"/>
                  </a:lnTo>
                  <a:lnTo>
                    <a:pt x="149" y="1051"/>
                  </a:lnTo>
                  <a:lnTo>
                    <a:pt x="0" y="1051"/>
                  </a:lnTo>
                  <a:lnTo>
                    <a:pt x="322" y="0"/>
                  </a:lnTo>
                  <a:lnTo>
                    <a:pt x="464" y="0"/>
                  </a:lnTo>
                  <a:lnTo>
                    <a:pt x="781" y="1051"/>
                  </a:lnTo>
                  <a:lnTo>
                    <a:pt x="634" y="1051"/>
                  </a:lnTo>
                  <a:lnTo>
                    <a:pt x="559" y="785"/>
                  </a:lnTo>
                  <a:close/>
                  <a:moveTo>
                    <a:pt x="258" y="668"/>
                  </a:moveTo>
                  <a:lnTo>
                    <a:pt x="525" y="668"/>
                  </a:lnTo>
                  <a:lnTo>
                    <a:pt x="395" y="209"/>
                  </a:lnTo>
                  <a:lnTo>
                    <a:pt x="390" y="209"/>
                  </a:lnTo>
                  <a:lnTo>
                    <a:pt x="258" y="668"/>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38"/>
            <p:cNvSpPr>
              <a:spLocks noEditPoints="1"/>
            </p:cNvSpPr>
            <p:nvPr userDrawn="1"/>
          </p:nvSpPr>
          <p:spPr bwMode="auto">
            <a:xfrm>
              <a:off x="1548" y="1074"/>
              <a:ext cx="831" cy="1089"/>
            </a:xfrm>
            <a:custGeom>
              <a:avLst/>
              <a:gdLst>
                <a:gd name="T0" fmla="*/ 831 w 831"/>
                <a:gd name="T1" fmla="*/ 1089 h 1089"/>
                <a:gd name="T2" fmla="*/ 644 w 831"/>
                <a:gd name="T3" fmla="*/ 1089 h 1089"/>
                <a:gd name="T4" fmla="*/ 568 w 831"/>
                <a:gd name="T5" fmla="*/ 823 h 1089"/>
                <a:gd name="T6" fmla="*/ 263 w 831"/>
                <a:gd name="T7" fmla="*/ 823 h 1089"/>
                <a:gd name="T8" fmla="*/ 187 w 831"/>
                <a:gd name="T9" fmla="*/ 1089 h 1089"/>
                <a:gd name="T10" fmla="*/ 0 w 831"/>
                <a:gd name="T11" fmla="*/ 1089 h 1089"/>
                <a:gd name="T12" fmla="*/ 332 w 831"/>
                <a:gd name="T13" fmla="*/ 0 h 1089"/>
                <a:gd name="T14" fmla="*/ 502 w 831"/>
                <a:gd name="T15" fmla="*/ 0 h 1089"/>
                <a:gd name="T16" fmla="*/ 831 w 831"/>
                <a:gd name="T17" fmla="*/ 1089 h 1089"/>
                <a:gd name="T18" fmla="*/ 673 w 831"/>
                <a:gd name="T19" fmla="*/ 1051 h 1089"/>
                <a:gd name="T20" fmla="*/ 782 w 831"/>
                <a:gd name="T21" fmla="*/ 1051 h 1089"/>
                <a:gd name="T22" fmla="*/ 474 w 831"/>
                <a:gd name="T23" fmla="*/ 38 h 1089"/>
                <a:gd name="T24" fmla="*/ 360 w 831"/>
                <a:gd name="T25" fmla="*/ 38 h 1089"/>
                <a:gd name="T26" fmla="*/ 50 w 831"/>
                <a:gd name="T27" fmla="*/ 1051 h 1089"/>
                <a:gd name="T28" fmla="*/ 159 w 831"/>
                <a:gd name="T29" fmla="*/ 1051 h 1089"/>
                <a:gd name="T30" fmla="*/ 235 w 831"/>
                <a:gd name="T31" fmla="*/ 785 h 1089"/>
                <a:gd name="T32" fmla="*/ 597 w 831"/>
                <a:gd name="T33" fmla="*/ 785 h 1089"/>
                <a:gd name="T34" fmla="*/ 673 w 831"/>
                <a:gd name="T35" fmla="*/ 1051 h 1089"/>
                <a:gd name="T36" fmla="*/ 573 w 831"/>
                <a:gd name="T37" fmla="*/ 707 h 1089"/>
                <a:gd name="T38" fmla="*/ 258 w 831"/>
                <a:gd name="T39" fmla="*/ 707 h 1089"/>
                <a:gd name="T40" fmla="*/ 400 w 831"/>
                <a:gd name="T41" fmla="*/ 209 h 1089"/>
                <a:gd name="T42" fmla="*/ 433 w 831"/>
                <a:gd name="T43" fmla="*/ 209 h 1089"/>
                <a:gd name="T44" fmla="*/ 573 w 831"/>
                <a:gd name="T45" fmla="*/ 707 h 1089"/>
                <a:gd name="T46" fmla="*/ 308 w 831"/>
                <a:gd name="T47" fmla="*/ 668 h 1089"/>
                <a:gd name="T48" fmla="*/ 523 w 831"/>
                <a:gd name="T49" fmla="*/ 668 h 1089"/>
                <a:gd name="T50" fmla="*/ 417 w 831"/>
                <a:gd name="T51" fmla="*/ 290 h 1089"/>
                <a:gd name="T52" fmla="*/ 308 w 831"/>
                <a:gd name="T53" fmla="*/ 66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1089">
                  <a:moveTo>
                    <a:pt x="831" y="1089"/>
                  </a:moveTo>
                  <a:lnTo>
                    <a:pt x="644" y="1089"/>
                  </a:lnTo>
                  <a:lnTo>
                    <a:pt x="568" y="823"/>
                  </a:lnTo>
                  <a:lnTo>
                    <a:pt x="263" y="823"/>
                  </a:lnTo>
                  <a:lnTo>
                    <a:pt x="187" y="1089"/>
                  </a:lnTo>
                  <a:lnTo>
                    <a:pt x="0" y="1089"/>
                  </a:lnTo>
                  <a:lnTo>
                    <a:pt x="332" y="0"/>
                  </a:lnTo>
                  <a:lnTo>
                    <a:pt x="502" y="0"/>
                  </a:lnTo>
                  <a:lnTo>
                    <a:pt x="831" y="1089"/>
                  </a:lnTo>
                  <a:close/>
                  <a:moveTo>
                    <a:pt x="673" y="1051"/>
                  </a:moveTo>
                  <a:lnTo>
                    <a:pt x="782" y="1051"/>
                  </a:lnTo>
                  <a:lnTo>
                    <a:pt x="474" y="38"/>
                  </a:lnTo>
                  <a:lnTo>
                    <a:pt x="360" y="38"/>
                  </a:lnTo>
                  <a:lnTo>
                    <a:pt x="50" y="1051"/>
                  </a:lnTo>
                  <a:lnTo>
                    <a:pt x="159" y="1051"/>
                  </a:lnTo>
                  <a:lnTo>
                    <a:pt x="235" y="785"/>
                  </a:lnTo>
                  <a:lnTo>
                    <a:pt x="597" y="785"/>
                  </a:lnTo>
                  <a:lnTo>
                    <a:pt x="673" y="1051"/>
                  </a:lnTo>
                  <a:close/>
                  <a:moveTo>
                    <a:pt x="573" y="707"/>
                  </a:moveTo>
                  <a:lnTo>
                    <a:pt x="258" y="707"/>
                  </a:lnTo>
                  <a:lnTo>
                    <a:pt x="400" y="209"/>
                  </a:lnTo>
                  <a:lnTo>
                    <a:pt x="433" y="209"/>
                  </a:lnTo>
                  <a:lnTo>
                    <a:pt x="573" y="707"/>
                  </a:lnTo>
                  <a:close/>
                  <a:moveTo>
                    <a:pt x="308" y="668"/>
                  </a:moveTo>
                  <a:lnTo>
                    <a:pt x="523" y="668"/>
                  </a:lnTo>
                  <a:lnTo>
                    <a:pt x="417" y="290"/>
                  </a:lnTo>
                  <a:lnTo>
                    <a:pt x="308" y="66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2" name="Freeform 39"/>
            <p:cNvSpPr>
              <a:spLocks/>
            </p:cNvSpPr>
            <p:nvPr userDrawn="1"/>
          </p:nvSpPr>
          <p:spPr bwMode="auto">
            <a:xfrm>
              <a:off x="2467" y="1093"/>
              <a:ext cx="869" cy="1051"/>
            </a:xfrm>
            <a:custGeom>
              <a:avLst/>
              <a:gdLst>
                <a:gd name="T0" fmla="*/ 187 w 869"/>
                <a:gd name="T1" fmla="*/ 0 h 1051"/>
                <a:gd name="T2" fmla="*/ 431 w 869"/>
                <a:gd name="T3" fmla="*/ 856 h 1051"/>
                <a:gd name="T4" fmla="*/ 436 w 869"/>
                <a:gd name="T5" fmla="*/ 856 h 1051"/>
                <a:gd name="T6" fmla="*/ 682 w 869"/>
                <a:gd name="T7" fmla="*/ 0 h 1051"/>
                <a:gd name="T8" fmla="*/ 869 w 869"/>
                <a:gd name="T9" fmla="*/ 0 h 1051"/>
                <a:gd name="T10" fmla="*/ 869 w 869"/>
                <a:gd name="T11" fmla="*/ 1051 h 1051"/>
                <a:gd name="T12" fmla="*/ 724 w 869"/>
                <a:gd name="T13" fmla="*/ 1051 h 1051"/>
                <a:gd name="T14" fmla="*/ 724 w 869"/>
                <a:gd name="T15" fmla="*/ 647 h 1051"/>
                <a:gd name="T16" fmla="*/ 739 w 869"/>
                <a:gd name="T17" fmla="*/ 243 h 1051"/>
                <a:gd name="T18" fmla="*/ 734 w 869"/>
                <a:gd name="T19" fmla="*/ 243 h 1051"/>
                <a:gd name="T20" fmla="*/ 483 w 869"/>
                <a:gd name="T21" fmla="*/ 1051 h 1051"/>
                <a:gd name="T22" fmla="*/ 386 w 869"/>
                <a:gd name="T23" fmla="*/ 1051 h 1051"/>
                <a:gd name="T24" fmla="*/ 135 w 869"/>
                <a:gd name="T25" fmla="*/ 243 h 1051"/>
                <a:gd name="T26" fmla="*/ 130 w 869"/>
                <a:gd name="T27" fmla="*/ 245 h 1051"/>
                <a:gd name="T28" fmla="*/ 144 w 869"/>
                <a:gd name="T29" fmla="*/ 647 h 1051"/>
                <a:gd name="T30" fmla="*/ 144 w 869"/>
                <a:gd name="T31" fmla="*/ 1051 h 1051"/>
                <a:gd name="T32" fmla="*/ 0 w 869"/>
                <a:gd name="T33" fmla="*/ 1051 h 1051"/>
                <a:gd name="T34" fmla="*/ 0 w 869"/>
                <a:gd name="T35" fmla="*/ 0 h 1051"/>
                <a:gd name="T36" fmla="*/ 187 w 869"/>
                <a:gd name="T3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1051">
                  <a:moveTo>
                    <a:pt x="187" y="0"/>
                  </a:moveTo>
                  <a:lnTo>
                    <a:pt x="431" y="856"/>
                  </a:lnTo>
                  <a:lnTo>
                    <a:pt x="436" y="856"/>
                  </a:lnTo>
                  <a:lnTo>
                    <a:pt x="682" y="0"/>
                  </a:lnTo>
                  <a:lnTo>
                    <a:pt x="869" y="0"/>
                  </a:lnTo>
                  <a:lnTo>
                    <a:pt x="869" y="1051"/>
                  </a:lnTo>
                  <a:lnTo>
                    <a:pt x="724" y="1051"/>
                  </a:lnTo>
                  <a:lnTo>
                    <a:pt x="724" y="647"/>
                  </a:lnTo>
                  <a:lnTo>
                    <a:pt x="739" y="243"/>
                  </a:lnTo>
                  <a:lnTo>
                    <a:pt x="734" y="243"/>
                  </a:lnTo>
                  <a:lnTo>
                    <a:pt x="483" y="1051"/>
                  </a:lnTo>
                  <a:lnTo>
                    <a:pt x="386" y="1051"/>
                  </a:lnTo>
                  <a:lnTo>
                    <a:pt x="135" y="243"/>
                  </a:lnTo>
                  <a:lnTo>
                    <a:pt x="130" y="245"/>
                  </a:lnTo>
                  <a:lnTo>
                    <a:pt x="144" y="647"/>
                  </a:lnTo>
                  <a:lnTo>
                    <a:pt x="144" y="1051"/>
                  </a:lnTo>
                  <a:lnTo>
                    <a:pt x="0" y="1051"/>
                  </a:lnTo>
                  <a:lnTo>
                    <a:pt x="0" y="0"/>
                  </a:lnTo>
                  <a:lnTo>
                    <a:pt x="187" y="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3" name="Freeform 40"/>
            <p:cNvSpPr>
              <a:spLocks noEditPoints="1"/>
            </p:cNvSpPr>
            <p:nvPr userDrawn="1"/>
          </p:nvSpPr>
          <p:spPr bwMode="auto">
            <a:xfrm>
              <a:off x="2448" y="1074"/>
              <a:ext cx="907" cy="1089"/>
            </a:xfrm>
            <a:custGeom>
              <a:avLst/>
              <a:gdLst>
                <a:gd name="T0" fmla="*/ 907 w 907"/>
                <a:gd name="T1" fmla="*/ 1089 h 1089"/>
                <a:gd name="T2" fmla="*/ 725 w 907"/>
                <a:gd name="T3" fmla="*/ 1089 h 1089"/>
                <a:gd name="T4" fmla="*/ 725 w 907"/>
                <a:gd name="T5" fmla="*/ 666 h 1089"/>
                <a:gd name="T6" fmla="*/ 734 w 907"/>
                <a:gd name="T7" fmla="*/ 385 h 1089"/>
                <a:gd name="T8" fmla="*/ 516 w 907"/>
                <a:gd name="T9" fmla="*/ 1089 h 1089"/>
                <a:gd name="T10" fmla="*/ 391 w 907"/>
                <a:gd name="T11" fmla="*/ 1089 h 1089"/>
                <a:gd name="T12" fmla="*/ 173 w 907"/>
                <a:gd name="T13" fmla="*/ 388 h 1089"/>
                <a:gd name="T14" fmla="*/ 182 w 907"/>
                <a:gd name="T15" fmla="*/ 666 h 1089"/>
                <a:gd name="T16" fmla="*/ 182 w 907"/>
                <a:gd name="T17" fmla="*/ 1089 h 1089"/>
                <a:gd name="T18" fmla="*/ 0 w 907"/>
                <a:gd name="T19" fmla="*/ 1089 h 1089"/>
                <a:gd name="T20" fmla="*/ 0 w 907"/>
                <a:gd name="T21" fmla="*/ 0 h 1089"/>
                <a:gd name="T22" fmla="*/ 220 w 907"/>
                <a:gd name="T23" fmla="*/ 0 h 1089"/>
                <a:gd name="T24" fmla="*/ 452 w 907"/>
                <a:gd name="T25" fmla="*/ 816 h 1089"/>
                <a:gd name="T26" fmla="*/ 687 w 907"/>
                <a:gd name="T27" fmla="*/ 0 h 1089"/>
                <a:gd name="T28" fmla="*/ 907 w 907"/>
                <a:gd name="T29" fmla="*/ 0 h 1089"/>
                <a:gd name="T30" fmla="*/ 907 w 907"/>
                <a:gd name="T31" fmla="*/ 1089 h 1089"/>
                <a:gd name="T32" fmla="*/ 762 w 907"/>
                <a:gd name="T33" fmla="*/ 1051 h 1089"/>
                <a:gd name="T34" fmla="*/ 869 w 907"/>
                <a:gd name="T35" fmla="*/ 1051 h 1089"/>
                <a:gd name="T36" fmla="*/ 869 w 907"/>
                <a:gd name="T37" fmla="*/ 38 h 1089"/>
                <a:gd name="T38" fmla="*/ 715 w 907"/>
                <a:gd name="T39" fmla="*/ 38 h 1089"/>
                <a:gd name="T40" fmla="*/ 469 w 907"/>
                <a:gd name="T41" fmla="*/ 894 h 1089"/>
                <a:gd name="T42" fmla="*/ 436 w 907"/>
                <a:gd name="T43" fmla="*/ 894 h 1089"/>
                <a:gd name="T44" fmla="*/ 192 w 907"/>
                <a:gd name="T45" fmla="*/ 38 h 1089"/>
                <a:gd name="T46" fmla="*/ 38 w 907"/>
                <a:gd name="T47" fmla="*/ 38 h 1089"/>
                <a:gd name="T48" fmla="*/ 38 w 907"/>
                <a:gd name="T49" fmla="*/ 1051 h 1089"/>
                <a:gd name="T50" fmla="*/ 144 w 907"/>
                <a:gd name="T51" fmla="*/ 1051 h 1089"/>
                <a:gd name="T52" fmla="*/ 144 w 907"/>
                <a:gd name="T53" fmla="*/ 666 h 1089"/>
                <a:gd name="T54" fmla="*/ 130 w 907"/>
                <a:gd name="T55" fmla="*/ 247 h 1089"/>
                <a:gd name="T56" fmla="*/ 168 w 907"/>
                <a:gd name="T57" fmla="*/ 240 h 1089"/>
                <a:gd name="T58" fmla="*/ 419 w 907"/>
                <a:gd name="T59" fmla="*/ 1051 h 1089"/>
                <a:gd name="T60" fmla="*/ 488 w 907"/>
                <a:gd name="T61" fmla="*/ 1051 h 1089"/>
                <a:gd name="T62" fmla="*/ 739 w 907"/>
                <a:gd name="T63" fmla="*/ 240 h 1089"/>
                <a:gd name="T64" fmla="*/ 777 w 907"/>
                <a:gd name="T65" fmla="*/ 247 h 1089"/>
                <a:gd name="T66" fmla="*/ 762 w 907"/>
                <a:gd name="T67" fmla="*/ 668 h 1089"/>
                <a:gd name="T68" fmla="*/ 762 w 907"/>
                <a:gd name="T69" fmla="*/ 105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89">
                  <a:moveTo>
                    <a:pt x="907" y="1089"/>
                  </a:moveTo>
                  <a:lnTo>
                    <a:pt x="725" y="1089"/>
                  </a:lnTo>
                  <a:lnTo>
                    <a:pt x="725" y="666"/>
                  </a:lnTo>
                  <a:lnTo>
                    <a:pt x="734" y="385"/>
                  </a:lnTo>
                  <a:lnTo>
                    <a:pt x="516" y="1089"/>
                  </a:lnTo>
                  <a:lnTo>
                    <a:pt x="391" y="1089"/>
                  </a:lnTo>
                  <a:lnTo>
                    <a:pt x="173" y="388"/>
                  </a:lnTo>
                  <a:lnTo>
                    <a:pt x="182" y="666"/>
                  </a:lnTo>
                  <a:lnTo>
                    <a:pt x="182" y="1089"/>
                  </a:lnTo>
                  <a:lnTo>
                    <a:pt x="0" y="1089"/>
                  </a:lnTo>
                  <a:lnTo>
                    <a:pt x="0" y="0"/>
                  </a:lnTo>
                  <a:lnTo>
                    <a:pt x="220" y="0"/>
                  </a:lnTo>
                  <a:lnTo>
                    <a:pt x="452" y="816"/>
                  </a:lnTo>
                  <a:lnTo>
                    <a:pt x="687" y="0"/>
                  </a:lnTo>
                  <a:lnTo>
                    <a:pt x="907" y="0"/>
                  </a:lnTo>
                  <a:lnTo>
                    <a:pt x="907" y="1089"/>
                  </a:lnTo>
                  <a:close/>
                  <a:moveTo>
                    <a:pt x="762" y="1051"/>
                  </a:moveTo>
                  <a:lnTo>
                    <a:pt x="869" y="1051"/>
                  </a:lnTo>
                  <a:lnTo>
                    <a:pt x="869" y="38"/>
                  </a:lnTo>
                  <a:lnTo>
                    <a:pt x="715" y="38"/>
                  </a:lnTo>
                  <a:lnTo>
                    <a:pt x="469" y="894"/>
                  </a:lnTo>
                  <a:lnTo>
                    <a:pt x="436" y="894"/>
                  </a:lnTo>
                  <a:lnTo>
                    <a:pt x="192" y="38"/>
                  </a:lnTo>
                  <a:lnTo>
                    <a:pt x="38" y="38"/>
                  </a:lnTo>
                  <a:lnTo>
                    <a:pt x="38" y="1051"/>
                  </a:lnTo>
                  <a:lnTo>
                    <a:pt x="144" y="1051"/>
                  </a:lnTo>
                  <a:lnTo>
                    <a:pt x="144" y="666"/>
                  </a:lnTo>
                  <a:lnTo>
                    <a:pt x="130" y="247"/>
                  </a:lnTo>
                  <a:lnTo>
                    <a:pt x="168" y="240"/>
                  </a:lnTo>
                  <a:lnTo>
                    <a:pt x="419" y="1051"/>
                  </a:lnTo>
                  <a:lnTo>
                    <a:pt x="488" y="1051"/>
                  </a:lnTo>
                  <a:lnTo>
                    <a:pt x="739" y="240"/>
                  </a:lnTo>
                  <a:lnTo>
                    <a:pt x="777" y="247"/>
                  </a:lnTo>
                  <a:lnTo>
                    <a:pt x="762" y="668"/>
                  </a:lnTo>
                  <a:lnTo>
                    <a:pt x="762" y="105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4" name="Freeform 41"/>
            <p:cNvSpPr>
              <a:spLocks noEditPoints="1"/>
            </p:cNvSpPr>
            <p:nvPr userDrawn="1"/>
          </p:nvSpPr>
          <p:spPr bwMode="auto">
            <a:xfrm>
              <a:off x="3535" y="1093"/>
              <a:ext cx="658" cy="1051"/>
            </a:xfrm>
            <a:custGeom>
              <a:avLst/>
              <a:gdLst>
                <a:gd name="T0" fmla="*/ 62 w 278"/>
                <a:gd name="T1" fmla="*/ 267 h 442"/>
                <a:gd name="T2" fmla="*/ 62 w 278"/>
                <a:gd name="T3" fmla="*/ 442 h 442"/>
                <a:gd name="T4" fmla="*/ 0 w 278"/>
                <a:gd name="T5" fmla="*/ 442 h 442"/>
                <a:gd name="T6" fmla="*/ 0 w 278"/>
                <a:gd name="T7" fmla="*/ 0 h 442"/>
                <a:gd name="T8" fmla="*/ 145 w 278"/>
                <a:gd name="T9" fmla="*/ 0 h 442"/>
                <a:gd name="T10" fmla="*/ 242 w 278"/>
                <a:gd name="T11" fmla="*/ 37 h 442"/>
                <a:gd name="T12" fmla="*/ 278 w 278"/>
                <a:gd name="T13" fmla="*/ 134 h 442"/>
                <a:gd name="T14" fmla="*/ 242 w 278"/>
                <a:gd name="T15" fmla="*/ 230 h 442"/>
                <a:gd name="T16" fmla="*/ 145 w 278"/>
                <a:gd name="T17" fmla="*/ 267 h 442"/>
                <a:gd name="T18" fmla="*/ 62 w 278"/>
                <a:gd name="T19" fmla="*/ 267 h 442"/>
                <a:gd name="T20" fmla="*/ 62 w 278"/>
                <a:gd name="T21" fmla="*/ 220 h 442"/>
                <a:gd name="T22" fmla="*/ 145 w 278"/>
                <a:gd name="T23" fmla="*/ 220 h 442"/>
                <a:gd name="T24" fmla="*/ 198 w 278"/>
                <a:gd name="T25" fmla="*/ 196 h 442"/>
                <a:gd name="T26" fmla="*/ 216 w 278"/>
                <a:gd name="T27" fmla="*/ 134 h 442"/>
                <a:gd name="T28" fmla="*/ 198 w 278"/>
                <a:gd name="T29" fmla="*/ 72 h 442"/>
                <a:gd name="T30" fmla="*/ 145 w 278"/>
                <a:gd name="T31" fmla="*/ 47 h 442"/>
                <a:gd name="T32" fmla="*/ 62 w 278"/>
                <a:gd name="T33" fmla="*/ 47 h 442"/>
                <a:gd name="T34" fmla="*/ 62 w 278"/>
                <a:gd name="T35"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442">
                  <a:moveTo>
                    <a:pt x="62" y="267"/>
                  </a:moveTo>
                  <a:cubicBezTo>
                    <a:pt x="62" y="442"/>
                    <a:pt x="62" y="442"/>
                    <a:pt x="62" y="442"/>
                  </a:cubicBezTo>
                  <a:cubicBezTo>
                    <a:pt x="0" y="442"/>
                    <a:pt x="0" y="442"/>
                    <a:pt x="0" y="442"/>
                  </a:cubicBezTo>
                  <a:cubicBezTo>
                    <a:pt x="0" y="0"/>
                    <a:pt x="0" y="0"/>
                    <a:pt x="0" y="0"/>
                  </a:cubicBezTo>
                  <a:cubicBezTo>
                    <a:pt x="145" y="0"/>
                    <a:pt x="145" y="0"/>
                    <a:pt x="145" y="0"/>
                  </a:cubicBezTo>
                  <a:cubicBezTo>
                    <a:pt x="187" y="0"/>
                    <a:pt x="219" y="13"/>
                    <a:pt x="242" y="37"/>
                  </a:cubicBezTo>
                  <a:cubicBezTo>
                    <a:pt x="266" y="62"/>
                    <a:pt x="278" y="94"/>
                    <a:pt x="278" y="134"/>
                  </a:cubicBezTo>
                  <a:cubicBezTo>
                    <a:pt x="278" y="174"/>
                    <a:pt x="266" y="206"/>
                    <a:pt x="242" y="230"/>
                  </a:cubicBezTo>
                  <a:cubicBezTo>
                    <a:pt x="219" y="255"/>
                    <a:pt x="187" y="267"/>
                    <a:pt x="145" y="267"/>
                  </a:cubicBezTo>
                  <a:lnTo>
                    <a:pt x="62" y="267"/>
                  </a:lnTo>
                  <a:close/>
                  <a:moveTo>
                    <a:pt x="62" y="220"/>
                  </a:moveTo>
                  <a:cubicBezTo>
                    <a:pt x="145" y="220"/>
                    <a:pt x="145" y="220"/>
                    <a:pt x="145" y="220"/>
                  </a:cubicBezTo>
                  <a:cubicBezTo>
                    <a:pt x="169" y="220"/>
                    <a:pt x="186" y="212"/>
                    <a:pt x="198" y="196"/>
                  </a:cubicBezTo>
                  <a:cubicBezTo>
                    <a:pt x="210" y="180"/>
                    <a:pt x="216" y="159"/>
                    <a:pt x="216" y="134"/>
                  </a:cubicBezTo>
                  <a:cubicBezTo>
                    <a:pt x="216" y="109"/>
                    <a:pt x="210" y="88"/>
                    <a:pt x="198" y="72"/>
                  </a:cubicBezTo>
                  <a:cubicBezTo>
                    <a:pt x="186" y="55"/>
                    <a:pt x="169" y="47"/>
                    <a:pt x="145" y="47"/>
                  </a:cubicBezTo>
                  <a:cubicBezTo>
                    <a:pt x="62" y="47"/>
                    <a:pt x="62" y="47"/>
                    <a:pt x="62" y="47"/>
                  </a:cubicBezTo>
                  <a:lnTo>
                    <a:pt x="62" y="22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5" name="Freeform 42"/>
            <p:cNvSpPr>
              <a:spLocks noEditPoints="1"/>
            </p:cNvSpPr>
            <p:nvPr userDrawn="1"/>
          </p:nvSpPr>
          <p:spPr bwMode="auto">
            <a:xfrm>
              <a:off x="3516" y="1074"/>
              <a:ext cx="696" cy="1089"/>
            </a:xfrm>
            <a:custGeom>
              <a:avLst/>
              <a:gdLst>
                <a:gd name="T0" fmla="*/ 78 w 294"/>
                <a:gd name="T1" fmla="*/ 458 h 458"/>
                <a:gd name="T2" fmla="*/ 0 w 294"/>
                <a:gd name="T3" fmla="*/ 458 h 458"/>
                <a:gd name="T4" fmla="*/ 0 w 294"/>
                <a:gd name="T5" fmla="*/ 0 h 458"/>
                <a:gd name="T6" fmla="*/ 153 w 294"/>
                <a:gd name="T7" fmla="*/ 0 h 458"/>
                <a:gd name="T8" fmla="*/ 256 w 294"/>
                <a:gd name="T9" fmla="*/ 39 h 458"/>
                <a:gd name="T10" fmla="*/ 294 w 294"/>
                <a:gd name="T11" fmla="*/ 142 h 458"/>
                <a:gd name="T12" fmla="*/ 256 w 294"/>
                <a:gd name="T13" fmla="*/ 244 h 458"/>
                <a:gd name="T14" fmla="*/ 153 w 294"/>
                <a:gd name="T15" fmla="*/ 283 h 458"/>
                <a:gd name="T16" fmla="*/ 78 w 294"/>
                <a:gd name="T17" fmla="*/ 283 h 458"/>
                <a:gd name="T18" fmla="*/ 78 w 294"/>
                <a:gd name="T19" fmla="*/ 458 h 458"/>
                <a:gd name="T20" fmla="*/ 16 w 294"/>
                <a:gd name="T21" fmla="*/ 442 h 458"/>
                <a:gd name="T22" fmla="*/ 62 w 294"/>
                <a:gd name="T23" fmla="*/ 442 h 458"/>
                <a:gd name="T24" fmla="*/ 62 w 294"/>
                <a:gd name="T25" fmla="*/ 267 h 458"/>
                <a:gd name="T26" fmla="*/ 153 w 294"/>
                <a:gd name="T27" fmla="*/ 267 h 458"/>
                <a:gd name="T28" fmla="*/ 245 w 294"/>
                <a:gd name="T29" fmla="*/ 233 h 458"/>
                <a:gd name="T30" fmla="*/ 278 w 294"/>
                <a:gd name="T31" fmla="*/ 142 h 458"/>
                <a:gd name="T32" fmla="*/ 245 w 294"/>
                <a:gd name="T33" fmla="*/ 51 h 458"/>
                <a:gd name="T34" fmla="*/ 153 w 294"/>
                <a:gd name="T35" fmla="*/ 16 h 458"/>
                <a:gd name="T36" fmla="*/ 16 w 294"/>
                <a:gd name="T37" fmla="*/ 16 h 458"/>
                <a:gd name="T38" fmla="*/ 16 w 294"/>
                <a:gd name="T39" fmla="*/ 442 h 458"/>
                <a:gd name="T40" fmla="*/ 153 w 294"/>
                <a:gd name="T41" fmla="*/ 236 h 458"/>
                <a:gd name="T42" fmla="*/ 62 w 294"/>
                <a:gd name="T43" fmla="*/ 236 h 458"/>
                <a:gd name="T44" fmla="*/ 62 w 294"/>
                <a:gd name="T45" fmla="*/ 47 h 458"/>
                <a:gd name="T46" fmla="*/ 153 w 294"/>
                <a:gd name="T47" fmla="*/ 47 h 458"/>
                <a:gd name="T48" fmla="*/ 213 w 294"/>
                <a:gd name="T49" fmla="*/ 75 h 458"/>
                <a:gd name="T50" fmla="*/ 232 w 294"/>
                <a:gd name="T51" fmla="*/ 142 h 458"/>
                <a:gd name="T52" fmla="*/ 213 w 294"/>
                <a:gd name="T53" fmla="*/ 209 h 458"/>
                <a:gd name="T54" fmla="*/ 153 w 294"/>
                <a:gd name="T55" fmla="*/ 236 h 458"/>
                <a:gd name="T56" fmla="*/ 78 w 294"/>
                <a:gd name="T57" fmla="*/ 220 h 458"/>
                <a:gd name="T58" fmla="*/ 153 w 294"/>
                <a:gd name="T59" fmla="*/ 220 h 458"/>
                <a:gd name="T60" fmla="*/ 200 w 294"/>
                <a:gd name="T61" fmla="*/ 199 h 458"/>
                <a:gd name="T62" fmla="*/ 216 w 294"/>
                <a:gd name="T63" fmla="*/ 142 h 458"/>
                <a:gd name="T64" fmla="*/ 200 w 294"/>
                <a:gd name="T65" fmla="*/ 84 h 458"/>
                <a:gd name="T66" fmla="*/ 153 w 294"/>
                <a:gd name="T67" fmla="*/ 63 h 458"/>
                <a:gd name="T68" fmla="*/ 78 w 294"/>
                <a:gd name="T69" fmla="*/ 63 h 458"/>
                <a:gd name="T70" fmla="*/ 78 w 294"/>
                <a:gd name="T71" fmla="*/ 22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458">
                  <a:moveTo>
                    <a:pt x="78" y="458"/>
                  </a:moveTo>
                  <a:cubicBezTo>
                    <a:pt x="0" y="458"/>
                    <a:pt x="0" y="458"/>
                    <a:pt x="0" y="458"/>
                  </a:cubicBezTo>
                  <a:cubicBezTo>
                    <a:pt x="0" y="0"/>
                    <a:pt x="0" y="0"/>
                    <a:pt x="0" y="0"/>
                  </a:cubicBezTo>
                  <a:cubicBezTo>
                    <a:pt x="153" y="0"/>
                    <a:pt x="153" y="0"/>
                    <a:pt x="153" y="0"/>
                  </a:cubicBezTo>
                  <a:cubicBezTo>
                    <a:pt x="197" y="0"/>
                    <a:pt x="231" y="13"/>
                    <a:pt x="256" y="39"/>
                  </a:cubicBezTo>
                  <a:cubicBezTo>
                    <a:pt x="281" y="65"/>
                    <a:pt x="294" y="100"/>
                    <a:pt x="294" y="142"/>
                  </a:cubicBezTo>
                  <a:cubicBezTo>
                    <a:pt x="294" y="184"/>
                    <a:pt x="281" y="218"/>
                    <a:pt x="256" y="244"/>
                  </a:cubicBezTo>
                  <a:cubicBezTo>
                    <a:pt x="231" y="270"/>
                    <a:pt x="197" y="283"/>
                    <a:pt x="153" y="283"/>
                  </a:cubicBezTo>
                  <a:cubicBezTo>
                    <a:pt x="78" y="283"/>
                    <a:pt x="78" y="283"/>
                    <a:pt x="78" y="283"/>
                  </a:cubicBezTo>
                  <a:lnTo>
                    <a:pt x="78" y="458"/>
                  </a:lnTo>
                  <a:close/>
                  <a:moveTo>
                    <a:pt x="16" y="442"/>
                  </a:moveTo>
                  <a:cubicBezTo>
                    <a:pt x="62" y="442"/>
                    <a:pt x="62" y="442"/>
                    <a:pt x="62" y="442"/>
                  </a:cubicBezTo>
                  <a:cubicBezTo>
                    <a:pt x="62" y="267"/>
                    <a:pt x="62" y="267"/>
                    <a:pt x="62" y="267"/>
                  </a:cubicBezTo>
                  <a:cubicBezTo>
                    <a:pt x="153" y="267"/>
                    <a:pt x="153" y="267"/>
                    <a:pt x="153" y="267"/>
                  </a:cubicBezTo>
                  <a:cubicBezTo>
                    <a:pt x="192" y="267"/>
                    <a:pt x="223" y="256"/>
                    <a:pt x="245" y="233"/>
                  </a:cubicBezTo>
                  <a:cubicBezTo>
                    <a:pt x="266" y="210"/>
                    <a:pt x="278" y="179"/>
                    <a:pt x="278" y="142"/>
                  </a:cubicBezTo>
                  <a:cubicBezTo>
                    <a:pt x="278" y="104"/>
                    <a:pt x="266" y="73"/>
                    <a:pt x="245" y="51"/>
                  </a:cubicBezTo>
                  <a:cubicBezTo>
                    <a:pt x="223" y="28"/>
                    <a:pt x="192" y="16"/>
                    <a:pt x="153" y="16"/>
                  </a:cubicBezTo>
                  <a:cubicBezTo>
                    <a:pt x="16" y="16"/>
                    <a:pt x="16" y="16"/>
                    <a:pt x="16" y="16"/>
                  </a:cubicBezTo>
                  <a:lnTo>
                    <a:pt x="16" y="442"/>
                  </a:lnTo>
                  <a:close/>
                  <a:moveTo>
                    <a:pt x="153" y="236"/>
                  </a:moveTo>
                  <a:cubicBezTo>
                    <a:pt x="62" y="236"/>
                    <a:pt x="62" y="236"/>
                    <a:pt x="62" y="236"/>
                  </a:cubicBezTo>
                  <a:cubicBezTo>
                    <a:pt x="62" y="47"/>
                    <a:pt x="62" y="47"/>
                    <a:pt x="62" y="47"/>
                  </a:cubicBezTo>
                  <a:cubicBezTo>
                    <a:pt x="153" y="47"/>
                    <a:pt x="153" y="47"/>
                    <a:pt x="153" y="47"/>
                  </a:cubicBezTo>
                  <a:cubicBezTo>
                    <a:pt x="179" y="47"/>
                    <a:pt x="199" y="56"/>
                    <a:pt x="213" y="75"/>
                  </a:cubicBezTo>
                  <a:cubicBezTo>
                    <a:pt x="226" y="93"/>
                    <a:pt x="232" y="116"/>
                    <a:pt x="232" y="142"/>
                  </a:cubicBezTo>
                  <a:cubicBezTo>
                    <a:pt x="232" y="169"/>
                    <a:pt x="225" y="191"/>
                    <a:pt x="213" y="209"/>
                  </a:cubicBezTo>
                  <a:cubicBezTo>
                    <a:pt x="199" y="227"/>
                    <a:pt x="179" y="236"/>
                    <a:pt x="153" y="236"/>
                  </a:cubicBezTo>
                  <a:close/>
                  <a:moveTo>
                    <a:pt x="78" y="220"/>
                  </a:moveTo>
                  <a:cubicBezTo>
                    <a:pt x="153" y="220"/>
                    <a:pt x="153" y="220"/>
                    <a:pt x="153" y="220"/>
                  </a:cubicBezTo>
                  <a:cubicBezTo>
                    <a:pt x="174" y="220"/>
                    <a:pt x="189" y="213"/>
                    <a:pt x="200" y="199"/>
                  </a:cubicBezTo>
                  <a:cubicBezTo>
                    <a:pt x="210" y="184"/>
                    <a:pt x="216" y="165"/>
                    <a:pt x="216" y="142"/>
                  </a:cubicBezTo>
                  <a:cubicBezTo>
                    <a:pt x="216" y="119"/>
                    <a:pt x="211" y="99"/>
                    <a:pt x="200" y="84"/>
                  </a:cubicBezTo>
                  <a:cubicBezTo>
                    <a:pt x="189" y="70"/>
                    <a:pt x="174" y="63"/>
                    <a:pt x="153" y="63"/>
                  </a:cubicBezTo>
                  <a:cubicBezTo>
                    <a:pt x="78" y="63"/>
                    <a:pt x="78" y="63"/>
                    <a:pt x="78" y="63"/>
                  </a:cubicBezTo>
                  <a:lnTo>
                    <a:pt x="78" y="22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24269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ar-SA" dirty="0"/>
              <a:t>العنـوان الرئيسي</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28806391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5" r:id="rId3"/>
    <p:sldLayoutId id="2147483656" r:id="rId4"/>
    <p:sldLayoutId id="2147483652" r:id="rId5"/>
    <p:sldLayoutId id="2147483653" r:id="rId6"/>
    <p:sldLayoutId id="2147483654" r:id="rId7"/>
    <p:sldLayoutId id="2147483650" r:id="rId8"/>
    <p:sldLayoutId id="2147483651" r:id="rId9"/>
    <p:sldLayoutId id="2147483666" r:id="rId10"/>
    <p:sldLayoutId id="2147483679" r:id="rId11"/>
    <p:sldLayoutId id="2147483675" r:id="rId12"/>
    <p:sldLayoutId id="2147483674" r:id="rId13"/>
    <p:sldLayoutId id="2147483657" r:id="rId14"/>
    <p:sldLayoutId id="2147483661" r:id="rId15"/>
    <p:sldLayoutId id="2147483663" r:id="rId16"/>
    <p:sldLayoutId id="2147483664" r:id="rId17"/>
    <p:sldLayoutId id="2147483670" r:id="rId18"/>
    <p:sldLayoutId id="2147483665" r:id="rId19"/>
    <p:sldLayoutId id="2147483676" r:id="rId20"/>
    <p:sldLayoutId id="2147483671" r:id="rId21"/>
    <p:sldLayoutId id="2147483667" r:id="rId22"/>
    <p:sldLayoutId id="2147483668" r:id="rId23"/>
    <p:sldLayoutId id="2147483682" r:id="rId24"/>
    <p:sldLayoutId id="2147483672" r:id="rId25"/>
    <p:sldLayoutId id="2147483673" r:id="rId26"/>
    <p:sldLayoutId id="2147483677" r:id="rId27"/>
    <p:sldLayoutId id="2147483681" r:id="rId28"/>
    <p:sldLayoutId id="2147483684" r:id="rId29"/>
    <p:sldLayoutId id="2147483685" r:id="rId30"/>
  </p:sldLayoutIdLst>
  <p:hf hdr="0" ftr="0" dt="0"/>
  <p:txStyles>
    <p:titleStyle>
      <a:lvl1pPr algn="ctr" defTabSz="914400" rtl="1" eaLnBrk="1" latinLnBrk="0" hangingPunct="1">
        <a:spcBef>
          <a:spcPct val="0"/>
        </a:spcBef>
        <a:buNone/>
        <a:defRPr sz="4000" kern="1200">
          <a:solidFill>
            <a:schemeClr val="tx1"/>
          </a:solidFill>
          <a:latin typeface="Roboto Condensed Light" panose="02000000000000000000" pitchFamily="2" charset="0"/>
          <a:ea typeface="Roboto Condensed Light" panose="02000000000000000000" pitchFamily="2" charset="0"/>
          <a:cs typeface="+mj-cs"/>
        </a:defRPr>
      </a:lvl1pPr>
    </p:titleStyle>
    <p:bodyStyle>
      <a:lvl1pPr marL="342900" indent="-342900" algn="r" defTabSz="914400" rtl="1" eaLnBrk="1" latinLnBrk="0" hangingPunct="1">
        <a:spcBef>
          <a:spcPct val="20000"/>
        </a:spcBef>
        <a:buFont typeface="Arial" panose="020B0604020202020204" pitchFamily="34" charset="0"/>
        <a:buNone/>
        <a:defRPr sz="2400" kern="1200">
          <a:solidFill>
            <a:schemeClr val="tx1"/>
          </a:solidFill>
          <a:latin typeface="+mn-lt"/>
          <a:ea typeface="Roboto Condensed Light" panose="02000000000000000000" pitchFamily="2" charset="0"/>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SA" dirty="0"/>
              <a:t>ادركــها بـوربـوينت</a:t>
            </a:r>
            <a:endParaRPr lang="en-US" dirty="0"/>
          </a:p>
        </p:txBody>
      </p:sp>
      <p:sp>
        <p:nvSpPr>
          <p:cNvPr id="5" name="عنوان 4">
            <a:extLst>
              <a:ext uri="{FF2B5EF4-FFF2-40B4-BE49-F238E27FC236}">
                <a16:creationId xmlns:a16="http://schemas.microsoft.com/office/drawing/2014/main" id="{A93E0C64-46D2-4147-A705-218D667655A0}"/>
              </a:ext>
            </a:extLst>
          </p:cNvPr>
          <p:cNvSpPr>
            <a:spLocks noGrp="1"/>
          </p:cNvSpPr>
          <p:nvPr>
            <p:ph type="ctrTitle"/>
          </p:nvPr>
        </p:nvSpPr>
        <p:spPr/>
        <p:txBody>
          <a:bodyPr/>
          <a:lstStyle/>
          <a:p>
            <a:r>
              <a:rPr lang="ar-SA" dirty="0"/>
              <a:t>تســويق اون لايـن</a:t>
            </a:r>
          </a:p>
        </p:txBody>
      </p:sp>
      <p:sp>
        <p:nvSpPr>
          <p:cNvPr id="2" name="عنصر نائب لرقم الشريحة 1">
            <a:extLst>
              <a:ext uri="{FF2B5EF4-FFF2-40B4-BE49-F238E27FC236}">
                <a16:creationId xmlns:a16="http://schemas.microsoft.com/office/drawing/2014/main" id="{1E2CBFA3-980E-4F54-9E73-49699C2FA262}"/>
              </a:ext>
            </a:extLst>
          </p:cNvPr>
          <p:cNvSpPr>
            <a:spLocks noGrp="1"/>
          </p:cNvSpPr>
          <p:nvPr>
            <p:ph type="sldNum" sz="quarter" idx="4294967295"/>
          </p:nvPr>
        </p:nvSpPr>
        <p:spPr>
          <a:xfrm>
            <a:off x="6553200" y="4767263"/>
            <a:ext cx="2133600" cy="273844"/>
          </a:xfrm>
        </p:spPr>
        <p:txBody>
          <a:bodyPr/>
          <a:lstStyle/>
          <a:p>
            <a:fld id="{018D0437-1013-4385-8D54-815F651F9982}" type="slidenum">
              <a:rPr lang="en-US" smtClean="0"/>
              <a:pPr/>
              <a:t>1</a:t>
            </a:fld>
            <a:endParaRPr lang="en-US">
              <a:latin typeface="+mn-lt"/>
            </a:endParaRPr>
          </a:p>
        </p:txBody>
      </p:sp>
    </p:spTree>
    <p:extLst>
      <p:ext uri="{BB962C8B-B14F-4D97-AF65-F5344CB8AC3E}">
        <p14:creationId xmlns:p14="http://schemas.microsoft.com/office/powerpoint/2010/main" val="28579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FAEB23D3-E844-46AF-BC5E-8495722955E9}"/>
              </a:ext>
            </a:extLst>
          </p:cNvPr>
          <p:cNvSpPr>
            <a:spLocks noGrp="1"/>
          </p:cNvSpPr>
          <p:nvPr>
            <p:ph type="title"/>
          </p:nvPr>
        </p:nvSpPr>
        <p:spPr/>
        <p:txBody>
          <a:bodyPr/>
          <a:lstStyle/>
          <a:p>
            <a:r>
              <a:rPr lang="ar-SA" dirty="0"/>
              <a:t>الأهــداف والغايـــات</a:t>
            </a:r>
          </a:p>
        </p:txBody>
      </p:sp>
      <p:sp>
        <p:nvSpPr>
          <p:cNvPr id="10" name="عنصر نائب للنص 9">
            <a:extLst>
              <a:ext uri="{FF2B5EF4-FFF2-40B4-BE49-F238E27FC236}">
                <a16:creationId xmlns:a16="http://schemas.microsoft.com/office/drawing/2014/main" id="{8EC9742A-E260-4687-B906-FB754C208D88}"/>
              </a:ext>
            </a:extLst>
          </p:cNvPr>
          <p:cNvSpPr>
            <a:spLocks noGrp="1"/>
          </p:cNvSpPr>
          <p:nvPr>
            <p:ph type="body" sz="quarter" idx="28"/>
          </p:nvPr>
        </p:nvSpPr>
        <p:spPr/>
        <p:txBody>
          <a:bodyPr/>
          <a:lstStyle/>
          <a:p>
            <a:r>
              <a:rPr lang="ar-SA" dirty="0"/>
              <a:t>هذا النص هو مثال لنص يمكن أن يستبدل في نفس المساحة، لقد تم توليد هذا النص من مولد النص العربي. </a:t>
            </a:r>
          </a:p>
        </p:txBody>
      </p:sp>
      <p:sp>
        <p:nvSpPr>
          <p:cNvPr id="12" name="عنصر نائب للنص 11">
            <a:extLst>
              <a:ext uri="{FF2B5EF4-FFF2-40B4-BE49-F238E27FC236}">
                <a16:creationId xmlns:a16="http://schemas.microsoft.com/office/drawing/2014/main" id="{7C68F477-A018-4EC8-ADC7-F0C632322489}"/>
              </a:ext>
            </a:extLst>
          </p:cNvPr>
          <p:cNvSpPr>
            <a:spLocks noGrp="1"/>
          </p:cNvSpPr>
          <p:nvPr>
            <p:ph type="body" sz="quarter" idx="27"/>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622F80B4-1EC4-4ADB-9FEB-3D24303E3694}"/>
              </a:ext>
            </a:extLst>
          </p:cNvPr>
          <p:cNvSpPr>
            <a:spLocks noGrp="1"/>
          </p:cNvSpPr>
          <p:nvPr>
            <p:ph type="body" sz="quarter" idx="19"/>
          </p:nvPr>
        </p:nvSpPr>
        <p:spPr/>
        <p:txBody>
          <a:bodyPr/>
          <a:lstStyle/>
          <a:p>
            <a:r>
              <a:rPr lang="ar-SA" dirty="0"/>
              <a:t>المدى القصير</a:t>
            </a:r>
          </a:p>
        </p:txBody>
      </p:sp>
      <p:sp>
        <p:nvSpPr>
          <p:cNvPr id="16" name="عنصر نائب للنص 15">
            <a:extLst>
              <a:ext uri="{FF2B5EF4-FFF2-40B4-BE49-F238E27FC236}">
                <a16:creationId xmlns:a16="http://schemas.microsoft.com/office/drawing/2014/main" id="{6D6D09E4-736C-49B9-89FD-EE0C7227FCD5}"/>
              </a:ext>
            </a:extLst>
          </p:cNvPr>
          <p:cNvSpPr>
            <a:spLocks noGrp="1"/>
          </p:cNvSpPr>
          <p:nvPr>
            <p:ph type="body" sz="quarter" idx="18"/>
          </p:nvPr>
        </p:nvSpPr>
        <p:spPr/>
        <p:txBody>
          <a:bodyPr/>
          <a:lstStyle/>
          <a:p>
            <a:r>
              <a:rPr lang="ar-SA" dirty="0"/>
              <a:t>المدى الطويل</a:t>
            </a:r>
          </a:p>
        </p:txBody>
      </p:sp>
      <p:sp>
        <p:nvSpPr>
          <p:cNvPr id="2" name="عنصر نائب لرقم الشريحة 1">
            <a:extLst>
              <a:ext uri="{FF2B5EF4-FFF2-40B4-BE49-F238E27FC236}">
                <a16:creationId xmlns:a16="http://schemas.microsoft.com/office/drawing/2014/main" id="{EBA117BE-F3BF-42B3-BBF9-82F54DEE98B3}"/>
              </a:ext>
            </a:extLst>
          </p:cNvPr>
          <p:cNvSpPr>
            <a:spLocks noGrp="1"/>
          </p:cNvSpPr>
          <p:nvPr>
            <p:ph type="sldNum" sz="quarter" idx="12"/>
          </p:nvPr>
        </p:nvSpPr>
        <p:spPr/>
        <p:txBody>
          <a:bodyPr/>
          <a:lstStyle/>
          <a:p>
            <a:pPr algn="r"/>
            <a:fld id="{018D0437-1013-4385-8D54-815F651F9982}" type="slidenum">
              <a:rPr lang="en-US" smtClean="0"/>
              <a:pPr algn="r"/>
              <a:t>10</a:t>
            </a:fld>
            <a:endParaRPr lang="en-US" dirty="0"/>
          </a:p>
        </p:txBody>
      </p:sp>
    </p:spTree>
    <p:extLst>
      <p:ext uri="{BB962C8B-B14F-4D97-AF65-F5344CB8AC3E}">
        <p14:creationId xmlns:p14="http://schemas.microsoft.com/office/powerpoint/2010/main" val="1860298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a:extLst>
              <a:ext uri="{FF2B5EF4-FFF2-40B4-BE49-F238E27FC236}">
                <a16:creationId xmlns:a16="http://schemas.microsoft.com/office/drawing/2014/main" id="{69C3E988-FE98-438A-B62D-372428F4F520}"/>
              </a:ext>
            </a:extLst>
          </p:cNvPr>
          <p:cNvSpPr>
            <a:spLocks noGrp="1"/>
          </p:cNvSpPr>
          <p:nvPr>
            <p:ph type="title"/>
          </p:nvPr>
        </p:nvSpPr>
        <p:spPr/>
        <p:txBody>
          <a:bodyPr/>
          <a:lstStyle/>
          <a:p>
            <a:r>
              <a:rPr lang="ar-SA" dirty="0"/>
              <a:t>مؤشـرات الأداء الرئيسية</a:t>
            </a:r>
          </a:p>
        </p:txBody>
      </p:sp>
      <p:sp>
        <p:nvSpPr>
          <p:cNvPr id="12" name="عنصر نائب للنص 11">
            <a:extLst>
              <a:ext uri="{FF2B5EF4-FFF2-40B4-BE49-F238E27FC236}">
                <a16:creationId xmlns:a16="http://schemas.microsoft.com/office/drawing/2014/main" id="{0C1271B2-C36A-401C-B921-C91130303F8B}"/>
              </a:ext>
            </a:extLst>
          </p:cNvPr>
          <p:cNvSpPr>
            <a:spLocks noGrp="1"/>
          </p:cNvSpPr>
          <p:nvPr>
            <p:ph type="body" sz="quarter" idx="18"/>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D1964628-B960-408E-B22F-AEFCB74FCBC3}"/>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88D175E4-CA86-4BDD-BE45-D1104F99EA22}"/>
              </a:ext>
            </a:extLst>
          </p:cNvPr>
          <p:cNvSpPr>
            <a:spLocks noGrp="1"/>
          </p:cNvSpPr>
          <p:nvPr>
            <p:ph type="body" sz="quarter" idx="20"/>
          </p:nvPr>
        </p:nvSpPr>
        <p:spPr/>
        <p:txBody>
          <a:bodyPr/>
          <a:lstStyle/>
          <a:p>
            <a:r>
              <a:rPr lang="ar-SA" dirty="0"/>
              <a:t>أضـف العنــوان هنـا</a:t>
            </a:r>
          </a:p>
        </p:txBody>
      </p:sp>
      <p:sp>
        <p:nvSpPr>
          <p:cNvPr id="18" name="عنصر نائب للنص 17">
            <a:extLst>
              <a:ext uri="{FF2B5EF4-FFF2-40B4-BE49-F238E27FC236}">
                <a16:creationId xmlns:a16="http://schemas.microsoft.com/office/drawing/2014/main" id="{510C7389-E192-4242-B4F1-8344744FFB73}"/>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0" name="عنصر نائب للنص 19">
            <a:extLst>
              <a:ext uri="{FF2B5EF4-FFF2-40B4-BE49-F238E27FC236}">
                <a16:creationId xmlns:a16="http://schemas.microsoft.com/office/drawing/2014/main" id="{4F649A16-B0C4-46CE-A204-D8ABC9984284}"/>
              </a:ext>
            </a:extLst>
          </p:cNvPr>
          <p:cNvSpPr>
            <a:spLocks noGrp="1"/>
          </p:cNvSpPr>
          <p:nvPr>
            <p:ph type="body" sz="quarter" idx="22"/>
          </p:nvPr>
        </p:nvSpPr>
        <p:spPr/>
        <p:txBody>
          <a:bodyPr/>
          <a:lstStyle/>
          <a:p>
            <a:r>
              <a:rPr lang="ar-SA" dirty="0"/>
              <a:t>أضـف العنــوان هنـا</a:t>
            </a:r>
          </a:p>
        </p:txBody>
      </p:sp>
      <p:sp>
        <p:nvSpPr>
          <p:cNvPr id="22" name="عنصر نائب للنص 21">
            <a:extLst>
              <a:ext uri="{FF2B5EF4-FFF2-40B4-BE49-F238E27FC236}">
                <a16:creationId xmlns:a16="http://schemas.microsoft.com/office/drawing/2014/main" id="{380D6DFD-AFC3-45A3-B6D3-D1503AABEC3B}"/>
              </a:ext>
            </a:extLst>
          </p:cNvPr>
          <p:cNvSpPr>
            <a:spLocks noGrp="1"/>
          </p:cNvSpPr>
          <p:nvPr>
            <p:ph type="body" sz="quarter" idx="23"/>
          </p:nvPr>
        </p:nvSpPr>
        <p:spPr/>
        <p:txBody>
          <a:bodyPr/>
          <a:lstStyle/>
          <a:p>
            <a:r>
              <a:rPr lang="ar-SA" dirty="0"/>
              <a:t>هذا النص هو مثال لنص يمكن أن يستبدل في نفس المساحة.</a:t>
            </a:r>
          </a:p>
          <a:p>
            <a:endParaRPr lang="ar-SA" dirty="0"/>
          </a:p>
        </p:txBody>
      </p:sp>
      <p:sp>
        <p:nvSpPr>
          <p:cNvPr id="2" name="عنصر نائب لرقم الشريحة 1">
            <a:extLst>
              <a:ext uri="{FF2B5EF4-FFF2-40B4-BE49-F238E27FC236}">
                <a16:creationId xmlns:a16="http://schemas.microsoft.com/office/drawing/2014/main" id="{D12E26BC-3806-425C-A129-40A8A27C2F8F}"/>
              </a:ext>
            </a:extLst>
          </p:cNvPr>
          <p:cNvSpPr>
            <a:spLocks noGrp="1"/>
          </p:cNvSpPr>
          <p:nvPr>
            <p:ph type="sldNum" sz="quarter" idx="12"/>
          </p:nvPr>
        </p:nvSpPr>
        <p:spPr/>
        <p:txBody>
          <a:bodyPr/>
          <a:lstStyle/>
          <a:p>
            <a:pPr algn="r"/>
            <a:fld id="{018D0437-1013-4385-8D54-815F651F9982}" type="slidenum">
              <a:rPr lang="en-US" smtClean="0"/>
              <a:pPr algn="r"/>
              <a:t>11</a:t>
            </a:fld>
            <a:endParaRPr lang="en-US"/>
          </a:p>
        </p:txBody>
      </p:sp>
    </p:spTree>
    <p:extLst>
      <p:ext uri="{BB962C8B-B14F-4D97-AF65-F5344CB8AC3E}">
        <p14:creationId xmlns:p14="http://schemas.microsoft.com/office/powerpoint/2010/main" val="419282123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a:extLst>
              <a:ext uri="{FF2B5EF4-FFF2-40B4-BE49-F238E27FC236}">
                <a16:creationId xmlns:a16="http://schemas.microsoft.com/office/drawing/2014/main" id="{C1C4A822-29D5-4230-81CD-3B0B1B50AAFA}"/>
              </a:ext>
            </a:extLst>
          </p:cNvPr>
          <p:cNvSpPr>
            <a:spLocks noGrp="1"/>
          </p:cNvSpPr>
          <p:nvPr>
            <p:ph type="body" sz="quarter" idx="18"/>
          </p:nvPr>
        </p:nvSpPr>
        <p:spPr/>
        <p:txBody>
          <a:bodyPr/>
          <a:lstStyle/>
          <a:p>
            <a:r>
              <a:rPr lang="ar-SA" dirty="0"/>
              <a:t>أضـف العنــوان هنـا</a:t>
            </a:r>
          </a:p>
        </p:txBody>
      </p:sp>
      <p:sp>
        <p:nvSpPr>
          <p:cNvPr id="10" name="عنصر نائب للنص 9">
            <a:extLst>
              <a:ext uri="{FF2B5EF4-FFF2-40B4-BE49-F238E27FC236}">
                <a16:creationId xmlns:a16="http://schemas.microsoft.com/office/drawing/2014/main" id="{7CAC22BB-3C5E-40B1-B47A-A4C3805D403F}"/>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1" name="عنصر نائب للنص 10">
            <a:extLst>
              <a:ext uri="{FF2B5EF4-FFF2-40B4-BE49-F238E27FC236}">
                <a16:creationId xmlns:a16="http://schemas.microsoft.com/office/drawing/2014/main" id="{1222AF22-4A6E-4096-BED0-EF27EC733AEB}"/>
              </a:ext>
            </a:extLst>
          </p:cNvPr>
          <p:cNvSpPr>
            <a:spLocks noGrp="1"/>
          </p:cNvSpPr>
          <p:nvPr>
            <p:ph type="body" sz="quarter" idx="20"/>
          </p:nvPr>
        </p:nvSpPr>
        <p:spPr/>
        <p:txBody>
          <a:bodyPr/>
          <a:lstStyle/>
          <a:p>
            <a:r>
              <a:rPr lang="ar-SA" dirty="0"/>
              <a:t>أضـف العنــوان هنـا</a:t>
            </a:r>
          </a:p>
        </p:txBody>
      </p:sp>
      <p:sp>
        <p:nvSpPr>
          <p:cNvPr id="12" name="عنصر نائب للنص 11">
            <a:extLst>
              <a:ext uri="{FF2B5EF4-FFF2-40B4-BE49-F238E27FC236}">
                <a16:creationId xmlns:a16="http://schemas.microsoft.com/office/drawing/2014/main" id="{7AE01503-1124-44D5-B4E9-347A1811FF70}"/>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3" name="عنصر نائب للنص 12">
            <a:extLst>
              <a:ext uri="{FF2B5EF4-FFF2-40B4-BE49-F238E27FC236}">
                <a16:creationId xmlns:a16="http://schemas.microsoft.com/office/drawing/2014/main" id="{F5A66454-9E81-4093-843D-73AEBF68B2E0}"/>
              </a:ext>
            </a:extLst>
          </p:cNvPr>
          <p:cNvSpPr>
            <a:spLocks noGrp="1"/>
          </p:cNvSpPr>
          <p:nvPr>
            <p:ph type="body" sz="quarter" idx="22"/>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303C5047-4570-4CC5-AE81-0DFED75DFC06}"/>
              </a:ext>
            </a:extLst>
          </p:cNvPr>
          <p:cNvSpPr>
            <a:spLocks noGrp="1"/>
          </p:cNvSpPr>
          <p:nvPr>
            <p:ph type="body" sz="quarter" idx="23"/>
          </p:nvPr>
        </p:nvSpPr>
        <p:spPr/>
        <p:txBody>
          <a:bodyPr/>
          <a:lstStyle/>
          <a:p>
            <a:r>
              <a:rPr lang="ar-SA" dirty="0"/>
              <a:t>هذا النص هو مثال لنص يمكن أن يستبدل في نفس المساحة.</a:t>
            </a:r>
          </a:p>
        </p:txBody>
      </p:sp>
      <p:sp>
        <p:nvSpPr>
          <p:cNvPr id="16" name="عنوان 15">
            <a:extLst>
              <a:ext uri="{FF2B5EF4-FFF2-40B4-BE49-F238E27FC236}">
                <a16:creationId xmlns:a16="http://schemas.microsoft.com/office/drawing/2014/main" id="{7AB40B04-6E7E-44F2-9F74-32E28250998D}"/>
              </a:ext>
            </a:extLst>
          </p:cNvPr>
          <p:cNvSpPr>
            <a:spLocks noGrp="1"/>
          </p:cNvSpPr>
          <p:nvPr>
            <p:ph type="title"/>
          </p:nvPr>
        </p:nvSpPr>
        <p:spPr/>
        <p:txBody>
          <a:bodyPr/>
          <a:lstStyle/>
          <a:p>
            <a:r>
              <a:rPr lang="ar-SA" dirty="0"/>
              <a:t>المتابعيـن الجدد</a:t>
            </a:r>
          </a:p>
        </p:txBody>
      </p:sp>
      <p:sp>
        <p:nvSpPr>
          <p:cNvPr id="2" name="عنصر نائب لرقم الشريحة 1">
            <a:extLst>
              <a:ext uri="{FF2B5EF4-FFF2-40B4-BE49-F238E27FC236}">
                <a16:creationId xmlns:a16="http://schemas.microsoft.com/office/drawing/2014/main" id="{EFDC40C8-F492-4A6C-93AE-F35E78CDC2E0}"/>
              </a:ext>
            </a:extLst>
          </p:cNvPr>
          <p:cNvSpPr>
            <a:spLocks noGrp="1"/>
          </p:cNvSpPr>
          <p:nvPr>
            <p:ph type="sldNum" sz="quarter" idx="12"/>
          </p:nvPr>
        </p:nvSpPr>
        <p:spPr/>
        <p:txBody>
          <a:bodyPr/>
          <a:lstStyle/>
          <a:p>
            <a:pPr algn="r"/>
            <a:fld id="{018D0437-1013-4385-8D54-815F651F9982}" type="slidenum">
              <a:rPr lang="en-US" smtClean="0"/>
              <a:pPr algn="r"/>
              <a:t>12</a:t>
            </a:fld>
            <a:endParaRPr lang="en-US" dirty="0"/>
          </a:p>
        </p:txBody>
      </p:sp>
    </p:spTree>
    <p:extLst>
      <p:ext uri="{BB962C8B-B14F-4D97-AF65-F5344CB8AC3E}">
        <p14:creationId xmlns:p14="http://schemas.microsoft.com/office/powerpoint/2010/main" val="778613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9"/>
          </p:nvPr>
        </p:nvSpPr>
        <p:spPr/>
        <p:txBody>
          <a:bodyPr/>
          <a:lstStyle/>
          <a:p>
            <a:r>
              <a:rPr lang="en-US" dirty="0"/>
              <a:t>78%</a:t>
            </a:r>
          </a:p>
        </p:txBody>
      </p:sp>
      <p:sp>
        <p:nvSpPr>
          <p:cNvPr id="5" name="Text Placeholder 4"/>
          <p:cNvSpPr>
            <a:spLocks noGrp="1"/>
          </p:cNvSpPr>
          <p:nvPr>
            <p:ph type="body" sz="quarter" idx="31"/>
          </p:nvPr>
        </p:nvSpPr>
        <p:spPr/>
        <p:txBody>
          <a:bodyPr/>
          <a:lstStyle/>
          <a:p>
            <a:r>
              <a:rPr lang="en-US" dirty="0"/>
              <a:t>52%</a:t>
            </a:r>
          </a:p>
        </p:txBody>
      </p:sp>
      <p:sp>
        <p:nvSpPr>
          <p:cNvPr id="10" name="عنوان 9">
            <a:extLst>
              <a:ext uri="{FF2B5EF4-FFF2-40B4-BE49-F238E27FC236}">
                <a16:creationId xmlns:a16="http://schemas.microsoft.com/office/drawing/2014/main" id="{24542D62-9BFB-4844-941A-3A9F3603A73F}"/>
              </a:ext>
            </a:extLst>
          </p:cNvPr>
          <p:cNvSpPr>
            <a:spLocks noGrp="1"/>
          </p:cNvSpPr>
          <p:nvPr>
            <p:ph type="title"/>
          </p:nvPr>
        </p:nvSpPr>
        <p:spPr/>
        <p:txBody>
          <a:bodyPr/>
          <a:lstStyle/>
          <a:p>
            <a:r>
              <a:rPr lang="ar-SA" dirty="0"/>
              <a:t>مقارنـة الإناث والذكـور</a:t>
            </a:r>
          </a:p>
        </p:txBody>
      </p:sp>
      <p:sp>
        <p:nvSpPr>
          <p:cNvPr id="12" name="عنصر نائب للنص 11">
            <a:extLst>
              <a:ext uri="{FF2B5EF4-FFF2-40B4-BE49-F238E27FC236}">
                <a16:creationId xmlns:a16="http://schemas.microsoft.com/office/drawing/2014/main" id="{F2247E83-BFE4-4018-8827-33E8B0C129EE}"/>
              </a:ext>
            </a:extLst>
          </p:cNvPr>
          <p:cNvSpPr>
            <a:spLocks noGrp="1"/>
          </p:cNvSpPr>
          <p:nvPr>
            <p:ph type="body" sz="quarter" idx="33"/>
          </p:nvPr>
        </p:nvSpPr>
        <p:spPr/>
        <p:txBody>
          <a:bodyPr/>
          <a:lstStyle/>
          <a:p>
            <a:r>
              <a:rPr lang="ar-SA" dirty="0"/>
              <a:t>اكتب العنــوان هنــا</a:t>
            </a:r>
          </a:p>
        </p:txBody>
      </p:sp>
      <p:sp>
        <p:nvSpPr>
          <p:cNvPr id="14" name="عنصر نائب للنص 13">
            <a:extLst>
              <a:ext uri="{FF2B5EF4-FFF2-40B4-BE49-F238E27FC236}">
                <a16:creationId xmlns:a16="http://schemas.microsoft.com/office/drawing/2014/main" id="{68CF8A6E-3618-4602-B313-0FFB9A90C625}"/>
              </a:ext>
            </a:extLst>
          </p:cNvPr>
          <p:cNvSpPr>
            <a:spLocks noGrp="1"/>
          </p:cNvSpPr>
          <p:nvPr>
            <p:ph type="body" sz="quarter" idx="32"/>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212FAE20-0311-4A4B-9A1B-8ED691813334}"/>
              </a:ext>
            </a:extLst>
          </p:cNvPr>
          <p:cNvSpPr>
            <a:spLocks noGrp="1"/>
          </p:cNvSpPr>
          <p:nvPr>
            <p:ph type="body" sz="quarter" idx="30"/>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8" name="عنصر نائب للنص 17">
            <a:extLst>
              <a:ext uri="{FF2B5EF4-FFF2-40B4-BE49-F238E27FC236}">
                <a16:creationId xmlns:a16="http://schemas.microsoft.com/office/drawing/2014/main" id="{52565839-B6C6-4D38-A7C0-618BB9081DF8}"/>
              </a:ext>
            </a:extLst>
          </p:cNvPr>
          <p:cNvSpPr>
            <a:spLocks noGrp="1"/>
          </p:cNvSpPr>
          <p:nvPr>
            <p:ph type="body" sz="quarter" idx="34"/>
          </p:nvPr>
        </p:nvSpPr>
        <p:spPr/>
        <p:txBody>
          <a:bodyPr/>
          <a:lstStyle/>
          <a:p>
            <a:r>
              <a:rPr lang="ar-SA" dirty="0"/>
              <a:t>اكتب العنــوان هنــا</a:t>
            </a:r>
          </a:p>
        </p:txBody>
      </p:sp>
      <p:sp>
        <p:nvSpPr>
          <p:cNvPr id="2" name="عنصر نائب لرقم الشريحة 1">
            <a:extLst>
              <a:ext uri="{FF2B5EF4-FFF2-40B4-BE49-F238E27FC236}">
                <a16:creationId xmlns:a16="http://schemas.microsoft.com/office/drawing/2014/main" id="{B467E3D7-1DE5-4C25-BE13-FD5BAA1EBDF2}"/>
              </a:ext>
            </a:extLst>
          </p:cNvPr>
          <p:cNvSpPr>
            <a:spLocks noGrp="1"/>
          </p:cNvSpPr>
          <p:nvPr>
            <p:ph type="sldNum" sz="quarter" idx="12"/>
          </p:nvPr>
        </p:nvSpPr>
        <p:spPr/>
        <p:txBody>
          <a:bodyPr/>
          <a:lstStyle/>
          <a:p>
            <a:pPr algn="r"/>
            <a:fld id="{018D0437-1013-4385-8D54-815F651F9982}" type="slidenum">
              <a:rPr lang="en-US" smtClean="0"/>
              <a:pPr algn="r"/>
              <a:t>13</a:t>
            </a:fld>
            <a:endParaRPr lang="en-US" dirty="0"/>
          </a:p>
        </p:txBody>
      </p:sp>
    </p:spTree>
    <p:extLst>
      <p:ext uri="{BB962C8B-B14F-4D97-AF65-F5344CB8AC3E}">
        <p14:creationId xmlns:p14="http://schemas.microsoft.com/office/powerpoint/2010/main" val="38347100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5" name="عنوان 4">
            <a:extLst>
              <a:ext uri="{FF2B5EF4-FFF2-40B4-BE49-F238E27FC236}">
                <a16:creationId xmlns:a16="http://schemas.microsoft.com/office/drawing/2014/main" id="{12B3E38C-DFD4-4E82-9A3C-D21317B07179}"/>
              </a:ext>
            </a:extLst>
          </p:cNvPr>
          <p:cNvSpPr>
            <a:spLocks noGrp="1"/>
          </p:cNvSpPr>
          <p:nvPr>
            <p:ph type="title"/>
          </p:nvPr>
        </p:nvSpPr>
        <p:spPr/>
        <p:txBody>
          <a:bodyPr/>
          <a:lstStyle/>
          <a:p>
            <a:r>
              <a:rPr lang="ar-SA" dirty="0"/>
              <a:t>خريطة العالـم</a:t>
            </a:r>
          </a:p>
        </p:txBody>
      </p:sp>
      <p:sp>
        <p:nvSpPr>
          <p:cNvPr id="2" name="عنصر نائب لرقم الشريحة 1">
            <a:extLst>
              <a:ext uri="{FF2B5EF4-FFF2-40B4-BE49-F238E27FC236}">
                <a16:creationId xmlns:a16="http://schemas.microsoft.com/office/drawing/2014/main" id="{D66B6FB4-4AF8-4502-B990-814A9F97F4F0}"/>
              </a:ext>
            </a:extLst>
          </p:cNvPr>
          <p:cNvSpPr>
            <a:spLocks noGrp="1"/>
          </p:cNvSpPr>
          <p:nvPr>
            <p:ph type="sldNum" sz="quarter" idx="12"/>
          </p:nvPr>
        </p:nvSpPr>
        <p:spPr/>
        <p:txBody>
          <a:bodyPr/>
          <a:lstStyle/>
          <a:p>
            <a:pPr algn="r"/>
            <a:fld id="{018D0437-1013-4385-8D54-815F651F9982}" type="slidenum">
              <a:rPr lang="en-US" smtClean="0"/>
              <a:pPr algn="r"/>
              <a:t>14</a:t>
            </a:fld>
            <a:endParaRPr lang="en-US"/>
          </a:p>
        </p:txBody>
      </p:sp>
    </p:spTree>
    <p:extLst>
      <p:ext uri="{BB962C8B-B14F-4D97-AF65-F5344CB8AC3E}">
        <p14:creationId xmlns:p14="http://schemas.microsoft.com/office/powerpoint/2010/main" val="1207933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a:extLst>
              <a:ext uri="{FF2B5EF4-FFF2-40B4-BE49-F238E27FC236}">
                <a16:creationId xmlns:a16="http://schemas.microsoft.com/office/drawing/2014/main" id="{AFB21348-30A9-40B4-991A-4F831EE94096}"/>
              </a:ext>
            </a:extLst>
          </p:cNvPr>
          <p:cNvSpPr>
            <a:spLocks noGrp="1"/>
          </p:cNvSpPr>
          <p:nvPr>
            <p:ph type="body" sz="quarter" idx="18"/>
          </p:nvPr>
        </p:nvSpPr>
        <p:spPr/>
        <p:txBody>
          <a:bodyPr/>
          <a:lstStyle/>
          <a:p>
            <a:r>
              <a:rPr lang="ar-SA" dirty="0"/>
              <a:t>اكتب العنــوان هنــا</a:t>
            </a:r>
          </a:p>
        </p:txBody>
      </p:sp>
      <p:sp>
        <p:nvSpPr>
          <p:cNvPr id="12" name="عنصر نائب للنص 11">
            <a:extLst>
              <a:ext uri="{FF2B5EF4-FFF2-40B4-BE49-F238E27FC236}">
                <a16:creationId xmlns:a16="http://schemas.microsoft.com/office/drawing/2014/main" id="{608CAB55-26C9-4B2A-9076-5D0E37979755}"/>
              </a:ext>
            </a:extLst>
          </p:cNvPr>
          <p:cNvSpPr>
            <a:spLocks noGrp="1"/>
          </p:cNvSpPr>
          <p:nvPr>
            <p:ph type="body" sz="quarter" idx="19"/>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4" name="عنصر نائب للنص 13">
            <a:extLst>
              <a:ext uri="{FF2B5EF4-FFF2-40B4-BE49-F238E27FC236}">
                <a16:creationId xmlns:a16="http://schemas.microsoft.com/office/drawing/2014/main" id="{8C5F1CA6-33CD-40B6-B780-BB7DDECC909E}"/>
              </a:ext>
            </a:extLst>
          </p:cNvPr>
          <p:cNvSpPr>
            <a:spLocks noGrp="1"/>
          </p:cNvSpPr>
          <p:nvPr>
            <p:ph type="body" sz="quarter" idx="20"/>
          </p:nvPr>
        </p:nvSpPr>
        <p:spPr/>
        <p:txBody>
          <a:bodyPr/>
          <a:lstStyle/>
          <a:p>
            <a:r>
              <a:rPr lang="ar-SA" dirty="0"/>
              <a:t>اكتب العنــوان هنــا</a:t>
            </a:r>
          </a:p>
        </p:txBody>
      </p:sp>
      <p:sp>
        <p:nvSpPr>
          <p:cNvPr id="16" name="عنصر نائب للنص 15">
            <a:extLst>
              <a:ext uri="{FF2B5EF4-FFF2-40B4-BE49-F238E27FC236}">
                <a16:creationId xmlns:a16="http://schemas.microsoft.com/office/drawing/2014/main" id="{738C3ABD-58DC-4C3F-9B5F-9148FBA64569}"/>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8" name="عنصر نائب للنص 17">
            <a:extLst>
              <a:ext uri="{FF2B5EF4-FFF2-40B4-BE49-F238E27FC236}">
                <a16:creationId xmlns:a16="http://schemas.microsoft.com/office/drawing/2014/main" id="{BDF715F3-64AD-4953-86B9-9C7DBF5F636A}"/>
              </a:ext>
            </a:extLst>
          </p:cNvPr>
          <p:cNvSpPr>
            <a:spLocks noGrp="1"/>
          </p:cNvSpPr>
          <p:nvPr>
            <p:ph type="body" sz="quarter" idx="22"/>
          </p:nvPr>
        </p:nvSpPr>
        <p:spPr/>
        <p:txBody>
          <a:bodyPr/>
          <a:lstStyle/>
          <a:p>
            <a:r>
              <a:rPr lang="ar-SA" dirty="0"/>
              <a:t>اكتب العنــوان هنــا</a:t>
            </a:r>
          </a:p>
        </p:txBody>
      </p:sp>
      <p:sp>
        <p:nvSpPr>
          <p:cNvPr id="20" name="عنصر نائب للنص 19">
            <a:extLst>
              <a:ext uri="{FF2B5EF4-FFF2-40B4-BE49-F238E27FC236}">
                <a16:creationId xmlns:a16="http://schemas.microsoft.com/office/drawing/2014/main" id="{B0E26FA9-0BFF-43F0-A40C-C14184AB2EFC}"/>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2" name="عنوان 21">
            <a:extLst>
              <a:ext uri="{FF2B5EF4-FFF2-40B4-BE49-F238E27FC236}">
                <a16:creationId xmlns:a16="http://schemas.microsoft.com/office/drawing/2014/main" id="{D8F4C5A3-7BE4-47D4-8CE6-A79EEA542D39}"/>
              </a:ext>
            </a:extLst>
          </p:cNvPr>
          <p:cNvSpPr>
            <a:spLocks noGrp="1"/>
          </p:cNvSpPr>
          <p:nvPr>
            <p:ph type="title"/>
          </p:nvPr>
        </p:nvSpPr>
        <p:spPr/>
        <p:txBody>
          <a:bodyPr/>
          <a:lstStyle/>
          <a:p>
            <a:r>
              <a:rPr lang="ar-SA" dirty="0"/>
              <a:t>مخطط بياني</a:t>
            </a:r>
          </a:p>
        </p:txBody>
      </p:sp>
      <p:sp>
        <p:nvSpPr>
          <p:cNvPr id="2" name="عنصر نائب لرقم الشريحة 1">
            <a:extLst>
              <a:ext uri="{FF2B5EF4-FFF2-40B4-BE49-F238E27FC236}">
                <a16:creationId xmlns:a16="http://schemas.microsoft.com/office/drawing/2014/main" id="{5CDDEEC1-FD72-48CE-A68C-6FFF65881E91}"/>
              </a:ext>
            </a:extLst>
          </p:cNvPr>
          <p:cNvSpPr>
            <a:spLocks noGrp="1"/>
          </p:cNvSpPr>
          <p:nvPr>
            <p:ph type="sldNum" sz="quarter" idx="12"/>
          </p:nvPr>
        </p:nvSpPr>
        <p:spPr/>
        <p:txBody>
          <a:bodyPr/>
          <a:lstStyle/>
          <a:p>
            <a:pPr algn="r"/>
            <a:fld id="{018D0437-1013-4385-8D54-815F651F9982}" type="slidenum">
              <a:rPr lang="en-US" smtClean="0"/>
              <a:pPr algn="r"/>
              <a:t>15</a:t>
            </a:fld>
            <a:endParaRPr lang="en-US"/>
          </a:p>
        </p:txBody>
      </p:sp>
    </p:spTree>
    <p:extLst>
      <p:ext uri="{BB962C8B-B14F-4D97-AF65-F5344CB8AC3E}">
        <p14:creationId xmlns:p14="http://schemas.microsoft.com/office/powerpoint/2010/main" val="34608448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id="{6E3B4727-C13C-4312-AF0D-30EE964FDF1E}"/>
              </a:ext>
            </a:extLst>
          </p:cNvPr>
          <p:cNvSpPr>
            <a:spLocks noGrp="1"/>
          </p:cNvSpPr>
          <p:nvPr>
            <p:ph type="title"/>
          </p:nvPr>
        </p:nvSpPr>
        <p:spPr/>
        <p:txBody>
          <a:bodyPr/>
          <a:lstStyle/>
          <a:p>
            <a:r>
              <a:rPr lang="ar-SA" dirty="0"/>
              <a:t>الأحـداث الزمنيـة</a:t>
            </a:r>
          </a:p>
        </p:txBody>
      </p:sp>
      <p:sp>
        <p:nvSpPr>
          <p:cNvPr id="17" name="عنصر نائب للنص 16">
            <a:extLst>
              <a:ext uri="{FF2B5EF4-FFF2-40B4-BE49-F238E27FC236}">
                <a16:creationId xmlns:a16="http://schemas.microsoft.com/office/drawing/2014/main" id="{1C0B38A3-6E97-4D70-A4E5-2725286A4F02}"/>
              </a:ext>
            </a:extLst>
          </p:cNvPr>
          <p:cNvSpPr>
            <a:spLocks noGrp="1"/>
          </p:cNvSpPr>
          <p:nvPr>
            <p:ph type="body" sz="quarter" idx="36"/>
          </p:nvPr>
        </p:nvSpPr>
        <p:spPr/>
        <p:txBody>
          <a:bodyPr/>
          <a:lstStyle/>
          <a:p>
            <a:r>
              <a:rPr lang="ar-SA" dirty="0"/>
              <a:t>نص يستبدل</a:t>
            </a:r>
          </a:p>
        </p:txBody>
      </p:sp>
      <p:sp>
        <p:nvSpPr>
          <p:cNvPr id="19" name="عنصر نائب للنص 18">
            <a:extLst>
              <a:ext uri="{FF2B5EF4-FFF2-40B4-BE49-F238E27FC236}">
                <a16:creationId xmlns:a16="http://schemas.microsoft.com/office/drawing/2014/main" id="{853E54C0-5E72-4F9F-83B3-9F0259112175}"/>
              </a:ext>
            </a:extLst>
          </p:cNvPr>
          <p:cNvSpPr>
            <a:spLocks noGrp="1"/>
          </p:cNvSpPr>
          <p:nvPr>
            <p:ph type="body" sz="quarter" idx="39"/>
          </p:nvPr>
        </p:nvSpPr>
        <p:spPr/>
        <p:txBody>
          <a:bodyPr/>
          <a:lstStyle/>
          <a:p>
            <a:r>
              <a:rPr lang="ar-SA" dirty="0"/>
              <a:t>هذا النص للاستبدال</a:t>
            </a:r>
          </a:p>
        </p:txBody>
      </p:sp>
      <p:sp>
        <p:nvSpPr>
          <p:cNvPr id="21" name="عنصر نائب للنص 20">
            <a:extLst>
              <a:ext uri="{FF2B5EF4-FFF2-40B4-BE49-F238E27FC236}">
                <a16:creationId xmlns:a16="http://schemas.microsoft.com/office/drawing/2014/main" id="{85A86CE7-3274-40E2-A479-BCB00E288A2B}"/>
              </a:ext>
            </a:extLst>
          </p:cNvPr>
          <p:cNvSpPr>
            <a:spLocks noGrp="1"/>
          </p:cNvSpPr>
          <p:nvPr>
            <p:ph type="body" sz="quarter" idx="41"/>
          </p:nvPr>
        </p:nvSpPr>
        <p:spPr>
          <a:xfrm>
            <a:off x="3375398" y="1784309"/>
            <a:ext cx="1268610" cy="484662"/>
          </a:xfrm>
        </p:spPr>
        <p:txBody>
          <a:bodyPr/>
          <a:lstStyle/>
          <a:p>
            <a:r>
              <a:rPr lang="ar-SA" dirty="0"/>
              <a:t>نص يستبدل</a:t>
            </a:r>
          </a:p>
        </p:txBody>
      </p:sp>
      <p:sp>
        <p:nvSpPr>
          <p:cNvPr id="23" name="عنصر نائب للنص 22">
            <a:extLst>
              <a:ext uri="{FF2B5EF4-FFF2-40B4-BE49-F238E27FC236}">
                <a16:creationId xmlns:a16="http://schemas.microsoft.com/office/drawing/2014/main" id="{44DA93B2-67A6-4780-B01D-4DE0A1BDD965}"/>
              </a:ext>
            </a:extLst>
          </p:cNvPr>
          <p:cNvSpPr>
            <a:spLocks noGrp="1"/>
          </p:cNvSpPr>
          <p:nvPr>
            <p:ph type="body" sz="quarter" idx="28"/>
          </p:nvPr>
        </p:nvSpPr>
        <p:spPr/>
        <p:txBody>
          <a:bodyPr/>
          <a:lstStyle/>
          <a:p>
            <a:r>
              <a:rPr lang="ar-SA" dirty="0"/>
              <a:t>هذا النص للاستبدال</a:t>
            </a:r>
          </a:p>
        </p:txBody>
      </p:sp>
      <p:sp>
        <p:nvSpPr>
          <p:cNvPr id="25" name="عنصر نائب للنص 24">
            <a:extLst>
              <a:ext uri="{FF2B5EF4-FFF2-40B4-BE49-F238E27FC236}">
                <a16:creationId xmlns:a16="http://schemas.microsoft.com/office/drawing/2014/main" id="{3CF1A148-30A9-4019-8C11-610217A42FE3}"/>
              </a:ext>
            </a:extLst>
          </p:cNvPr>
          <p:cNvSpPr>
            <a:spLocks noGrp="1"/>
          </p:cNvSpPr>
          <p:nvPr>
            <p:ph type="body" sz="quarter" idx="37"/>
          </p:nvPr>
        </p:nvSpPr>
        <p:spPr/>
        <p:txBody>
          <a:bodyPr/>
          <a:lstStyle/>
          <a:p>
            <a:r>
              <a:rPr lang="ar-SA" dirty="0"/>
              <a:t>هذا النص للاستبدال</a:t>
            </a:r>
          </a:p>
        </p:txBody>
      </p:sp>
      <p:sp>
        <p:nvSpPr>
          <p:cNvPr id="27" name="عنصر نائب للنص 26">
            <a:extLst>
              <a:ext uri="{FF2B5EF4-FFF2-40B4-BE49-F238E27FC236}">
                <a16:creationId xmlns:a16="http://schemas.microsoft.com/office/drawing/2014/main" id="{39293AA6-766E-41E1-8634-EC8D74BC99FE}"/>
              </a:ext>
            </a:extLst>
          </p:cNvPr>
          <p:cNvSpPr>
            <a:spLocks noGrp="1"/>
          </p:cNvSpPr>
          <p:nvPr>
            <p:ph type="body" sz="quarter" idx="38"/>
          </p:nvPr>
        </p:nvSpPr>
        <p:spPr/>
        <p:txBody>
          <a:bodyPr/>
          <a:lstStyle/>
          <a:p>
            <a:r>
              <a:rPr lang="ar-SA" dirty="0"/>
              <a:t>هذا النص للاستبدال</a:t>
            </a:r>
          </a:p>
        </p:txBody>
      </p:sp>
      <p:sp>
        <p:nvSpPr>
          <p:cNvPr id="29" name="عنصر نائب للنص 28">
            <a:extLst>
              <a:ext uri="{FF2B5EF4-FFF2-40B4-BE49-F238E27FC236}">
                <a16:creationId xmlns:a16="http://schemas.microsoft.com/office/drawing/2014/main" id="{0686FC48-F4D4-4432-B05E-171BCAEA43DB}"/>
              </a:ext>
            </a:extLst>
          </p:cNvPr>
          <p:cNvSpPr>
            <a:spLocks noGrp="1"/>
          </p:cNvSpPr>
          <p:nvPr>
            <p:ph type="body" sz="quarter" idx="30"/>
          </p:nvPr>
        </p:nvSpPr>
        <p:spPr/>
        <p:txBody>
          <a:bodyPr/>
          <a:lstStyle/>
          <a:p>
            <a:r>
              <a:rPr lang="en-US" dirty="0"/>
              <a:t>2021</a:t>
            </a:r>
            <a:endParaRPr lang="ar-SA" dirty="0"/>
          </a:p>
        </p:txBody>
      </p:sp>
      <p:sp>
        <p:nvSpPr>
          <p:cNvPr id="31" name="عنصر نائب للنص 30">
            <a:extLst>
              <a:ext uri="{FF2B5EF4-FFF2-40B4-BE49-F238E27FC236}">
                <a16:creationId xmlns:a16="http://schemas.microsoft.com/office/drawing/2014/main" id="{A0BFF862-0545-48BD-BF87-5572CE2F3235}"/>
              </a:ext>
            </a:extLst>
          </p:cNvPr>
          <p:cNvSpPr>
            <a:spLocks noGrp="1"/>
          </p:cNvSpPr>
          <p:nvPr>
            <p:ph type="body" sz="quarter" idx="31"/>
          </p:nvPr>
        </p:nvSpPr>
        <p:spPr/>
        <p:txBody>
          <a:bodyPr/>
          <a:lstStyle/>
          <a:p>
            <a:r>
              <a:rPr lang="en-US" dirty="0"/>
              <a:t>2020</a:t>
            </a:r>
            <a:endParaRPr lang="ar-SA" dirty="0"/>
          </a:p>
        </p:txBody>
      </p:sp>
      <p:sp>
        <p:nvSpPr>
          <p:cNvPr id="33" name="عنصر نائب للنص 32">
            <a:extLst>
              <a:ext uri="{FF2B5EF4-FFF2-40B4-BE49-F238E27FC236}">
                <a16:creationId xmlns:a16="http://schemas.microsoft.com/office/drawing/2014/main" id="{8308DE88-6CEB-45CD-91AA-EB8B3AD7BC4A}"/>
              </a:ext>
            </a:extLst>
          </p:cNvPr>
          <p:cNvSpPr>
            <a:spLocks noGrp="1"/>
          </p:cNvSpPr>
          <p:nvPr>
            <p:ph type="body" sz="quarter" idx="32"/>
          </p:nvPr>
        </p:nvSpPr>
        <p:spPr/>
        <p:txBody>
          <a:bodyPr/>
          <a:lstStyle/>
          <a:p>
            <a:r>
              <a:rPr lang="en-US" dirty="0"/>
              <a:t>2019</a:t>
            </a:r>
            <a:endParaRPr lang="ar-SA" dirty="0"/>
          </a:p>
        </p:txBody>
      </p:sp>
      <p:sp>
        <p:nvSpPr>
          <p:cNvPr id="35" name="عنصر نائب للنص 34">
            <a:extLst>
              <a:ext uri="{FF2B5EF4-FFF2-40B4-BE49-F238E27FC236}">
                <a16:creationId xmlns:a16="http://schemas.microsoft.com/office/drawing/2014/main" id="{91ABCDF1-90FB-4F7B-AA48-FA0C791844F7}"/>
              </a:ext>
            </a:extLst>
          </p:cNvPr>
          <p:cNvSpPr>
            <a:spLocks noGrp="1"/>
          </p:cNvSpPr>
          <p:nvPr>
            <p:ph type="body" sz="quarter" idx="33"/>
          </p:nvPr>
        </p:nvSpPr>
        <p:spPr/>
        <p:txBody>
          <a:bodyPr/>
          <a:lstStyle/>
          <a:p>
            <a:r>
              <a:rPr lang="en-US" dirty="0"/>
              <a:t>2018</a:t>
            </a:r>
            <a:endParaRPr lang="ar-SA" dirty="0"/>
          </a:p>
        </p:txBody>
      </p:sp>
      <p:sp>
        <p:nvSpPr>
          <p:cNvPr id="37" name="عنصر نائب للنص 36">
            <a:extLst>
              <a:ext uri="{FF2B5EF4-FFF2-40B4-BE49-F238E27FC236}">
                <a16:creationId xmlns:a16="http://schemas.microsoft.com/office/drawing/2014/main" id="{9F712514-89E6-403B-B9B4-6C9478AE0081}"/>
              </a:ext>
            </a:extLst>
          </p:cNvPr>
          <p:cNvSpPr>
            <a:spLocks noGrp="1"/>
          </p:cNvSpPr>
          <p:nvPr>
            <p:ph type="body" sz="quarter" idx="34"/>
          </p:nvPr>
        </p:nvSpPr>
        <p:spPr/>
        <p:txBody>
          <a:bodyPr/>
          <a:lstStyle/>
          <a:p>
            <a:r>
              <a:rPr lang="en-US" dirty="0"/>
              <a:t>2017</a:t>
            </a:r>
            <a:endParaRPr lang="ar-SA" dirty="0"/>
          </a:p>
        </p:txBody>
      </p:sp>
      <p:sp>
        <p:nvSpPr>
          <p:cNvPr id="38" name="عنصر نائب لرقم الشريحة 37">
            <a:extLst>
              <a:ext uri="{FF2B5EF4-FFF2-40B4-BE49-F238E27FC236}">
                <a16:creationId xmlns:a16="http://schemas.microsoft.com/office/drawing/2014/main" id="{262539D2-6209-41AB-B822-DD8B363D50E8}"/>
              </a:ext>
            </a:extLst>
          </p:cNvPr>
          <p:cNvSpPr>
            <a:spLocks noGrp="1"/>
          </p:cNvSpPr>
          <p:nvPr>
            <p:ph type="sldNum" sz="quarter" idx="12"/>
          </p:nvPr>
        </p:nvSpPr>
        <p:spPr/>
        <p:txBody>
          <a:bodyPr/>
          <a:lstStyle/>
          <a:p>
            <a:pPr algn="r"/>
            <a:fld id="{018D0437-1013-4385-8D54-815F651F9982}" type="slidenum">
              <a:rPr lang="en-US" smtClean="0"/>
              <a:pPr algn="r"/>
              <a:t>16</a:t>
            </a:fld>
            <a:endParaRPr lang="en-US" dirty="0"/>
          </a:p>
        </p:txBody>
      </p:sp>
    </p:spTree>
    <p:extLst>
      <p:ext uri="{BB962C8B-B14F-4D97-AF65-F5344CB8AC3E}">
        <p14:creationId xmlns:p14="http://schemas.microsoft.com/office/powerpoint/2010/main" val="122407943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عنوان 33">
            <a:extLst>
              <a:ext uri="{FF2B5EF4-FFF2-40B4-BE49-F238E27FC236}">
                <a16:creationId xmlns:a16="http://schemas.microsoft.com/office/drawing/2014/main" id="{5AC9CA39-82D5-4CE5-9570-223E7C17E7DA}"/>
              </a:ext>
            </a:extLst>
          </p:cNvPr>
          <p:cNvSpPr>
            <a:spLocks noGrp="1"/>
          </p:cNvSpPr>
          <p:nvPr>
            <p:ph type="title"/>
          </p:nvPr>
        </p:nvSpPr>
        <p:spPr/>
        <p:txBody>
          <a:bodyPr/>
          <a:lstStyle/>
          <a:p>
            <a:r>
              <a:rPr lang="ar-SA" dirty="0"/>
              <a:t>جـدول الأنشـطة</a:t>
            </a:r>
          </a:p>
        </p:txBody>
      </p:sp>
      <p:sp>
        <p:nvSpPr>
          <p:cNvPr id="36" name="عنصر نائب للنص 35">
            <a:extLst>
              <a:ext uri="{FF2B5EF4-FFF2-40B4-BE49-F238E27FC236}">
                <a16:creationId xmlns:a16="http://schemas.microsoft.com/office/drawing/2014/main" id="{4E1551D4-2666-4238-B449-90EE9450AE93}"/>
              </a:ext>
            </a:extLst>
          </p:cNvPr>
          <p:cNvSpPr>
            <a:spLocks noGrp="1"/>
          </p:cNvSpPr>
          <p:nvPr>
            <p:ph type="body" sz="quarter" idx="37"/>
          </p:nvPr>
        </p:nvSpPr>
        <p:spPr/>
        <p:txBody>
          <a:bodyPr/>
          <a:lstStyle/>
          <a:p>
            <a:r>
              <a:rPr lang="ar-SA" dirty="0"/>
              <a:t>الأحد</a:t>
            </a:r>
          </a:p>
        </p:txBody>
      </p:sp>
      <p:sp>
        <p:nvSpPr>
          <p:cNvPr id="38" name="عنصر نائب للنص 37">
            <a:extLst>
              <a:ext uri="{FF2B5EF4-FFF2-40B4-BE49-F238E27FC236}">
                <a16:creationId xmlns:a16="http://schemas.microsoft.com/office/drawing/2014/main" id="{763B7DEE-8007-4F59-82C8-1A085C29EE11}"/>
              </a:ext>
            </a:extLst>
          </p:cNvPr>
          <p:cNvSpPr>
            <a:spLocks noGrp="1"/>
          </p:cNvSpPr>
          <p:nvPr>
            <p:ph type="body" sz="quarter" idx="38"/>
          </p:nvPr>
        </p:nvSpPr>
        <p:spPr/>
        <p:txBody>
          <a:bodyPr/>
          <a:lstStyle/>
          <a:p>
            <a:r>
              <a:rPr lang="ar-SA" dirty="0"/>
              <a:t>النشاط 1</a:t>
            </a:r>
          </a:p>
        </p:txBody>
      </p:sp>
      <p:sp>
        <p:nvSpPr>
          <p:cNvPr id="40" name="عنصر نائب للنص 39">
            <a:extLst>
              <a:ext uri="{FF2B5EF4-FFF2-40B4-BE49-F238E27FC236}">
                <a16:creationId xmlns:a16="http://schemas.microsoft.com/office/drawing/2014/main" id="{5C8706FC-5D19-4DEE-8623-A6944CE3628E}"/>
              </a:ext>
            </a:extLst>
          </p:cNvPr>
          <p:cNvSpPr>
            <a:spLocks noGrp="1"/>
          </p:cNvSpPr>
          <p:nvPr>
            <p:ph type="body" sz="quarter" idx="39"/>
          </p:nvPr>
        </p:nvSpPr>
        <p:spPr/>
        <p:txBody>
          <a:bodyPr/>
          <a:lstStyle/>
          <a:p>
            <a:r>
              <a:rPr lang="ar-SA" dirty="0"/>
              <a:t>النشاط 2</a:t>
            </a:r>
          </a:p>
        </p:txBody>
      </p:sp>
      <p:sp>
        <p:nvSpPr>
          <p:cNvPr id="42" name="عنصر نائب للنص 41">
            <a:extLst>
              <a:ext uri="{FF2B5EF4-FFF2-40B4-BE49-F238E27FC236}">
                <a16:creationId xmlns:a16="http://schemas.microsoft.com/office/drawing/2014/main" id="{CDB51B71-D752-4B22-AF3E-6120CD957522}"/>
              </a:ext>
            </a:extLst>
          </p:cNvPr>
          <p:cNvSpPr>
            <a:spLocks noGrp="1"/>
          </p:cNvSpPr>
          <p:nvPr>
            <p:ph type="body" sz="quarter" idx="40"/>
          </p:nvPr>
        </p:nvSpPr>
        <p:spPr/>
        <p:txBody>
          <a:bodyPr/>
          <a:lstStyle/>
          <a:p>
            <a:r>
              <a:rPr lang="ar-SA" dirty="0"/>
              <a:t>النشاط 3</a:t>
            </a:r>
          </a:p>
        </p:txBody>
      </p:sp>
      <p:sp>
        <p:nvSpPr>
          <p:cNvPr id="44" name="عنصر نائب للنص 43">
            <a:extLst>
              <a:ext uri="{FF2B5EF4-FFF2-40B4-BE49-F238E27FC236}">
                <a16:creationId xmlns:a16="http://schemas.microsoft.com/office/drawing/2014/main" id="{38404E88-4565-424D-B591-24520AF4A2F7}"/>
              </a:ext>
            </a:extLst>
          </p:cNvPr>
          <p:cNvSpPr>
            <a:spLocks noGrp="1"/>
          </p:cNvSpPr>
          <p:nvPr>
            <p:ph type="body" sz="quarter" idx="41"/>
          </p:nvPr>
        </p:nvSpPr>
        <p:spPr/>
        <p:txBody>
          <a:bodyPr/>
          <a:lstStyle/>
          <a:p>
            <a:r>
              <a:rPr lang="ar-SA" dirty="0"/>
              <a:t>النشاط 4</a:t>
            </a:r>
          </a:p>
        </p:txBody>
      </p:sp>
      <p:sp>
        <p:nvSpPr>
          <p:cNvPr id="46" name="عنصر نائب للنص 45">
            <a:extLst>
              <a:ext uri="{FF2B5EF4-FFF2-40B4-BE49-F238E27FC236}">
                <a16:creationId xmlns:a16="http://schemas.microsoft.com/office/drawing/2014/main" id="{3280AE70-ACD9-4A2C-9338-F124FD19AF38}"/>
              </a:ext>
            </a:extLst>
          </p:cNvPr>
          <p:cNvSpPr>
            <a:spLocks noGrp="1"/>
          </p:cNvSpPr>
          <p:nvPr>
            <p:ph type="body" sz="quarter" idx="42"/>
          </p:nvPr>
        </p:nvSpPr>
        <p:spPr/>
        <p:txBody>
          <a:bodyPr/>
          <a:lstStyle/>
          <a:p>
            <a:r>
              <a:rPr lang="ar-SA" dirty="0"/>
              <a:t>النشاط 5</a:t>
            </a:r>
          </a:p>
        </p:txBody>
      </p:sp>
      <p:sp>
        <p:nvSpPr>
          <p:cNvPr id="48" name="عنصر نائب للنص 47">
            <a:extLst>
              <a:ext uri="{FF2B5EF4-FFF2-40B4-BE49-F238E27FC236}">
                <a16:creationId xmlns:a16="http://schemas.microsoft.com/office/drawing/2014/main" id="{017A6733-FB10-4295-A6B3-7478EDC36E74}"/>
              </a:ext>
            </a:extLst>
          </p:cNvPr>
          <p:cNvSpPr>
            <a:spLocks noGrp="1"/>
          </p:cNvSpPr>
          <p:nvPr>
            <p:ph type="body" sz="quarter" idx="31"/>
          </p:nvPr>
        </p:nvSpPr>
        <p:spPr/>
        <p:txBody>
          <a:bodyPr/>
          <a:lstStyle/>
          <a:p>
            <a:r>
              <a:rPr lang="ar-SA" dirty="0"/>
              <a:t>الاثنين</a:t>
            </a:r>
          </a:p>
        </p:txBody>
      </p:sp>
      <p:sp>
        <p:nvSpPr>
          <p:cNvPr id="50" name="عنصر نائب للنص 49">
            <a:extLst>
              <a:ext uri="{FF2B5EF4-FFF2-40B4-BE49-F238E27FC236}">
                <a16:creationId xmlns:a16="http://schemas.microsoft.com/office/drawing/2014/main" id="{3329AF54-EBB3-4198-B9BC-5A8D8E2CF77A}"/>
              </a:ext>
            </a:extLst>
          </p:cNvPr>
          <p:cNvSpPr>
            <a:spLocks noGrp="1"/>
          </p:cNvSpPr>
          <p:nvPr>
            <p:ph type="body" sz="quarter" idx="32"/>
          </p:nvPr>
        </p:nvSpPr>
        <p:spPr/>
        <p:txBody>
          <a:bodyPr/>
          <a:lstStyle/>
          <a:p>
            <a:r>
              <a:rPr lang="ar-SA" dirty="0"/>
              <a:t>النشاط 1</a:t>
            </a:r>
          </a:p>
        </p:txBody>
      </p:sp>
      <p:sp>
        <p:nvSpPr>
          <p:cNvPr id="52" name="عنصر نائب للنص 51">
            <a:extLst>
              <a:ext uri="{FF2B5EF4-FFF2-40B4-BE49-F238E27FC236}">
                <a16:creationId xmlns:a16="http://schemas.microsoft.com/office/drawing/2014/main" id="{5BA6CD4C-20D2-4809-9379-15B46E092585}"/>
              </a:ext>
            </a:extLst>
          </p:cNvPr>
          <p:cNvSpPr>
            <a:spLocks noGrp="1"/>
          </p:cNvSpPr>
          <p:nvPr>
            <p:ph type="body" sz="quarter" idx="33"/>
          </p:nvPr>
        </p:nvSpPr>
        <p:spPr/>
        <p:txBody>
          <a:bodyPr/>
          <a:lstStyle/>
          <a:p>
            <a:r>
              <a:rPr lang="ar-SA" dirty="0"/>
              <a:t>النشاط 2</a:t>
            </a:r>
          </a:p>
        </p:txBody>
      </p:sp>
      <p:sp>
        <p:nvSpPr>
          <p:cNvPr id="54" name="عنصر نائب للنص 53">
            <a:extLst>
              <a:ext uri="{FF2B5EF4-FFF2-40B4-BE49-F238E27FC236}">
                <a16:creationId xmlns:a16="http://schemas.microsoft.com/office/drawing/2014/main" id="{4BF82E42-B73F-4367-82E1-E9412632A794}"/>
              </a:ext>
            </a:extLst>
          </p:cNvPr>
          <p:cNvSpPr>
            <a:spLocks noGrp="1"/>
          </p:cNvSpPr>
          <p:nvPr>
            <p:ph type="body" sz="quarter" idx="34"/>
          </p:nvPr>
        </p:nvSpPr>
        <p:spPr/>
        <p:txBody>
          <a:bodyPr/>
          <a:lstStyle/>
          <a:p>
            <a:r>
              <a:rPr lang="ar-SA" dirty="0"/>
              <a:t>النشاط 3</a:t>
            </a:r>
          </a:p>
        </p:txBody>
      </p:sp>
      <p:sp>
        <p:nvSpPr>
          <p:cNvPr id="56" name="عنصر نائب للنص 55">
            <a:extLst>
              <a:ext uri="{FF2B5EF4-FFF2-40B4-BE49-F238E27FC236}">
                <a16:creationId xmlns:a16="http://schemas.microsoft.com/office/drawing/2014/main" id="{E9383679-341D-4060-A063-FAF42064E907}"/>
              </a:ext>
            </a:extLst>
          </p:cNvPr>
          <p:cNvSpPr>
            <a:spLocks noGrp="1"/>
          </p:cNvSpPr>
          <p:nvPr>
            <p:ph type="body" sz="quarter" idx="35"/>
          </p:nvPr>
        </p:nvSpPr>
        <p:spPr/>
        <p:txBody>
          <a:bodyPr/>
          <a:lstStyle/>
          <a:p>
            <a:r>
              <a:rPr lang="ar-SA" dirty="0"/>
              <a:t>النشاط 4</a:t>
            </a:r>
          </a:p>
        </p:txBody>
      </p:sp>
      <p:sp>
        <p:nvSpPr>
          <p:cNvPr id="58" name="عنصر نائب للنص 57">
            <a:extLst>
              <a:ext uri="{FF2B5EF4-FFF2-40B4-BE49-F238E27FC236}">
                <a16:creationId xmlns:a16="http://schemas.microsoft.com/office/drawing/2014/main" id="{F2723783-97BF-42F4-8773-DA1276A9153B}"/>
              </a:ext>
            </a:extLst>
          </p:cNvPr>
          <p:cNvSpPr>
            <a:spLocks noGrp="1"/>
          </p:cNvSpPr>
          <p:nvPr>
            <p:ph type="body" sz="quarter" idx="36"/>
          </p:nvPr>
        </p:nvSpPr>
        <p:spPr/>
        <p:txBody>
          <a:bodyPr/>
          <a:lstStyle/>
          <a:p>
            <a:r>
              <a:rPr lang="ar-SA" dirty="0"/>
              <a:t>النشاط 5</a:t>
            </a:r>
          </a:p>
        </p:txBody>
      </p:sp>
      <p:sp>
        <p:nvSpPr>
          <p:cNvPr id="60" name="عنصر نائب للنص 59">
            <a:extLst>
              <a:ext uri="{FF2B5EF4-FFF2-40B4-BE49-F238E27FC236}">
                <a16:creationId xmlns:a16="http://schemas.microsoft.com/office/drawing/2014/main" id="{90B5B6BF-2160-4B29-ADC8-6187ACB2EE95}"/>
              </a:ext>
            </a:extLst>
          </p:cNvPr>
          <p:cNvSpPr>
            <a:spLocks noGrp="1"/>
          </p:cNvSpPr>
          <p:nvPr>
            <p:ph type="body" sz="quarter" idx="25"/>
          </p:nvPr>
        </p:nvSpPr>
        <p:spPr/>
        <p:txBody>
          <a:bodyPr/>
          <a:lstStyle/>
          <a:p>
            <a:r>
              <a:rPr lang="ar-SA" dirty="0"/>
              <a:t>الثلاثاء</a:t>
            </a:r>
          </a:p>
        </p:txBody>
      </p:sp>
      <p:sp>
        <p:nvSpPr>
          <p:cNvPr id="62" name="عنصر نائب للنص 61">
            <a:extLst>
              <a:ext uri="{FF2B5EF4-FFF2-40B4-BE49-F238E27FC236}">
                <a16:creationId xmlns:a16="http://schemas.microsoft.com/office/drawing/2014/main" id="{6654F073-8396-4326-B618-4C4AF5FBFB01}"/>
              </a:ext>
            </a:extLst>
          </p:cNvPr>
          <p:cNvSpPr>
            <a:spLocks noGrp="1"/>
          </p:cNvSpPr>
          <p:nvPr>
            <p:ph type="body" sz="quarter" idx="26"/>
          </p:nvPr>
        </p:nvSpPr>
        <p:spPr/>
        <p:txBody>
          <a:bodyPr/>
          <a:lstStyle/>
          <a:p>
            <a:r>
              <a:rPr lang="ar-SA" dirty="0"/>
              <a:t>النشاط 1</a:t>
            </a:r>
          </a:p>
        </p:txBody>
      </p:sp>
      <p:sp>
        <p:nvSpPr>
          <p:cNvPr id="64" name="عنصر نائب للنص 63">
            <a:extLst>
              <a:ext uri="{FF2B5EF4-FFF2-40B4-BE49-F238E27FC236}">
                <a16:creationId xmlns:a16="http://schemas.microsoft.com/office/drawing/2014/main" id="{02B3F396-52AA-4B77-BFB9-027021D29E31}"/>
              </a:ext>
            </a:extLst>
          </p:cNvPr>
          <p:cNvSpPr>
            <a:spLocks noGrp="1"/>
          </p:cNvSpPr>
          <p:nvPr>
            <p:ph type="body" sz="quarter" idx="27"/>
          </p:nvPr>
        </p:nvSpPr>
        <p:spPr/>
        <p:txBody>
          <a:bodyPr/>
          <a:lstStyle/>
          <a:p>
            <a:r>
              <a:rPr lang="ar-SA" dirty="0"/>
              <a:t>النشاط 2</a:t>
            </a:r>
          </a:p>
        </p:txBody>
      </p:sp>
      <p:sp>
        <p:nvSpPr>
          <p:cNvPr id="66" name="عنصر نائب للنص 65">
            <a:extLst>
              <a:ext uri="{FF2B5EF4-FFF2-40B4-BE49-F238E27FC236}">
                <a16:creationId xmlns:a16="http://schemas.microsoft.com/office/drawing/2014/main" id="{BFA98047-D568-4D51-A224-7817B2FB3A5F}"/>
              </a:ext>
            </a:extLst>
          </p:cNvPr>
          <p:cNvSpPr>
            <a:spLocks noGrp="1"/>
          </p:cNvSpPr>
          <p:nvPr>
            <p:ph type="body" sz="quarter" idx="28"/>
          </p:nvPr>
        </p:nvSpPr>
        <p:spPr/>
        <p:txBody>
          <a:bodyPr/>
          <a:lstStyle/>
          <a:p>
            <a:r>
              <a:rPr lang="ar-SA" dirty="0"/>
              <a:t>النشاط 3</a:t>
            </a:r>
          </a:p>
        </p:txBody>
      </p:sp>
      <p:sp>
        <p:nvSpPr>
          <p:cNvPr id="68" name="عنصر نائب للنص 67">
            <a:extLst>
              <a:ext uri="{FF2B5EF4-FFF2-40B4-BE49-F238E27FC236}">
                <a16:creationId xmlns:a16="http://schemas.microsoft.com/office/drawing/2014/main" id="{8FC93145-2544-4492-B125-88067F81FCB3}"/>
              </a:ext>
            </a:extLst>
          </p:cNvPr>
          <p:cNvSpPr>
            <a:spLocks noGrp="1"/>
          </p:cNvSpPr>
          <p:nvPr>
            <p:ph type="body" sz="quarter" idx="29"/>
          </p:nvPr>
        </p:nvSpPr>
        <p:spPr/>
        <p:txBody>
          <a:bodyPr/>
          <a:lstStyle/>
          <a:p>
            <a:r>
              <a:rPr lang="ar-SA" dirty="0"/>
              <a:t>النشاط 4</a:t>
            </a:r>
          </a:p>
        </p:txBody>
      </p:sp>
      <p:sp>
        <p:nvSpPr>
          <p:cNvPr id="70" name="عنصر نائب للنص 69">
            <a:extLst>
              <a:ext uri="{FF2B5EF4-FFF2-40B4-BE49-F238E27FC236}">
                <a16:creationId xmlns:a16="http://schemas.microsoft.com/office/drawing/2014/main" id="{787754FE-2BA7-47E0-88B3-8E52AD50C03C}"/>
              </a:ext>
            </a:extLst>
          </p:cNvPr>
          <p:cNvSpPr>
            <a:spLocks noGrp="1"/>
          </p:cNvSpPr>
          <p:nvPr>
            <p:ph type="body" sz="quarter" idx="30"/>
          </p:nvPr>
        </p:nvSpPr>
        <p:spPr/>
        <p:txBody>
          <a:bodyPr/>
          <a:lstStyle/>
          <a:p>
            <a:r>
              <a:rPr lang="ar-SA" dirty="0"/>
              <a:t>النشاط 5</a:t>
            </a:r>
          </a:p>
        </p:txBody>
      </p:sp>
      <p:sp>
        <p:nvSpPr>
          <p:cNvPr id="72" name="عنصر نائب للنص 71">
            <a:extLst>
              <a:ext uri="{FF2B5EF4-FFF2-40B4-BE49-F238E27FC236}">
                <a16:creationId xmlns:a16="http://schemas.microsoft.com/office/drawing/2014/main" id="{F373802C-4432-4596-B1B3-B2D9AC55F025}"/>
              </a:ext>
            </a:extLst>
          </p:cNvPr>
          <p:cNvSpPr>
            <a:spLocks noGrp="1"/>
          </p:cNvSpPr>
          <p:nvPr>
            <p:ph type="body" sz="quarter" idx="19"/>
          </p:nvPr>
        </p:nvSpPr>
        <p:spPr/>
        <p:txBody>
          <a:bodyPr/>
          <a:lstStyle/>
          <a:p>
            <a:r>
              <a:rPr lang="ar-SA" dirty="0"/>
              <a:t>الأربعاء</a:t>
            </a:r>
          </a:p>
        </p:txBody>
      </p:sp>
      <p:sp>
        <p:nvSpPr>
          <p:cNvPr id="74" name="عنصر نائب للنص 73">
            <a:extLst>
              <a:ext uri="{FF2B5EF4-FFF2-40B4-BE49-F238E27FC236}">
                <a16:creationId xmlns:a16="http://schemas.microsoft.com/office/drawing/2014/main" id="{F6142F8A-0401-4E81-A9EE-8D2BB8FB30CF}"/>
              </a:ext>
            </a:extLst>
          </p:cNvPr>
          <p:cNvSpPr>
            <a:spLocks noGrp="1"/>
          </p:cNvSpPr>
          <p:nvPr>
            <p:ph type="body" sz="quarter" idx="20"/>
          </p:nvPr>
        </p:nvSpPr>
        <p:spPr/>
        <p:txBody>
          <a:bodyPr/>
          <a:lstStyle/>
          <a:p>
            <a:r>
              <a:rPr lang="ar-SA" dirty="0"/>
              <a:t>النشاط 1</a:t>
            </a:r>
          </a:p>
        </p:txBody>
      </p:sp>
      <p:sp>
        <p:nvSpPr>
          <p:cNvPr id="76" name="عنصر نائب للنص 75">
            <a:extLst>
              <a:ext uri="{FF2B5EF4-FFF2-40B4-BE49-F238E27FC236}">
                <a16:creationId xmlns:a16="http://schemas.microsoft.com/office/drawing/2014/main" id="{E99D08CE-CC12-439A-8571-6112A799788A}"/>
              </a:ext>
            </a:extLst>
          </p:cNvPr>
          <p:cNvSpPr>
            <a:spLocks noGrp="1"/>
          </p:cNvSpPr>
          <p:nvPr>
            <p:ph type="body" sz="quarter" idx="21"/>
          </p:nvPr>
        </p:nvSpPr>
        <p:spPr/>
        <p:txBody>
          <a:bodyPr/>
          <a:lstStyle/>
          <a:p>
            <a:r>
              <a:rPr lang="ar-SA" dirty="0"/>
              <a:t>النشاط 2</a:t>
            </a:r>
          </a:p>
        </p:txBody>
      </p:sp>
      <p:sp>
        <p:nvSpPr>
          <p:cNvPr id="78" name="عنصر نائب للنص 77">
            <a:extLst>
              <a:ext uri="{FF2B5EF4-FFF2-40B4-BE49-F238E27FC236}">
                <a16:creationId xmlns:a16="http://schemas.microsoft.com/office/drawing/2014/main" id="{1BE6FCB8-8804-44A4-8EAB-2AF8E2DC35FB}"/>
              </a:ext>
            </a:extLst>
          </p:cNvPr>
          <p:cNvSpPr>
            <a:spLocks noGrp="1"/>
          </p:cNvSpPr>
          <p:nvPr>
            <p:ph type="body" sz="quarter" idx="22"/>
          </p:nvPr>
        </p:nvSpPr>
        <p:spPr/>
        <p:txBody>
          <a:bodyPr/>
          <a:lstStyle/>
          <a:p>
            <a:r>
              <a:rPr lang="ar-SA" dirty="0"/>
              <a:t>النشاط 3</a:t>
            </a:r>
          </a:p>
        </p:txBody>
      </p:sp>
      <p:sp>
        <p:nvSpPr>
          <p:cNvPr id="80" name="عنصر نائب للنص 79">
            <a:extLst>
              <a:ext uri="{FF2B5EF4-FFF2-40B4-BE49-F238E27FC236}">
                <a16:creationId xmlns:a16="http://schemas.microsoft.com/office/drawing/2014/main" id="{644BDAE4-A1D9-4D39-8AF8-F5B83A6EB6F7}"/>
              </a:ext>
            </a:extLst>
          </p:cNvPr>
          <p:cNvSpPr>
            <a:spLocks noGrp="1"/>
          </p:cNvSpPr>
          <p:nvPr>
            <p:ph type="body" sz="quarter" idx="23"/>
          </p:nvPr>
        </p:nvSpPr>
        <p:spPr/>
        <p:txBody>
          <a:bodyPr/>
          <a:lstStyle/>
          <a:p>
            <a:r>
              <a:rPr lang="ar-SA" dirty="0"/>
              <a:t>النشاط 4</a:t>
            </a:r>
          </a:p>
        </p:txBody>
      </p:sp>
      <p:sp>
        <p:nvSpPr>
          <p:cNvPr id="82" name="عنصر نائب للنص 81">
            <a:extLst>
              <a:ext uri="{FF2B5EF4-FFF2-40B4-BE49-F238E27FC236}">
                <a16:creationId xmlns:a16="http://schemas.microsoft.com/office/drawing/2014/main" id="{5B528086-6725-4D4A-9C5E-2946E3A1CCE7}"/>
              </a:ext>
            </a:extLst>
          </p:cNvPr>
          <p:cNvSpPr>
            <a:spLocks noGrp="1"/>
          </p:cNvSpPr>
          <p:nvPr>
            <p:ph type="body" sz="quarter" idx="24"/>
          </p:nvPr>
        </p:nvSpPr>
        <p:spPr/>
        <p:txBody>
          <a:bodyPr/>
          <a:lstStyle/>
          <a:p>
            <a:r>
              <a:rPr lang="ar-SA" dirty="0"/>
              <a:t>النشاط 5</a:t>
            </a:r>
          </a:p>
        </p:txBody>
      </p:sp>
      <p:sp>
        <p:nvSpPr>
          <p:cNvPr id="84" name="عنصر نائب للنص 83">
            <a:extLst>
              <a:ext uri="{FF2B5EF4-FFF2-40B4-BE49-F238E27FC236}">
                <a16:creationId xmlns:a16="http://schemas.microsoft.com/office/drawing/2014/main" id="{1C0FDED2-494E-4802-B741-B45B132FF16E}"/>
              </a:ext>
            </a:extLst>
          </p:cNvPr>
          <p:cNvSpPr>
            <a:spLocks noGrp="1"/>
          </p:cNvSpPr>
          <p:nvPr>
            <p:ph type="body" sz="quarter" idx="13"/>
          </p:nvPr>
        </p:nvSpPr>
        <p:spPr/>
        <p:txBody>
          <a:bodyPr/>
          <a:lstStyle/>
          <a:p>
            <a:r>
              <a:rPr lang="ar-SA" dirty="0"/>
              <a:t>الخميس</a:t>
            </a:r>
          </a:p>
        </p:txBody>
      </p:sp>
      <p:sp>
        <p:nvSpPr>
          <p:cNvPr id="86" name="عنصر نائب للنص 85">
            <a:extLst>
              <a:ext uri="{FF2B5EF4-FFF2-40B4-BE49-F238E27FC236}">
                <a16:creationId xmlns:a16="http://schemas.microsoft.com/office/drawing/2014/main" id="{B0A7B4BB-F989-46CE-8D42-4D72667DF9E9}"/>
              </a:ext>
            </a:extLst>
          </p:cNvPr>
          <p:cNvSpPr>
            <a:spLocks noGrp="1"/>
          </p:cNvSpPr>
          <p:nvPr>
            <p:ph type="body" sz="quarter" idx="14"/>
          </p:nvPr>
        </p:nvSpPr>
        <p:spPr/>
        <p:txBody>
          <a:bodyPr/>
          <a:lstStyle/>
          <a:p>
            <a:r>
              <a:rPr lang="ar-SA" dirty="0"/>
              <a:t>النشاط 1</a:t>
            </a:r>
          </a:p>
        </p:txBody>
      </p:sp>
      <p:sp>
        <p:nvSpPr>
          <p:cNvPr id="88" name="عنصر نائب للنص 87">
            <a:extLst>
              <a:ext uri="{FF2B5EF4-FFF2-40B4-BE49-F238E27FC236}">
                <a16:creationId xmlns:a16="http://schemas.microsoft.com/office/drawing/2014/main" id="{952A8021-9482-4F1F-AC49-F36E69D968AB}"/>
              </a:ext>
            </a:extLst>
          </p:cNvPr>
          <p:cNvSpPr>
            <a:spLocks noGrp="1"/>
          </p:cNvSpPr>
          <p:nvPr>
            <p:ph type="body" sz="quarter" idx="15"/>
          </p:nvPr>
        </p:nvSpPr>
        <p:spPr/>
        <p:txBody>
          <a:bodyPr/>
          <a:lstStyle/>
          <a:p>
            <a:r>
              <a:rPr lang="ar-SA" dirty="0"/>
              <a:t>النشاط 2</a:t>
            </a:r>
          </a:p>
        </p:txBody>
      </p:sp>
      <p:sp>
        <p:nvSpPr>
          <p:cNvPr id="90" name="عنصر نائب للنص 89">
            <a:extLst>
              <a:ext uri="{FF2B5EF4-FFF2-40B4-BE49-F238E27FC236}">
                <a16:creationId xmlns:a16="http://schemas.microsoft.com/office/drawing/2014/main" id="{F0410FE9-0408-4C16-B56C-F2E14E23FABB}"/>
              </a:ext>
            </a:extLst>
          </p:cNvPr>
          <p:cNvSpPr>
            <a:spLocks noGrp="1"/>
          </p:cNvSpPr>
          <p:nvPr>
            <p:ph type="body" sz="quarter" idx="16"/>
          </p:nvPr>
        </p:nvSpPr>
        <p:spPr/>
        <p:txBody>
          <a:bodyPr/>
          <a:lstStyle/>
          <a:p>
            <a:r>
              <a:rPr lang="ar-SA" dirty="0"/>
              <a:t>النشاط 3</a:t>
            </a:r>
          </a:p>
        </p:txBody>
      </p:sp>
      <p:sp>
        <p:nvSpPr>
          <p:cNvPr id="92" name="عنصر نائب للنص 91">
            <a:extLst>
              <a:ext uri="{FF2B5EF4-FFF2-40B4-BE49-F238E27FC236}">
                <a16:creationId xmlns:a16="http://schemas.microsoft.com/office/drawing/2014/main" id="{AB2C4125-BF6D-4940-AD6E-FC6C99200FC3}"/>
              </a:ext>
            </a:extLst>
          </p:cNvPr>
          <p:cNvSpPr>
            <a:spLocks noGrp="1"/>
          </p:cNvSpPr>
          <p:nvPr>
            <p:ph type="body" sz="quarter" idx="17"/>
          </p:nvPr>
        </p:nvSpPr>
        <p:spPr/>
        <p:txBody>
          <a:bodyPr/>
          <a:lstStyle/>
          <a:p>
            <a:r>
              <a:rPr lang="ar-SA" dirty="0"/>
              <a:t>النشاط 4</a:t>
            </a:r>
          </a:p>
        </p:txBody>
      </p:sp>
      <p:sp>
        <p:nvSpPr>
          <p:cNvPr id="94" name="عنصر نائب للنص 93">
            <a:extLst>
              <a:ext uri="{FF2B5EF4-FFF2-40B4-BE49-F238E27FC236}">
                <a16:creationId xmlns:a16="http://schemas.microsoft.com/office/drawing/2014/main" id="{DEFB353A-2A60-4672-B678-D1079125A08A}"/>
              </a:ext>
            </a:extLst>
          </p:cNvPr>
          <p:cNvSpPr>
            <a:spLocks noGrp="1"/>
          </p:cNvSpPr>
          <p:nvPr>
            <p:ph type="body" sz="quarter" idx="18"/>
          </p:nvPr>
        </p:nvSpPr>
        <p:spPr/>
        <p:txBody>
          <a:bodyPr/>
          <a:lstStyle/>
          <a:p>
            <a:r>
              <a:rPr lang="ar-SA" dirty="0"/>
              <a:t>النشاط 5</a:t>
            </a:r>
          </a:p>
        </p:txBody>
      </p:sp>
      <p:sp>
        <p:nvSpPr>
          <p:cNvPr id="97" name="عنصر نائب لرقم الشريحة 96">
            <a:extLst>
              <a:ext uri="{FF2B5EF4-FFF2-40B4-BE49-F238E27FC236}">
                <a16:creationId xmlns:a16="http://schemas.microsoft.com/office/drawing/2014/main" id="{F384D403-591F-4386-8B82-233D7AAB2E92}"/>
              </a:ext>
            </a:extLst>
          </p:cNvPr>
          <p:cNvSpPr>
            <a:spLocks noGrp="1"/>
          </p:cNvSpPr>
          <p:nvPr>
            <p:ph type="sldNum" sz="quarter" idx="12"/>
          </p:nvPr>
        </p:nvSpPr>
        <p:spPr/>
        <p:txBody>
          <a:bodyPr/>
          <a:lstStyle/>
          <a:p>
            <a:pPr algn="r"/>
            <a:fld id="{018D0437-1013-4385-8D54-815F651F9982}" type="slidenum">
              <a:rPr lang="en-US" smtClean="0"/>
              <a:pPr algn="r"/>
              <a:t>17</a:t>
            </a:fld>
            <a:endParaRPr lang="en-US"/>
          </a:p>
        </p:txBody>
      </p:sp>
    </p:spTree>
    <p:extLst>
      <p:ext uri="{BB962C8B-B14F-4D97-AF65-F5344CB8AC3E}">
        <p14:creationId xmlns:p14="http://schemas.microsoft.com/office/powerpoint/2010/main" val="6854875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p:txBody>
          <a:bodyPr/>
          <a:lstStyle/>
          <a:p>
            <a:r>
              <a:rPr lang="ar-SA" dirty="0"/>
              <a:t>هذا نص يمكـن أن يستبدل</a:t>
            </a:r>
            <a:endParaRPr lang="en-US" dirty="0"/>
          </a:p>
        </p:txBody>
      </p:sp>
      <p:sp>
        <p:nvSpPr>
          <p:cNvPr id="4" name="Text Placeholder 3"/>
          <p:cNvSpPr>
            <a:spLocks noGrp="1"/>
          </p:cNvSpPr>
          <p:nvPr>
            <p:ph type="body" sz="quarter" idx="29"/>
          </p:nvPr>
        </p:nvSpPr>
        <p:spPr/>
        <p:txBody>
          <a:bodyPr/>
          <a:lstStyle/>
          <a:p>
            <a:r>
              <a:rPr lang="ar-SA" dirty="0"/>
              <a:t>هذا نص يمكـن أن يستبدل</a:t>
            </a:r>
            <a:endParaRPr lang="en-US" dirty="0"/>
          </a:p>
        </p:txBody>
      </p:sp>
      <p:sp>
        <p:nvSpPr>
          <p:cNvPr id="5" name="Text Placeholder 4"/>
          <p:cNvSpPr>
            <a:spLocks noGrp="1"/>
          </p:cNvSpPr>
          <p:nvPr>
            <p:ph type="body" sz="quarter" idx="30"/>
          </p:nvPr>
        </p:nvSpPr>
        <p:spPr/>
        <p:txBody>
          <a:bodyPr/>
          <a:lstStyle/>
          <a:p>
            <a:r>
              <a:rPr lang="ar-SA" dirty="0"/>
              <a:t>هذا نص يمكـن أن يستبدل</a:t>
            </a:r>
            <a:endParaRPr lang="en-US" dirty="0"/>
          </a:p>
        </p:txBody>
      </p:sp>
      <p:sp>
        <p:nvSpPr>
          <p:cNvPr id="7" name="عنوان 6">
            <a:extLst>
              <a:ext uri="{FF2B5EF4-FFF2-40B4-BE49-F238E27FC236}">
                <a16:creationId xmlns:a16="http://schemas.microsoft.com/office/drawing/2014/main" id="{9CBA75E7-80B5-4DC3-96DB-F2AB6B734CAB}"/>
              </a:ext>
            </a:extLst>
          </p:cNvPr>
          <p:cNvSpPr>
            <a:spLocks noGrp="1"/>
          </p:cNvSpPr>
          <p:nvPr>
            <p:ph type="title"/>
          </p:nvPr>
        </p:nvSpPr>
        <p:spPr/>
        <p:txBody>
          <a:bodyPr/>
          <a:lstStyle/>
          <a:p>
            <a:r>
              <a:rPr lang="ar-SA" dirty="0"/>
              <a:t>أيقونات مع نصوص</a:t>
            </a:r>
          </a:p>
        </p:txBody>
      </p:sp>
      <p:sp>
        <p:nvSpPr>
          <p:cNvPr id="8" name="عنصر نائب لرقم الشريحة 7">
            <a:extLst>
              <a:ext uri="{FF2B5EF4-FFF2-40B4-BE49-F238E27FC236}">
                <a16:creationId xmlns:a16="http://schemas.microsoft.com/office/drawing/2014/main" id="{809396BA-935F-4ED8-AA4C-6166E54B5748}"/>
              </a:ext>
            </a:extLst>
          </p:cNvPr>
          <p:cNvSpPr>
            <a:spLocks noGrp="1"/>
          </p:cNvSpPr>
          <p:nvPr>
            <p:ph type="sldNum" sz="quarter" idx="12"/>
          </p:nvPr>
        </p:nvSpPr>
        <p:spPr/>
        <p:txBody>
          <a:bodyPr/>
          <a:lstStyle/>
          <a:p>
            <a:pPr algn="r"/>
            <a:fld id="{018D0437-1013-4385-8D54-815F651F9982}" type="slidenum">
              <a:rPr lang="en-US" smtClean="0"/>
              <a:pPr algn="r"/>
              <a:t>18</a:t>
            </a:fld>
            <a:endParaRPr lang="en-US"/>
          </a:p>
        </p:txBody>
      </p:sp>
    </p:spTree>
    <p:extLst>
      <p:ext uri="{BB962C8B-B14F-4D97-AF65-F5344CB8AC3E}">
        <p14:creationId xmlns:p14="http://schemas.microsoft.com/office/powerpoint/2010/main" val="23601966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عنــوان الشـريحة</a:t>
            </a:r>
            <a:endParaRPr lang="en-US" dirty="0"/>
          </a:p>
        </p:txBody>
      </p:sp>
      <p:sp>
        <p:nvSpPr>
          <p:cNvPr id="8" name="Text Placeholder 7"/>
          <p:cNvSpPr>
            <a:spLocks noGrp="1"/>
          </p:cNvSpPr>
          <p:nvPr>
            <p:ph type="body" sz="quarter" idx="30"/>
          </p:nvPr>
        </p:nvSpPr>
        <p:spPr/>
        <p:txBody>
          <a:bodyPr/>
          <a:lstStyle/>
          <a:p>
            <a:r>
              <a:rPr lang="en-US" dirty="0"/>
              <a:t>1</a:t>
            </a:r>
          </a:p>
        </p:txBody>
      </p:sp>
      <p:sp>
        <p:nvSpPr>
          <p:cNvPr id="9" name="Text Placeholder 8"/>
          <p:cNvSpPr>
            <a:spLocks noGrp="1"/>
          </p:cNvSpPr>
          <p:nvPr>
            <p:ph type="body" sz="quarter" idx="31"/>
          </p:nvPr>
        </p:nvSpPr>
        <p:spPr/>
        <p:txBody>
          <a:bodyPr/>
          <a:lstStyle/>
          <a:p>
            <a:r>
              <a:rPr lang="en-US" dirty="0"/>
              <a:t>2</a:t>
            </a:r>
          </a:p>
        </p:txBody>
      </p:sp>
      <p:sp>
        <p:nvSpPr>
          <p:cNvPr id="10" name="Text Placeholder 9"/>
          <p:cNvSpPr>
            <a:spLocks noGrp="1"/>
          </p:cNvSpPr>
          <p:nvPr>
            <p:ph type="body" sz="quarter" idx="32"/>
          </p:nvPr>
        </p:nvSpPr>
        <p:spPr/>
        <p:txBody>
          <a:bodyPr/>
          <a:lstStyle/>
          <a:p>
            <a:r>
              <a:rPr lang="en-US" dirty="0"/>
              <a:t>3</a:t>
            </a:r>
          </a:p>
        </p:txBody>
      </p:sp>
      <p:sp>
        <p:nvSpPr>
          <p:cNvPr id="11" name="Text Placeholder 10"/>
          <p:cNvSpPr>
            <a:spLocks noGrp="1"/>
          </p:cNvSpPr>
          <p:nvPr>
            <p:ph type="body" sz="quarter" idx="33"/>
          </p:nvPr>
        </p:nvSpPr>
        <p:spPr/>
        <p:txBody>
          <a:bodyPr/>
          <a:lstStyle/>
          <a:p>
            <a:r>
              <a:rPr lang="en-US" dirty="0"/>
              <a:t>4</a:t>
            </a:r>
          </a:p>
        </p:txBody>
      </p:sp>
      <p:sp>
        <p:nvSpPr>
          <p:cNvPr id="13" name="عنصر نائب للنص 12">
            <a:extLst>
              <a:ext uri="{FF2B5EF4-FFF2-40B4-BE49-F238E27FC236}">
                <a16:creationId xmlns:a16="http://schemas.microsoft.com/office/drawing/2014/main" id="{506B969D-EA79-46B8-8777-E8B998F1BD60}"/>
              </a:ext>
            </a:extLst>
          </p:cNvPr>
          <p:cNvSpPr>
            <a:spLocks noGrp="1"/>
          </p:cNvSpPr>
          <p:nvPr>
            <p:ph type="body" sz="quarter" idx="26"/>
          </p:nvPr>
        </p:nvSpPr>
        <p:spPr/>
        <p:txBody>
          <a:bodyPr/>
          <a:lstStyle/>
          <a:p>
            <a:r>
              <a:rPr lang="ar-SA" dirty="0"/>
              <a:t>اكتب النــص هنــا</a:t>
            </a:r>
          </a:p>
        </p:txBody>
      </p:sp>
      <p:sp>
        <p:nvSpPr>
          <p:cNvPr id="15" name="عنصر نائب للنص 14">
            <a:extLst>
              <a:ext uri="{FF2B5EF4-FFF2-40B4-BE49-F238E27FC236}">
                <a16:creationId xmlns:a16="http://schemas.microsoft.com/office/drawing/2014/main" id="{9DA6F50D-A06A-4EEA-8A66-CA4E48F35A91}"/>
              </a:ext>
            </a:extLst>
          </p:cNvPr>
          <p:cNvSpPr>
            <a:spLocks noGrp="1"/>
          </p:cNvSpPr>
          <p:nvPr>
            <p:ph type="body" sz="quarter" idx="28"/>
          </p:nvPr>
        </p:nvSpPr>
        <p:spPr/>
        <p:txBody>
          <a:bodyPr/>
          <a:lstStyle/>
          <a:p>
            <a:r>
              <a:rPr lang="ar-SA" dirty="0"/>
              <a:t>اكتب النــص هنــا</a:t>
            </a:r>
          </a:p>
        </p:txBody>
      </p:sp>
      <p:sp>
        <p:nvSpPr>
          <p:cNvPr id="17" name="عنصر نائب للنص 16">
            <a:extLst>
              <a:ext uri="{FF2B5EF4-FFF2-40B4-BE49-F238E27FC236}">
                <a16:creationId xmlns:a16="http://schemas.microsoft.com/office/drawing/2014/main" id="{8B210E79-E057-4E09-949B-25689A7061D9}"/>
              </a:ext>
            </a:extLst>
          </p:cNvPr>
          <p:cNvSpPr>
            <a:spLocks noGrp="1"/>
          </p:cNvSpPr>
          <p:nvPr>
            <p:ph type="body" sz="quarter" idx="25"/>
          </p:nvPr>
        </p:nvSpPr>
        <p:spPr/>
        <p:txBody>
          <a:bodyPr/>
          <a:lstStyle/>
          <a:p>
            <a:r>
              <a:rPr lang="ar-SA" dirty="0"/>
              <a:t>عنــوان المخـطط</a:t>
            </a:r>
          </a:p>
        </p:txBody>
      </p:sp>
      <p:sp>
        <p:nvSpPr>
          <p:cNvPr id="19" name="عنصر نائب للنص 18">
            <a:extLst>
              <a:ext uri="{FF2B5EF4-FFF2-40B4-BE49-F238E27FC236}">
                <a16:creationId xmlns:a16="http://schemas.microsoft.com/office/drawing/2014/main" id="{01979A05-15C1-4AE4-9840-9BB85F5CD08E}"/>
              </a:ext>
            </a:extLst>
          </p:cNvPr>
          <p:cNvSpPr>
            <a:spLocks noGrp="1"/>
          </p:cNvSpPr>
          <p:nvPr>
            <p:ph type="body" sz="quarter" idx="29"/>
          </p:nvPr>
        </p:nvSpPr>
        <p:spPr/>
        <p:txBody>
          <a:bodyPr/>
          <a:lstStyle/>
          <a:p>
            <a:r>
              <a:rPr lang="ar-SA" dirty="0"/>
              <a:t>اكتب النــص هنــا</a:t>
            </a:r>
          </a:p>
        </p:txBody>
      </p:sp>
      <p:sp>
        <p:nvSpPr>
          <p:cNvPr id="21" name="عنصر نائب للنص 20">
            <a:extLst>
              <a:ext uri="{FF2B5EF4-FFF2-40B4-BE49-F238E27FC236}">
                <a16:creationId xmlns:a16="http://schemas.microsoft.com/office/drawing/2014/main" id="{B5566B23-C4F5-4182-85E4-6A43CF2A241E}"/>
              </a:ext>
            </a:extLst>
          </p:cNvPr>
          <p:cNvSpPr>
            <a:spLocks noGrp="1"/>
          </p:cNvSpPr>
          <p:nvPr>
            <p:ph type="body" sz="quarter" idx="27"/>
          </p:nvPr>
        </p:nvSpPr>
        <p:spPr/>
        <p:txBody>
          <a:bodyPr/>
          <a:lstStyle/>
          <a:p>
            <a:r>
              <a:rPr lang="ar-SA" dirty="0"/>
              <a:t>اكتب النــص هنــا</a:t>
            </a:r>
          </a:p>
        </p:txBody>
      </p:sp>
      <p:sp>
        <p:nvSpPr>
          <p:cNvPr id="22" name="عنصر نائب لرقم الشريحة 21">
            <a:extLst>
              <a:ext uri="{FF2B5EF4-FFF2-40B4-BE49-F238E27FC236}">
                <a16:creationId xmlns:a16="http://schemas.microsoft.com/office/drawing/2014/main" id="{B64A5A35-2C1C-4FEA-8096-672F55AD4854}"/>
              </a:ext>
            </a:extLst>
          </p:cNvPr>
          <p:cNvSpPr>
            <a:spLocks noGrp="1"/>
          </p:cNvSpPr>
          <p:nvPr>
            <p:ph type="sldNum" sz="quarter" idx="12"/>
          </p:nvPr>
        </p:nvSpPr>
        <p:spPr/>
        <p:txBody>
          <a:bodyPr/>
          <a:lstStyle/>
          <a:p>
            <a:pPr algn="r"/>
            <a:fld id="{018D0437-1013-4385-8D54-815F651F9982}" type="slidenum">
              <a:rPr lang="en-US" smtClean="0"/>
              <a:pPr algn="r"/>
              <a:t>19</a:t>
            </a:fld>
            <a:endParaRPr lang="en-US" dirty="0"/>
          </a:p>
        </p:txBody>
      </p:sp>
    </p:spTree>
    <p:extLst>
      <p:ext uri="{BB962C8B-B14F-4D97-AF65-F5344CB8AC3E}">
        <p14:creationId xmlns:p14="http://schemas.microsoft.com/office/powerpoint/2010/main" val="256119448"/>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صر نائب للنص 14">
            <a:extLst>
              <a:ext uri="{FF2B5EF4-FFF2-40B4-BE49-F238E27FC236}">
                <a16:creationId xmlns:a16="http://schemas.microsoft.com/office/drawing/2014/main" id="{C9207E93-B143-4C6A-B3C0-E147B81820DD}"/>
              </a:ext>
            </a:extLst>
          </p:cNvPr>
          <p:cNvSpPr>
            <a:spLocks noGrp="1"/>
          </p:cNvSpPr>
          <p:nvPr>
            <p:ph type="body" sz="quarter" idx="18"/>
          </p:nvPr>
        </p:nvSpPr>
        <p:spPr/>
        <p:txBody>
          <a:bodyPr/>
          <a:lstStyle/>
          <a:p>
            <a:r>
              <a:rPr lang="ar-SA" dirty="0"/>
              <a:t>المحتوى</a:t>
            </a:r>
          </a:p>
        </p:txBody>
      </p:sp>
      <p:sp>
        <p:nvSpPr>
          <p:cNvPr id="17" name="عنصر نائب للنص 16">
            <a:extLst>
              <a:ext uri="{FF2B5EF4-FFF2-40B4-BE49-F238E27FC236}">
                <a16:creationId xmlns:a16="http://schemas.microsoft.com/office/drawing/2014/main" id="{F275E1C5-7E6B-46D3-A6B8-5FA213FFF2FD}"/>
              </a:ext>
            </a:extLst>
          </p:cNvPr>
          <p:cNvSpPr>
            <a:spLocks noGrp="1"/>
          </p:cNvSpPr>
          <p:nvPr>
            <p:ph type="body" sz="quarter" idx="19"/>
          </p:nvPr>
        </p:nvSpPr>
        <p:spPr/>
        <p:txBody>
          <a:bodyPr/>
          <a:lstStyle/>
          <a:p>
            <a:r>
              <a:rPr lang="ar-SA" dirty="0"/>
              <a:t>الإعلان</a:t>
            </a:r>
          </a:p>
        </p:txBody>
      </p:sp>
      <p:sp>
        <p:nvSpPr>
          <p:cNvPr id="19" name="عنصر نائب للنص 18">
            <a:extLst>
              <a:ext uri="{FF2B5EF4-FFF2-40B4-BE49-F238E27FC236}">
                <a16:creationId xmlns:a16="http://schemas.microsoft.com/office/drawing/2014/main" id="{7452DD3C-F173-4D69-9AA5-75B12D0EA3F6}"/>
              </a:ext>
            </a:extLst>
          </p:cNvPr>
          <p:cNvSpPr>
            <a:spLocks noGrp="1"/>
          </p:cNvSpPr>
          <p:nvPr>
            <p:ph type="body" sz="quarter" idx="21"/>
          </p:nvPr>
        </p:nvSpPr>
        <p:spPr/>
        <p:txBody>
          <a:bodyPr/>
          <a:lstStyle/>
          <a:p>
            <a:r>
              <a:rPr lang="ar-SA" dirty="0"/>
              <a:t>الروابط</a:t>
            </a:r>
          </a:p>
        </p:txBody>
      </p:sp>
      <p:sp>
        <p:nvSpPr>
          <p:cNvPr id="21" name="عنصر نائب للنص 20">
            <a:extLst>
              <a:ext uri="{FF2B5EF4-FFF2-40B4-BE49-F238E27FC236}">
                <a16:creationId xmlns:a16="http://schemas.microsoft.com/office/drawing/2014/main" id="{D57C421D-54A9-4D43-B993-99926ABF40B3}"/>
              </a:ext>
            </a:extLst>
          </p:cNvPr>
          <p:cNvSpPr>
            <a:spLocks noGrp="1"/>
          </p:cNvSpPr>
          <p:nvPr>
            <p:ph type="body" sz="quarter" idx="20"/>
          </p:nvPr>
        </p:nvSpPr>
        <p:spPr/>
        <p:txBody>
          <a:bodyPr/>
          <a:lstStyle/>
          <a:p>
            <a:r>
              <a:rPr lang="ar-SA" dirty="0"/>
              <a:t>متابعين جدد</a:t>
            </a:r>
          </a:p>
        </p:txBody>
      </p:sp>
      <p:sp>
        <p:nvSpPr>
          <p:cNvPr id="23" name="عنوان 22">
            <a:extLst>
              <a:ext uri="{FF2B5EF4-FFF2-40B4-BE49-F238E27FC236}">
                <a16:creationId xmlns:a16="http://schemas.microsoft.com/office/drawing/2014/main" id="{8C195136-0828-4BF2-9C66-1D7A62E90890}"/>
              </a:ext>
            </a:extLst>
          </p:cNvPr>
          <p:cNvSpPr>
            <a:spLocks noGrp="1"/>
          </p:cNvSpPr>
          <p:nvPr>
            <p:ph type="title"/>
          </p:nvPr>
        </p:nvSpPr>
        <p:spPr/>
        <p:txBody>
          <a:bodyPr/>
          <a:lstStyle/>
          <a:p>
            <a:r>
              <a:rPr lang="ar-SA" dirty="0"/>
              <a:t>خطـوات حملة تسويقية</a:t>
            </a:r>
          </a:p>
        </p:txBody>
      </p:sp>
      <p:sp>
        <p:nvSpPr>
          <p:cNvPr id="25" name="عنصر نائب للمحتوى 24">
            <a:extLst>
              <a:ext uri="{FF2B5EF4-FFF2-40B4-BE49-F238E27FC236}">
                <a16:creationId xmlns:a16="http://schemas.microsoft.com/office/drawing/2014/main" id="{155E4E44-AE3B-42F5-B2EE-D7E98F700683}"/>
              </a:ext>
            </a:extLst>
          </p:cNvPr>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a:p>
            <a:endParaRPr lang="ar-SA" dirty="0"/>
          </a:p>
        </p:txBody>
      </p:sp>
      <p:sp>
        <p:nvSpPr>
          <p:cNvPr id="2" name="عنصر نائب لرقم الشريحة 1">
            <a:extLst>
              <a:ext uri="{FF2B5EF4-FFF2-40B4-BE49-F238E27FC236}">
                <a16:creationId xmlns:a16="http://schemas.microsoft.com/office/drawing/2014/main" id="{D564A352-E544-4292-A5C8-124C0BAF2C48}"/>
              </a:ext>
            </a:extLst>
          </p:cNvPr>
          <p:cNvSpPr>
            <a:spLocks noGrp="1"/>
          </p:cNvSpPr>
          <p:nvPr>
            <p:ph type="sldNum" sz="quarter" idx="12"/>
          </p:nvPr>
        </p:nvSpPr>
        <p:spPr/>
        <p:txBody>
          <a:bodyPr/>
          <a:lstStyle/>
          <a:p>
            <a:pPr algn="r"/>
            <a:fld id="{018D0437-1013-4385-8D54-815F651F9982}" type="slidenum">
              <a:rPr lang="en-US" smtClean="0"/>
              <a:pPr algn="r"/>
              <a:t>2</a:t>
            </a:fld>
            <a:endParaRPr lang="en-US" dirty="0"/>
          </a:p>
        </p:txBody>
      </p:sp>
    </p:spTree>
    <p:extLst>
      <p:ext uri="{BB962C8B-B14F-4D97-AF65-F5344CB8AC3E}">
        <p14:creationId xmlns:p14="http://schemas.microsoft.com/office/powerpoint/2010/main" val="918671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6" name="عنوان 5">
            <a:extLst>
              <a:ext uri="{FF2B5EF4-FFF2-40B4-BE49-F238E27FC236}">
                <a16:creationId xmlns:a16="http://schemas.microsoft.com/office/drawing/2014/main" id="{8526324C-F9BB-4433-9506-A1F552488913}"/>
              </a:ext>
            </a:extLst>
          </p:cNvPr>
          <p:cNvSpPr>
            <a:spLocks noGrp="1"/>
          </p:cNvSpPr>
          <p:nvPr>
            <p:ph type="title"/>
          </p:nvPr>
        </p:nvSpPr>
        <p:spPr/>
        <p:txBody>
          <a:bodyPr/>
          <a:lstStyle/>
          <a:p>
            <a:r>
              <a:rPr lang="ar-SA" dirty="0"/>
              <a:t>الخطـــوات</a:t>
            </a:r>
          </a:p>
        </p:txBody>
      </p:sp>
      <p:sp>
        <p:nvSpPr>
          <p:cNvPr id="7" name="عنصر نائب لرقم الشريحة 6">
            <a:extLst>
              <a:ext uri="{FF2B5EF4-FFF2-40B4-BE49-F238E27FC236}">
                <a16:creationId xmlns:a16="http://schemas.microsoft.com/office/drawing/2014/main" id="{9BF2333B-5CB1-47C4-A2AB-3CCCE8C5EA6C}"/>
              </a:ext>
            </a:extLst>
          </p:cNvPr>
          <p:cNvSpPr>
            <a:spLocks noGrp="1"/>
          </p:cNvSpPr>
          <p:nvPr>
            <p:ph type="sldNum" sz="quarter" idx="12"/>
          </p:nvPr>
        </p:nvSpPr>
        <p:spPr/>
        <p:txBody>
          <a:bodyPr/>
          <a:lstStyle/>
          <a:p>
            <a:pPr algn="r"/>
            <a:fld id="{018D0437-1013-4385-8D54-815F651F9982}" type="slidenum">
              <a:rPr lang="en-US" smtClean="0"/>
              <a:pPr algn="r"/>
              <a:t>20</a:t>
            </a:fld>
            <a:endParaRPr lang="en-US"/>
          </a:p>
        </p:txBody>
      </p:sp>
    </p:spTree>
    <p:extLst>
      <p:ext uri="{BB962C8B-B14F-4D97-AF65-F5344CB8AC3E}">
        <p14:creationId xmlns:p14="http://schemas.microsoft.com/office/powerpoint/2010/main" val="8748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normAutofit/>
          </a:bodyPr>
          <a:lstStyle/>
          <a:p>
            <a:r>
              <a:rPr lang="ar-EG">
                <a:latin typeface="JF Flat" panose="02000500000000000000" pitchFamily="2" charset="-78"/>
                <a:cs typeface="JF Flat" panose="02000500000000000000" pitchFamily="2" charset="-78"/>
              </a:rPr>
              <a:t>هذا النص هو مثال لنص يمكن أن يستبدل في نفس المساحة</a:t>
            </a:r>
            <a:r>
              <a:rPr lang="ar-SA">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6"/>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5" name="Content Placeholder 4"/>
          <p:cNvSpPr>
            <a:spLocks noGrp="1"/>
          </p:cNvSpPr>
          <p:nvPr>
            <p:ph idx="14"/>
          </p:nvPr>
        </p:nvSpPr>
        <p:spPr/>
        <p:txBody>
          <a:bodyPr>
            <a:normAutofit/>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ل.</a:t>
            </a:r>
            <a:endParaRPr lang="ar-EG" dirty="0">
              <a:latin typeface="JF Flat" panose="02000500000000000000" pitchFamily="2" charset="-78"/>
              <a:cs typeface="JF Flat" panose="02000500000000000000" pitchFamily="2" charset="-78"/>
            </a:endParaRPr>
          </a:p>
        </p:txBody>
      </p:sp>
      <p:sp>
        <p:nvSpPr>
          <p:cNvPr id="7" name="عنوان 6">
            <a:extLst>
              <a:ext uri="{FF2B5EF4-FFF2-40B4-BE49-F238E27FC236}">
                <a16:creationId xmlns:a16="http://schemas.microsoft.com/office/drawing/2014/main" id="{619FE9D9-D907-4F8B-A5E1-57DFB7ECE1A9}"/>
              </a:ext>
            </a:extLst>
          </p:cNvPr>
          <p:cNvSpPr>
            <a:spLocks noGrp="1"/>
          </p:cNvSpPr>
          <p:nvPr>
            <p:ph type="title"/>
          </p:nvPr>
        </p:nvSpPr>
        <p:spPr/>
        <p:txBody>
          <a:bodyPr/>
          <a:lstStyle/>
          <a:p>
            <a:r>
              <a:rPr lang="ar-SA" dirty="0"/>
              <a:t>الخطـوات الثلاثـــة</a:t>
            </a:r>
          </a:p>
        </p:txBody>
      </p:sp>
      <p:sp>
        <p:nvSpPr>
          <p:cNvPr id="8" name="عنصر نائب لرقم الشريحة 7">
            <a:extLst>
              <a:ext uri="{FF2B5EF4-FFF2-40B4-BE49-F238E27FC236}">
                <a16:creationId xmlns:a16="http://schemas.microsoft.com/office/drawing/2014/main" id="{1C4A9F5F-CB67-4C42-9F64-D4A1B6FFD3EF}"/>
              </a:ext>
            </a:extLst>
          </p:cNvPr>
          <p:cNvSpPr>
            <a:spLocks noGrp="1"/>
          </p:cNvSpPr>
          <p:nvPr>
            <p:ph type="sldNum" sz="quarter" idx="12"/>
          </p:nvPr>
        </p:nvSpPr>
        <p:spPr/>
        <p:txBody>
          <a:bodyPr/>
          <a:lstStyle/>
          <a:p>
            <a:pPr algn="r"/>
            <a:fld id="{018D0437-1013-4385-8D54-815F651F9982}" type="slidenum">
              <a:rPr lang="en-US" smtClean="0"/>
              <a:pPr algn="r"/>
              <a:t>21</a:t>
            </a:fld>
            <a:endParaRPr lang="en-US"/>
          </a:p>
        </p:txBody>
      </p:sp>
    </p:spTree>
    <p:extLst>
      <p:ext uri="{BB962C8B-B14F-4D97-AF65-F5344CB8AC3E}">
        <p14:creationId xmlns:p14="http://schemas.microsoft.com/office/powerpoint/2010/main" val="914337204"/>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3F9FD0C0-C8F5-43D7-8BAD-751754492903}"/>
              </a:ext>
            </a:extLst>
          </p:cNvPr>
          <p:cNvSpPr>
            <a:spLocks noGrp="1"/>
          </p:cNvSpPr>
          <p:nvPr>
            <p:ph type="title"/>
          </p:nvPr>
        </p:nvSpPr>
        <p:spPr/>
        <p:txBody>
          <a:bodyPr/>
          <a:lstStyle/>
          <a:p>
            <a:r>
              <a:rPr lang="ar-SA" dirty="0"/>
              <a:t>عمليـة التسويق</a:t>
            </a:r>
          </a:p>
        </p:txBody>
      </p:sp>
      <p:sp>
        <p:nvSpPr>
          <p:cNvPr id="10" name="عنصر نائب للنص 9">
            <a:extLst>
              <a:ext uri="{FF2B5EF4-FFF2-40B4-BE49-F238E27FC236}">
                <a16:creationId xmlns:a16="http://schemas.microsoft.com/office/drawing/2014/main" id="{9C24CD90-A647-4D15-A723-39EEE4E2EA29}"/>
              </a:ext>
            </a:extLst>
          </p:cNvPr>
          <p:cNvSpPr>
            <a:spLocks noGrp="1"/>
          </p:cNvSpPr>
          <p:nvPr>
            <p:ph type="body" sz="quarter" idx="24"/>
          </p:nvPr>
        </p:nvSpPr>
        <p:spPr/>
        <p:txBody>
          <a:bodyPr/>
          <a:lstStyle/>
          <a:p>
            <a:pPr algn="justLow" rtl="0"/>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2" name="عنصر نائب للنص 11">
            <a:extLst>
              <a:ext uri="{FF2B5EF4-FFF2-40B4-BE49-F238E27FC236}">
                <a16:creationId xmlns:a16="http://schemas.microsoft.com/office/drawing/2014/main" id="{142012A9-376C-4706-B617-7DE035A9D486}"/>
              </a:ext>
            </a:extLst>
          </p:cNvPr>
          <p:cNvSpPr>
            <a:spLocks noGrp="1"/>
          </p:cNvSpPr>
          <p:nvPr>
            <p:ph type="body" sz="quarter" idx="25"/>
          </p:nvPr>
        </p:nvSpPr>
        <p:spPr/>
        <p:txBody>
          <a:bodyPr/>
          <a:lstStyle/>
          <a:p>
            <a:r>
              <a:rPr lang="ar-SA" dirty="0"/>
              <a:t>عنــوان المخطط</a:t>
            </a:r>
          </a:p>
        </p:txBody>
      </p:sp>
      <p:sp>
        <p:nvSpPr>
          <p:cNvPr id="14" name="عنصر نائب للنص 13">
            <a:extLst>
              <a:ext uri="{FF2B5EF4-FFF2-40B4-BE49-F238E27FC236}">
                <a16:creationId xmlns:a16="http://schemas.microsoft.com/office/drawing/2014/main" id="{1E20A151-8157-4EEF-A673-1F4C2BB4110F}"/>
              </a:ext>
            </a:extLst>
          </p:cNvPr>
          <p:cNvSpPr>
            <a:spLocks noGrp="1"/>
          </p:cNvSpPr>
          <p:nvPr>
            <p:ph type="body" sz="quarter" idx="22"/>
          </p:nvPr>
        </p:nvSpPr>
        <p:spPr/>
        <p:txBody>
          <a:bodyPr/>
          <a:lstStyle/>
          <a:p>
            <a:pPr algn="justLow"/>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6" name="عنصر نائب للنص 15">
            <a:extLst>
              <a:ext uri="{FF2B5EF4-FFF2-40B4-BE49-F238E27FC236}">
                <a16:creationId xmlns:a16="http://schemas.microsoft.com/office/drawing/2014/main" id="{65A8C358-A114-4676-9965-94EE368C00FB}"/>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رقم الشريحة 16">
            <a:extLst>
              <a:ext uri="{FF2B5EF4-FFF2-40B4-BE49-F238E27FC236}">
                <a16:creationId xmlns:a16="http://schemas.microsoft.com/office/drawing/2014/main" id="{9C9B0362-F8A6-4B8F-9844-150A40AF1AE9}"/>
              </a:ext>
            </a:extLst>
          </p:cNvPr>
          <p:cNvSpPr>
            <a:spLocks noGrp="1"/>
          </p:cNvSpPr>
          <p:nvPr>
            <p:ph type="sldNum" sz="quarter" idx="12"/>
          </p:nvPr>
        </p:nvSpPr>
        <p:spPr/>
        <p:txBody>
          <a:bodyPr/>
          <a:lstStyle/>
          <a:p>
            <a:pPr algn="r"/>
            <a:fld id="{018D0437-1013-4385-8D54-815F651F9982}" type="slidenum">
              <a:rPr lang="en-US" smtClean="0"/>
              <a:pPr algn="r"/>
              <a:t>22</a:t>
            </a:fld>
            <a:endParaRPr lang="en-US"/>
          </a:p>
        </p:txBody>
      </p:sp>
    </p:spTree>
    <p:extLst>
      <p:ext uri="{BB962C8B-B14F-4D97-AF65-F5344CB8AC3E}">
        <p14:creationId xmlns:p14="http://schemas.microsoft.com/office/powerpoint/2010/main" val="11773889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CAEEF00F-99DE-4C9D-9BCF-221D92DDC38E}"/>
              </a:ext>
            </a:extLst>
          </p:cNvPr>
          <p:cNvSpPr>
            <a:spLocks noGrp="1"/>
          </p:cNvSpPr>
          <p:nvPr>
            <p:ph type="title"/>
          </p:nvPr>
        </p:nvSpPr>
        <p:spPr/>
        <p:txBody>
          <a:bodyPr/>
          <a:lstStyle/>
          <a:p>
            <a:r>
              <a:rPr lang="ar-SA" dirty="0"/>
              <a:t>تســويق المنتجـات</a:t>
            </a:r>
          </a:p>
        </p:txBody>
      </p:sp>
      <p:sp>
        <p:nvSpPr>
          <p:cNvPr id="11" name="عنصر نائب للنص 10">
            <a:extLst>
              <a:ext uri="{FF2B5EF4-FFF2-40B4-BE49-F238E27FC236}">
                <a16:creationId xmlns:a16="http://schemas.microsoft.com/office/drawing/2014/main" id="{F6C819A4-5D1D-4512-A19C-D1B80E053747}"/>
              </a:ext>
            </a:extLst>
          </p:cNvPr>
          <p:cNvSpPr>
            <a:spLocks noGrp="1"/>
          </p:cNvSpPr>
          <p:nvPr>
            <p:ph type="body" sz="quarter" idx="24"/>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3" name="عنصر نائب للنص 12">
            <a:extLst>
              <a:ext uri="{FF2B5EF4-FFF2-40B4-BE49-F238E27FC236}">
                <a16:creationId xmlns:a16="http://schemas.microsoft.com/office/drawing/2014/main" id="{712AFBFF-5DF3-47FC-BD23-40D5333528B3}"/>
              </a:ext>
            </a:extLst>
          </p:cNvPr>
          <p:cNvSpPr>
            <a:spLocks noGrp="1"/>
          </p:cNvSpPr>
          <p:nvPr>
            <p:ph type="body" sz="quarter" idx="25"/>
          </p:nvPr>
        </p:nvSpPr>
        <p:spPr/>
        <p:txBody>
          <a:bodyPr/>
          <a:lstStyle/>
          <a:p>
            <a:r>
              <a:rPr lang="ar-SA" dirty="0"/>
              <a:t>التسـويق الإلكتـروني</a:t>
            </a:r>
          </a:p>
        </p:txBody>
      </p:sp>
      <p:sp>
        <p:nvSpPr>
          <p:cNvPr id="15" name="عنصر نائب للنص 14">
            <a:extLst>
              <a:ext uri="{FF2B5EF4-FFF2-40B4-BE49-F238E27FC236}">
                <a16:creationId xmlns:a16="http://schemas.microsoft.com/office/drawing/2014/main" id="{6E0F5C92-56A4-4484-9301-A6686B4D39F0}"/>
              </a:ext>
            </a:extLst>
          </p:cNvPr>
          <p:cNvSpPr>
            <a:spLocks noGrp="1"/>
          </p:cNvSpPr>
          <p:nvPr>
            <p:ph type="body" sz="quarter" idx="22"/>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لنص 16">
            <a:extLst>
              <a:ext uri="{FF2B5EF4-FFF2-40B4-BE49-F238E27FC236}">
                <a16:creationId xmlns:a16="http://schemas.microsoft.com/office/drawing/2014/main" id="{99607198-A39D-46CA-BB89-B34E19DA7B97}"/>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9" name="عنصر نائب للنص 18">
            <a:extLst>
              <a:ext uri="{FF2B5EF4-FFF2-40B4-BE49-F238E27FC236}">
                <a16:creationId xmlns:a16="http://schemas.microsoft.com/office/drawing/2014/main" id="{BFBF57D3-A71B-42D6-A7EA-880B1AC838A1}"/>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0" name="عنصر نائب لرقم الشريحة 19">
            <a:extLst>
              <a:ext uri="{FF2B5EF4-FFF2-40B4-BE49-F238E27FC236}">
                <a16:creationId xmlns:a16="http://schemas.microsoft.com/office/drawing/2014/main" id="{B89F924B-FDA5-4B1A-98E3-89347BC1B5F9}"/>
              </a:ext>
            </a:extLst>
          </p:cNvPr>
          <p:cNvSpPr>
            <a:spLocks noGrp="1"/>
          </p:cNvSpPr>
          <p:nvPr>
            <p:ph type="sldNum" sz="quarter" idx="12"/>
          </p:nvPr>
        </p:nvSpPr>
        <p:spPr/>
        <p:txBody>
          <a:bodyPr/>
          <a:lstStyle/>
          <a:p>
            <a:pPr algn="r"/>
            <a:fld id="{018D0437-1013-4385-8D54-815F651F9982}" type="slidenum">
              <a:rPr lang="en-US" smtClean="0"/>
              <a:pPr algn="r"/>
              <a:t>23</a:t>
            </a:fld>
            <a:endParaRPr lang="en-US"/>
          </a:p>
        </p:txBody>
      </p:sp>
    </p:spTree>
    <p:extLst>
      <p:ext uri="{BB962C8B-B14F-4D97-AF65-F5344CB8AC3E}">
        <p14:creationId xmlns:p14="http://schemas.microsoft.com/office/powerpoint/2010/main" val="29316370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تســويق المنتجـات</a:t>
            </a:r>
            <a:endParaRPr lang="en-US" dirty="0"/>
          </a:p>
        </p:txBody>
      </p:sp>
      <p:sp>
        <p:nvSpPr>
          <p:cNvPr id="3" name="Text Placeholder 2"/>
          <p:cNvSpPr>
            <a:spLocks noGrp="1"/>
          </p:cNvSpPr>
          <p:nvPr>
            <p:ph type="body" sz="quarter" idx="23"/>
          </p:nvPr>
        </p:nvSpPr>
        <p:spPr/>
        <p:txBody>
          <a:bodyPr/>
          <a:lstStyle/>
          <a:p>
            <a:r>
              <a:rPr lang="ar-SA" dirty="0"/>
              <a:t>اكتب النــص هنــا</a:t>
            </a:r>
          </a:p>
        </p:txBody>
      </p:sp>
      <p:sp>
        <p:nvSpPr>
          <p:cNvPr id="4" name="Text Placeholder 3"/>
          <p:cNvSpPr>
            <a:spLocks noGrp="1"/>
          </p:cNvSpPr>
          <p:nvPr>
            <p:ph type="body" sz="quarter" idx="24"/>
          </p:nvPr>
        </p:nvSpPr>
        <p:spPr/>
        <p:txBody>
          <a:bodyPr>
            <a:normAutofit/>
          </a:bodyPr>
          <a:lstStyle/>
          <a:p>
            <a:r>
              <a:rPr lang="ar-SA" dirty="0"/>
              <a:t>اكتب النــص هنــا</a:t>
            </a:r>
          </a:p>
        </p:txBody>
      </p:sp>
      <p:sp>
        <p:nvSpPr>
          <p:cNvPr id="5" name="Text Placeholder 4"/>
          <p:cNvSpPr>
            <a:spLocks noGrp="1"/>
          </p:cNvSpPr>
          <p:nvPr>
            <p:ph type="body" sz="quarter" idx="25"/>
          </p:nvPr>
        </p:nvSpPr>
        <p:spPr/>
        <p:txBody>
          <a:bodyPr/>
          <a:lstStyle/>
          <a:p>
            <a:r>
              <a:rPr lang="ar-SA" dirty="0"/>
              <a:t>اكتب النــص هنــا</a:t>
            </a:r>
          </a:p>
        </p:txBody>
      </p:sp>
      <p:sp>
        <p:nvSpPr>
          <p:cNvPr id="6" name="Text Placeholder 5"/>
          <p:cNvSpPr>
            <a:spLocks noGrp="1"/>
          </p:cNvSpPr>
          <p:nvPr>
            <p:ph type="body" sz="quarter" idx="26"/>
          </p:nvPr>
        </p:nvSpPr>
        <p:spPr/>
        <p:txBody>
          <a:bodyPr/>
          <a:lstStyle/>
          <a:p>
            <a:r>
              <a:rPr lang="ar-SA" dirty="0"/>
              <a:t>اكتب النــص هنــا</a:t>
            </a:r>
          </a:p>
        </p:txBody>
      </p:sp>
      <p:sp>
        <p:nvSpPr>
          <p:cNvPr id="7" name="Text Placeholder 6"/>
          <p:cNvSpPr>
            <a:spLocks noGrp="1"/>
          </p:cNvSpPr>
          <p:nvPr>
            <p:ph type="body" sz="quarter" idx="27"/>
          </p:nvPr>
        </p:nvSpPr>
        <p:spPr/>
        <p:txBody>
          <a:bodyPr/>
          <a:lstStyle/>
          <a:p>
            <a:r>
              <a:rPr lang="ar-SA" dirty="0"/>
              <a:t>اكتب النــص هنــا</a:t>
            </a:r>
          </a:p>
        </p:txBody>
      </p:sp>
      <p:sp>
        <p:nvSpPr>
          <p:cNvPr id="8" name="Text Placeholder 7"/>
          <p:cNvSpPr>
            <a:spLocks noGrp="1"/>
          </p:cNvSpPr>
          <p:nvPr>
            <p:ph type="body" sz="quarter" idx="28"/>
          </p:nvPr>
        </p:nvSpPr>
        <p:spPr/>
        <p:txBody>
          <a:bodyPr/>
          <a:lstStyle/>
          <a:p>
            <a:pPr lvl="0"/>
            <a:r>
              <a:rPr lang="ar-SA" dirty="0"/>
              <a:t>أساليب التسويق الإلكتروني</a:t>
            </a:r>
            <a:endParaRPr lang="en-US" dirty="0"/>
          </a:p>
        </p:txBody>
      </p:sp>
      <p:sp>
        <p:nvSpPr>
          <p:cNvPr id="9" name="عنصر نائب لرقم الشريحة 8">
            <a:extLst>
              <a:ext uri="{FF2B5EF4-FFF2-40B4-BE49-F238E27FC236}">
                <a16:creationId xmlns:a16="http://schemas.microsoft.com/office/drawing/2014/main" id="{386601BF-D56D-4DA4-8937-F861B0D6E989}"/>
              </a:ext>
            </a:extLst>
          </p:cNvPr>
          <p:cNvSpPr>
            <a:spLocks noGrp="1"/>
          </p:cNvSpPr>
          <p:nvPr>
            <p:ph type="sldNum" sz="quarter" idx="12"/>
          </p:nvPr>
        </p:nvSpPr>
        <p:spPr/>
        <p:txBody>
          <a:bodyPr/>
          <a:lstStyle/>
          <a:p>
            <a:pPr algn="r"/>
            <a:fld id="{018D0437-1013-4385-8D54-815F651F9982}" type="slidenum">
              <a:rPr lang="en-US" smtClean="0"/>
              <a:pPr algn="r"/>
              <a:t>24</a:t>
            </a:fld>
            <a:endParaRPr lang="en-US"/>
          </a:p>
        </p:txBody>
      </p:sp>
    </p:spTree>
    <p:extLst>
      <p:ext uri="{BB962C8B-B14F-4D97-AF65-F5344CB8AC3E}">
        <p14:creationId xmlns:p14="http://schemas.microsoft.com/office/powerpoint/2010/main" val="417142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أسهــم نصيــة</a:t>
            </a:r>
            <a:endParaRPr lang="en-US" dirty="0"/>
          </a:p>
        </p:txBody>
      </p:sp>
      <p:sp>
        <p:nvSpPr>
          <p:cNvPr id="10" name="عنصر نائب للنص 9">
            <a:extLst>
              <a:ext uri="{FF2B5EF4-FFF2-40B4-BE49-F238E27FC236}">
                <a16:creationId xmlns:a16="http://schemas.microsoft.com/office/drawing/2014/main" id="{67E1F76F-AA82-495C-B132-0D7A44B5ABA1}"/>
              </a:ext>
            </a:extLst>
          </p:cNvPr>
          <p:cNvSpPr>
            <a:spLocks noGrp="1"/>
          </p:cNvSpPr>
          <p:nvPr>
            <p:ph type="body" sz="quarter" idx="20"/>
          </p:nvPr>
        </p:nvSpPr>
        <p:spPr/>
        <p:txBody>
          <a:bodyPr/>
          <a:lstStyle/>
          <a:p>
            <a:r>
              <a:rPr lang="ar-SA" dirty="0"/>
              <a:t>العنوان الأول</a:t>
            </a:r>
          </a:p>
        </p:txBody>
      </p:sp>
      <p:sp>
        <p:nvSpPr>
          <p:cNvPr id="12" name="عنصر نائب للنص 11">
            <a:extLst>
              <a:ext uri="{FF2B5EF4-FFF2-40B4-BE49-F238E27FC236}">
                <a16:creationId xmlns:a16="http://schemas.microsoft.com/office/drawing/2014/main" id="{07BC584A-94B3-47B2-94B7-587ABC51EC10}"/>
              </a:ext>
            </a:extLst>
          </p:cNvPr>
          <p:cNvSpPr>
            <a:spLocks noGrp="1"/>
          </p:cNvSpPr>
          <p:nvPr>
            <p:ph type="body" sz="quarter" idx="23"/>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8A0737E5-86E1-4276-B7AA-B0D9863969F7}"/>
              </a:ext>
            </a:extLst>
          </p:cNvPr>
          <p:cNvSpPr>
            <a:spLocks noGrp="1"/>
          </p:cNvSpPr>
          <p:nvPr>
            <p:ph type="body" sz="quarter" idx="22"/>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16" name="عنصر نائب للنص 15">
            <a:extLst>
              <a:ext uri="{FF2B5EF4-FFF2-40B4-BE49-F238E27FC236}">
                <a16:creationId xmlns:a16="http://schemas.microsoft.com/office/drawing/2014/main" id="{FB12BB5A-D576-464C-AEF5-7570B8AB2C5D}"/>
              </a:ext>
            </a:extLst>
          </p:cNvPr>
          <p:cNvSpPr>
            <a:spLocks noGrp="1"/>
          </p:cNvSpPr>
          <p:nvPr>
            <p:ph type="body" sz="quarter" idx="19"/>
          </p:nvPr>
        </p:nvSpPr>
        <p:spPr/>
        <p:txBody>
          <a:bodyPr/>
          <a:lstStyle/>
          <a:p>
            <a:r>
              <a:rPr lang="ar-SA" dirty="0"/>
              <a:t>العنوان الثاني</a:t>
            </a:r>
          </a:p>
        </p:txBody>
      </p:sp>
      <p:sp>
        <p:nvSpPr>
          <p:cNvPr id="18" name="عنصر نائب للنص 17">
            <a:extLst>
              <a:ext uri="{FF2B5EF4-FFF2-40B4-BE49-F238E27FC236}">
                <a16:creationId xmlns:a16="http://schemas.microsoft.com/office/drawing/2014/main" id="{BE27154A-DAEF-4BD7-828C-FA7BD359A5C2}"/>
              </a:ext>
            </a:extLst>
          </p:cNvPr>
          <p:cNvSpPr>
            <a:spLocks noGrp="1"/>
          </p:cNvSpPr>
          <p:nvPr>
            <p:ph type="body" sz="quarter" idx="18"/>
          </p:nvPr>
        </p:nvSpPr>
        <p:spPr/>
        <p:txBody>
          <a:bodyPr/>
          <a:lstStyle/>
          <a:p>
            <a:r>
              <a:rPr lang="ar-SA" dirty="0"/>
              <a:t>العنوان الثالث</a:t>
            </a:r>
          </a:p>
        </p:txBody>
      </p:sp>
      <p:sp>
        <p:nvSpPr>
          <p:cNvPr id="20" name="عنصر نائب للنص 19">
            <a:extLst>
              <a:ext uri="{FF2B5EF4-FFF2-40B4-BE49-F238E27FC236}">
                <a16:creationId xmlns:a16="http://schemas.microsoft.com/office/drawing/2014/main" id="{0854A239-8E05-4F05-99D7-06CE6FD3D1CA}"/>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1" name="عنصر نائب لرقم الشريحة 20">
            <a:extLst>
              <a:ext uri="{FF2B5EF4-FFF2-40B4-BE49-F238E27FC236}">
                <a16:creationId xmlns:a16="http://schemas.microsoft.com/office/drawing/2014/main" id="{E87CE5EB-B960-4490-B215-A0A8AB8AAEFF}"/>
              </a:ext>
            </a:extLst>
          </p:cNvPr>
          <p:cNvSpPr>
            <a:spLocks noGrp="1"/>
          </p:cNvSpPr>
          <p:nvPr>
            <p:ph type="sldNum" sz="quarter" idx="12"/>
          </p:nvPr>
        </p:nvSpPr>
        <p:spPr/>
        <p:txBody>
          <a:bodyPr/>
          <a:lstStyle/>
          <a:p>
            <a:pPr algn="r"/>
            <a:fld id="{018D0437-1013-4385-8D54-815F651F9982}" type="slidenum">
              <a:rPr lang="en-US" smtClean="0"/>
              <a:pPr algn="r"/>
              <a:t>25</a:t>
            </a:fld>
            <a:endParaRPr lang="en-US"/>
          </a:p>
        </p:txBody>
      </p:sp>
    </p:spTree>
    <p:extLst>
      <p:ext uri="{BB962C8B-B14F-4D97-AF65-F5344CB8AC3E}">
        <p14:creationId xmlns:p14="http://schemas.microsoft.com/office/powerpoint/2010/main" val="1301032241"/>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E97D61CE-75B4-4ABE-B887-198BEEC9550C}"/>
              </a:ext>
            </a:extLst>
          </p:cNvPr>
          <p:cNvSpPr>
            <a:spLocks noGrp="1"/>
          </p:cNvSpPr>
          <p:nvPr>
            <p:ph type="title"/>
          </p:nvPr>
        </p:nvSpPr>
        <p:spPr/>
        <p:txBody>
          <a:bodyPr/>
          <a:lstStyle/>
          <a:p>
            <a:r>
              <a:rPr lang="ar-SA" dirty="0"/>
              <a:t>خطوات عمل الإعلان</a:t>
            </a:r>
          </a:p>
        </p:txBody>
      </p:sp>
      <p:sp>
        <p:nvSpPr>
          <p:cNvPr id="9" name="عنصر نائب للنص 8">
            <a:extLst>
              <a:ext uri="{FF2B5EF4-FFF2-40B4-BE49-F238E27FC236}">
                <a16:creationId xmlns:a16="http://schemas.microsoft.com/office/drawing/2014/main" id="{1C905349-43A0-430A-A050-DE7BCD6A8F55}"/>
              </a:ext>
            </a:extLst>
          </p:cNvPr>
          <p:cNvSpPr>
            <a:spLocks noGrp="1"/>
          </p:cNvSpPr>
          <p:nvPr>
            <p:ph type="body" sz="quarter" idx="24"/>
          </p:nvPr>
        </p:nvSpPr>
        <p:spPr/>
        <p:txBody>
          <a:bodyPr/>
          <a:lstStyle/>
          <a:p>
            <a:r>
              <a:rPr lang="ar-SA" dirty="0"/>
              <a:t>الخطوة الثانية</a:t>
            </a:r>
          </a:p>
        </p:txBody>
      </p:sp>
      <p:sp>
        <p:nvSpPr>
          <p:cNvPr id="11" name="عنصر نائب للنص 10">
            <a:extLst>
              <a:ext uri="{FF2B5EF4-FFF2-40B4-BE49-F238E27FC236}">
                <a16:creationId xmlns:a16="http://schemas.microsoft.com/office/drawing/2014/main" id="{735981AC-5749-4538-8E08-4B030D98BBD4}"/>
              </a:ext>
            </a:extLst>
          </p:cNvPr>
          <p:cNvSpPr>
            <a:spLocks noGrp="1"/>
          </p:cNvSpPr>
          <p:nvPr>
            <p:ph type="body" sz="quarter" idx="22"/>
          </p:nvPr>
        </p:nvSpPr>
        <p:spPr/>
        <p:txBody>
          <a:bodyPr/>
          <a:lstStyle/>
          <a:p>
            <a:r>
              <a:rPr lang="ar-SA" dirty="0"/>
              <a:t>الخطوة الثالثـة</a:t>
            </a:r>
          </a:p>
        </p:txBody>
      </p:sp>
      <p:sp>
        <p:nvSpPr>
          <p:cNvPr id="13" name="عنصر نائب للنص 12">
            <a:extLst>
              <a:ext uri="{FF2B5EF4-FFF2-40B4-BE49-F238E27FC236}">
                <a16:creationId xmlns:a16="http://schemas.microsoft.com/office/drawing/2014/main" id="{856AB15D-D817-422B-A23C-0E489B7E52BA}"/>
              </a:ext>
            </a:extLst>
          </p:cNvPr>
          <p:cNvSpPr>
            <a:spLocks noGrp="1"/>
          </p:cNvSpPr>
          <p:nvPr>
            <p:ph type="body" sz="quarter" idx="25"/>
          </p:nvPr>
        </p:nvSpPr>
        <p:spPr/>
        <p:txBody>
          <a:bodyPr/>
          <a:lstStyle/>
          <a:p>
            <a:r>
              <a:rPr lang="ar-SA" dirty="0"/>
              <a:t>الخطوة الأولـى</a:t>
            </a:r>
          </a:p>
        </p:txBody>
      </p:sp>
      <p:sp>
        <p:nvSpPr>
          <p:cNvPr id="14" name="عنصر نائب لرقم الشريحة 13">
            <a:extLst>
              <a:ext uri="{FF2B5EF4-FFF2-40B4-BE49-F238E27FC236}">
                <a16:creationId xmlns:a16="http://schemas.microsoft.com/office/drawing/2014/main" id="{BDD1379E-0762-465F-B5F0-417DB8CE0655}"/>
              </a:ext>
            </a:extLst>
          </p:cNvPr>
          <p:cNvSpPr>
            <a:spLocks noGrp="1"/>
          </p:cNvSpPr>
          <p:nvPr>
            <p:ph type="sldNum" sz="quarter" idx="12"/>
          </p:nvPr>
        </p:nvSpPr>
        <p:spPr/>
        <p:txBody>
          <a:bodyPr/>
          <a:lstStyle/>
          <a:p>
            <a:pPr algn="r"/>
            <a:fld id="{018D0437-1013-4385-8D54-815F651F9982}" type="slidenum">
              <a:rPr lang="en-US" smtClean="0"/>
              <a:pPr algn="r"/>
              <a:t>26</a:t>
            </a:fld>
            <a:endParaRPr lang="en-US" dirty="0"/>
          </a:p>
        </p:txBody>
      </p:sp>
    </p:spTree>
    <p:extLst>
      <p:ext uri="{BB962C8B-B14F-4D97-AF65-F5344CB8AC3E}">
        <p14:creationId xmlns:p14="http://schemas.microsoft.com/office/powerpoint/2010/main" val="138528557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a:extLst>
              <a:ext uri="{FF2B5EF4-FFF2-40B4-BE49-F238E27FC236}">
                <a16:creationId xmlns:a16="http://schemas.microsoft.com/office/drawing/2014/main" id="{645496BD-10AC-44AF-89A9-C4B0CFAD59E9}"/>
              </a:ext>
            </a:extLst>
          </p:cNvPr>
          <p:cNvSpPr>
            <a:spLocks noGrp="1"/>
          </p:cNvSpPr>
          <p:nvPr>
            <p:ph type="body" sz="quarter" idx="24"/>
          </p:nvPr>
        </p:nvSpPr>
        <p:spPr/>
        <p:txBody>
          <a:bodyPr/>
          <a:lstStyle/>
          <a:p>
            <a:r>
              <a:rPr lang="ar-SA" dirty="0"/>
              <a:t>الخطوة الثانيـة</a:t>
            </a:r>
          </a:p>
        </p:txBody>
      </p:sp>
      <p:sp>
        <p:nvSpPr>
          <p:cNvPr id="10" name="عنصر نائب للنص 9">
            <a:extLst>
              <a:ext uri="{FF2B5EF4-FFF2-40B4-BE49-F238E27FC236}">
                <a16:creationId xmlns:a16="http://schemas.microsoft.com/office/drawing/2014/main" id="{55FD1244-1149-4E49-B543-F49E9FC38ABC}"/>
              </a:ext>
            </a:extLst>
          </p:cNvPr>
          <p:cNvSpPr>
            <a:spLocks noGrp="1"/>
          </p:cNvSpPr>
          <p:nvPr>
            <p:ph type="body" sz="quarter" idx="25"/>
          </p:nvPr>
        </p:nvSpPr>
        <p:spPr/>
        <p:txBody>
          <a:bodyPr/>
          <a:lstStyle/>
          <a:p>
            <a:r>
              <a:rPr lang="ar-SA" dirty="0"/>
              <a:t>الخطوة الـرابعـة</a:t>
            </a:r>
          </a:p>
        </p:txBody>
      </p:sp>
      <p:sp>
        <p:nvSpPr>
          <p:cNvPr id="12" name="عنصر نائب للنص 11">
            <a:extLst>
              <a:ext uri="{FF2B5EF4-FFF2-40B4-BE49-F238E27FC236}">
                <a16:creationId xmlns:a16="http://schemas.microsoft.com/office/drawing/2014/main" id="{8895A553-9EBB-4165-AFF0-4C29D73311DE}"/>
              </a:ext>
            </a:extLst>
          </p:cNvPr>
          <p:cNvSpPr>
            <a:spLocks noGrp="1"/>
          </p:cNvSpPr>
          <p:nvPr>
            <p:ph type="body" sz="quarter" idx="23"/>
          </p:nvPr>
        </p:nvSpPr>
        <p:spPr/>
        <p:txBody>
          <a:bodyPr/>
          <a:lstStyle/>
          <a:p>
            <a:r>
              <a:rPr lang="ar-SA" dirty="0"/>
              <a:t>الخطوة الثالثـة</a:t>
            </a:r>
          </a:p>
        </p:txBody>
      </p:sp>
      <p:sp>
        <p:nvSpPr>
          <p:cNvPr id="14" name="عنصر نائب للنص 13">
            <a:extLst>
              <a:ext uri="{FF2B5EF4-FFF2-40B4-BE49-F238E27FC236}">
                <a16:creationId xmlns:a16="http://schemas.microsoft.com/office/drawing/2014/main" id="{C2017B93-9B81-4FE1-9AA3-21A64E272742}"/>
              </a:ext>
            </a:extLst>
          </p:cNvPr>
          <p:cNvSpPr>
            <a:spLocks noGrp="1"/>
          </p:cNvSpPr>
          <p:nvPr>
            <p:ph type="body" sz="quarter" idx="22"/>
          </p:nvPr>
        </p:nvSpPr>
        <p:spPr/>
        <p:txBody>
          <a:bodyPr/>
          <a:lstStyle/>
          <a:p>
            <a:r>
              <a:rPr lang="ar-SA" dirty="0"/>
              <a:t>الخطوة الأولى</a:t>
            </a:r>
          </a:p>
        </p:txBody>
      </p:sp>
      <p:sp>
        <p:nvSpPr>
          <p:cNvPr id="16" name="عنوان 15">
            <a:extLst>
              <a:ext uri="{FF2B5EF4-FFF2-40B4-BE49-F238E27FC236}">
                <a16:creationId xmlns:a16="http://schemas.microsoft.com/office/drawing/2014/main" id="{E4380C8D-1498-4B54-B132-1B8C11C37750}"/>
              </a:ext>
            </a:extLst>
          </p:cNvPr>
          <p:cNvSpPr>
            <a:spLocks noGrp="1"/>
          </p:cNvSpPr>
          <p:nvPr>
            <p:ph type="title"/>
          </p:nvPr>
        </p:nvSpPr>
        <p:spPr/>
        <p:txBody>
          <a:bodyPr/>
          <a:lstStyle/>
          <a:p>
            <a:r>
              <a:rPr lang="ar-SA" dirty="0"/>
              <a:t>استكمال عمل الإعلان</a:t>
            </a:r>
          </a:p>
        </p:txBody>
      </p:sp>
      <p:sp>
        <p:nvSpPr>
          <p:cNvPr id="17" name="عنصر نائب لرقم الشريحة 16">
            <a:extLst>
              <a:ext uri="{FF2B5EF4-FFF2-40B4-BE49-F238E27FC236}">
                <a16:creationId xmlns:a16="http://schemas.microsoft.com/office/drawing/2014/main" id="{D7EAF522-3627-4C7B-A6E0-798894FF7A4A}"/>
              </a:ext>
            </a:extLst>
          </p:cNvPr>
          <p:cNvSpPr>
            <a:spLocks noGrp="1"/>
          </p:cNvSpPr>
          <p:nvPr>
            <p:ph type="sldNum" sz="quarter" idx="12"/>
          </p:nvPr>
        </p:nvSpPr>
        <p:spPr/>
        <p:txBody>
          <a:bodyPr/>
          <a:lstStyle/>
          <a:p>
            <a:pPr algn="r"/>
            <a:fld id="{018D0437-1013-4385-8D54-815F651F9982}" type="slidenum">
              <a:rPr lang="en-US" smtClean="0"/>
              <a:pPr algn="r"/>
              <a:t>27</a:t>
            </a:fld>
            <a:endParaRPr lang="en-US"/>
          </a:p>
        </p:txBody>
      </p:sp>
    </p:spTree>
    <p:extLst>
      <p:ext uri="{BB962C8B-B14F-4D97-AF65-F5344CB8AC3E}">
        <p14:creationId xmlns:p14="http://schemas.microsoft.com/office/powerpoint/2010/main" val="2757166597"/>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1D723FEC-F118-4338-BB55-D45A82DB2D66}"/>
              </a:ext>
            </a:extLst>
          </p:cNvPr>
          <p:cNvSpPr>
            <a:spLocks noGrp="1"/>
          </p:cNvSpPr>
          <p:nvPr>
            <p:ph type="title"/>
          </p:nvPr>
        </p:nvSpPr>
        <p:spPr/>
        <p:txBody>
          <a:bodyPr/>
          <a:lstStyle/>
          <a:p>
            <a:r>
              <a:rPr lang="ar-SA" dirty="0"/>
              <a:t>تواصــل معنــا</a:t>
            </a:r>
          </a:p>
        </p:txBody>
      </p:sp>
      <p:sp>
        <p:nvSpPr>
          <p:cNvPr id="10" name="عنصر نائب للنص 9">
            <a:extLst>
              <a:ext uri="{FF2B5EF4-FFF2-40B4-BE49-F238E27FC236}">
                <a16:creationId xmlns:a16="http://schemas.microsoft.com/office/drawing/2014/main" id="{9C5EFF99-5546-488B-AF46-BDA90BB91F34}"/>
              </a:ext>
            </a:extLst>
          </p:cNvPr>
          <p:cNvSpPr>
            <a:spLocks noGrp="1"/>
          </p:cNvSpPr>
          <p:nvPr>
            <p:ph type="body" sz="quarter" idx="21"/>
          </p:nvPr>
        </p:nvSpPr>
        <p:spPr/>
        <p:txBody>
          <a:bodyPr/>
          <a:lstStyle/>
          <a:p>
            <a:r>
              <a:rPr lang="ar-SA" dirty="0"/>
              <a:t>ادركهـا بوربوينت</a:t>
            </a:r>
          </a:p>
        </p:txBody>
      </p:sp>
      <p:sp>
        <p:nvSpPr>
          <p:cNvPr id="12" name="عنصر نائب للنص 11">
            <a:extLst>
              <a:ext uri="{FF2B5EF4-FFF2-40B4-BE49-F238E27FC236}">
                <a16:creationId xmlns:a16="http://schemas.microsoft.com/office/drawing/2014/main" id="{93D33B1D-D3EF-427D-B3AE-264E45579C81}"/>
              </a:ext>
            </a:extLst>
          </p:cNvPr>
          <p:cNvSpPr>
            <a:spLocks noGrp="1"/>
          </p:cNvSpPr>
          <p:nvPr>
            <p:ph type="body" sz="quarter" idx="19"/>
          </p:nvPr>
        </p:nvSpPr>
        <p:spPr/>
        <p:txBody>
          <a:bodyPr/>
          <a:lstStyle/>
          <a:p>
            <a:r>
              <a:rPr lang="en-US" dirty="0"/>
              <a:t>powerpoint@adrkha.com</a:t>
            </a:r>
            <a:endParaRPr lang="ar-SA" dirty="0"/>
          </a:p>
        </p:txBody>
      </p:sp>
      <p:sp>
        <p:nvSpPr>
          <p:cNvPr id="14" name="عنصر نائب للنص 13">
            <a:extLst>
              <a:ext uri="{FF2B5EF4-FFF2-40B4-BE49-F238E27FC236}">
                <a16:creationId xmlns:a16="http://schemas.microsoft.com/office/drawing/2014/main" id="{FBDA62CD-677F-469B-8CD8-D4FE43C58DED}"/>
              </a:ext>
            </a:extLst>
          </p:cNvPr>
          <p:cNvSpPr>
            <a:spLocks noGrp="1"/>
          </p:cNvSpPr>
          <p:nvPr>
            <p:ph type="body" sz="quarter" idx="18"/>
          </p:nvPr>
        </p:nvSpPr>
        <p:spPr/>
        <p:txBody>
          <a:bodyPr/>
          <a:lstStyle/>
          <a:p>
            <a:r>
              <a:rPr lang="en-US" dirty="0"/>
              <a:t>@</a:t>
            </a:r>
            <a:r>
              <a:rPr lang="ar-SA" dirty="0"/>
              <a:t>اســم المستخدم</a:t>
            </a:r>
          </a:p>
        </p:txBody>
      </p:sp>
      <p:sp>
        <p:nvSpPr>
          <p:cNvPr id="16" name="عنصر نائب للنص 15">
            <a:extLst>
              <a:ext uri="{FF2B5EF4-FFF2-40B4-BE49-F238E27FC236}">
                <a16:creationId xmlns:a16="http://schemas.microsoft.com/office/drawing/2014/main" id="{A1E0D1BB-483F-414D-9552-B1D694C3B316}"/>
              </a:ext>
            </a:extLst>
          </p:cNvPr>
          <p:cNvSpPr>
            <a:spLocks noGrp="1"/>
          </p:cNvSpPr>
          <p:nvPr>
            <p:ph type="body" sz="quarter" idx="20"/>
          </p:nvPr>
        </p:nvSpPr>
        <p:spPr/>
        <p:txBody>
          <a:bodyPr/>
          <a:lstStyle/>
          <a:p>
            <a:r>
              <a:rPr lang="en-US" dirty="0"/>
              <a:t>01095707780</a:t>
            </a:r>
            <a:endParaRPr lang="ar-SA" dirty="0"/>
          </a:p>
        </p:txBody>
      </p:sp>
      <p:sp>
        <p:nvSpPr>
          <p:cNvPr id="2" name="عنصر نائب لرقم الشريحة 1">
            <a:extLst>
              <a:ext uri="{FF2B5EF4-FFF2-40B4-BE49-F238E27FC236}">
                <a16:creationId xmlns:a16="http://schemas.microsoft.com/office/drawing/2014/main" id="{5ACC4786-ADBC-4617-8223-A53A13E38FF5}"/>
              </a:ext>
            </a:extLst>
          </p:cNvPr>
          <p:cNvSpPr>
            <a:spLocks noGrp="1"/>
          </p:cNvSpPr>
          <p:nvPr>
            <p:ph type="sldNum" sz="quarter" idx="12"/>
          </p:nvPr>
        </p:nvSpPr>
        <p:spPr/>
        <p:txBody>
          <a:bodyPr/>
          <a:lstStyle/>
          <a:p>
            <a:pPr algn="r"/>
            <a:fld id="{018D0437-1013-4385-8D54-815F651F9982}" type="slidenum">
              <a:rPr lang="en-US" smtClean="0"/>
              <a:pPr algn="r"/>
              <a:t>28</a:t>
            </a:fld>
            <a:endParaRPr lang="en-US"/>
          </a:p>
        </p:txBody>
      </p:sp>
    </p:spTree>
    <p:extLst>
      <p:ext uri="{BB962C8B-B14F-4D97-AF65-F5344CB8AC3E}">
        <p14:creationId xmlns:p14="http://schemas.microsoft.com/office/powerpoint/2010/main" val="3468564987"/>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9AA2E40-9EFC-42C2-BAF8-6C5FEF7D76F2}"/>
              </a:ext>
            </a:extLst>
          </p:cNvPr>
          <p:cNvSpPr>
            <a:spLocks noGrp="1"/>
          </p:cNvSpPr>
          <p:nvPr>
            <p:ph type="title"/>
          </p:nvPr>
        </p:nvSpPr>
        <p:spPr/>
        <p:txBody>
          <a:bodyPr/>
          <a:lstStyle/>
          <a:p>
            <a:r>
              <a:rPr lang="ar-SA" dirty="0"/>
              <a:t>شكــراً للمشــاهدة!</a:t>
            </a:r>
          </a:p>
        </p:txBody>
      </p:sp>
    </p:spTree>
    <p:extLst>
      <p:ext uri="{BB962C8B-B14F-4D97-AF65-F5344CB8AC3E}">
        <p14:creationId xmlns:p14="http://schemas.microsoft.com/office/powerpoint/2010/main" val="16841179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E9D411D-B11B-46C2-8CEF-60F52288D266}"/>
              </a:ext>
            </a:extLst>
          </p:cNvPr>
          <p:cNvSpPr>
            <a:spLocks noGrp="1"/>
          </p:cNvSpPr>
          <p:nvPr>
            <p:ph type="title"/>
          </p:nvPr>
        </p:nvSpPr>
        <p:spPr/>
        <p:txBody>
          <a:bodyPr/>
          <a:lstStyle/>
          <a:p>
            <a:r>
              <a:rPr lang="ar-SA" dirty="0"/>
              <a:t>محـرك البحث الأمثـل</a:t>
            </a:r>
          </a:p>
        </p:txBody>
      </p:sp>
      <p:sp>
        <p:nvSpPr>
          <p:cNvPr id="7" name="عنصر نائب للمحتوى 6">
            <a:extLst>
              <a:ext uri="{FF2B5EF4-FFF2-40B4-BE49-F238E27FC236}">
                <a16:creationId xmlns:a16="http://schemas.microsoft.com/office/drawing/2014/main" id="{AA2EDF62-A976-441E-8386-D9187B6A2B36}"/>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77613C7C-B286-4489-994D-2CA612E69B9B}"/>
              </a:ext>
            </a:extLst>
          </p:cNvPr>
          <p:cNvSpPr>
            <a:spLocks noGrp="1"/>
          </p:cNvSpPr>
          <p:nvPr>
            <p:ph type="sldNum" sz="quarter" idx="12"/>
          </p:nvPr>
        </p:nvSpPr>
        <p:spPr/>
        <p:txBody>
          <a:bodyPr/>
          <a:lstStyle/>
          <a:p>
            <a:pPr algn="r"/>
            <a:fld id="{018D0437-1013-4385-8D54-815F651F9982}" type="slidenum">
              <a:rPr lang="en-US" smtClean="0"/>
              <a:pPr algn="r"/>
              <a:t>3</a:t>
            </a:fld>
            <a:endParaRPr lang="en-US"/>
          </a:p>
        </p:txBody>
      </p:sp>
    </p:spTree>
    <p:extLst>
      <p:ext uri="{BB962C8B-B14F-4D97-AF65-F5344CB8AC3E}">
        <p14:creationId xmlns:p14="http://schemas.microsoft.com/office/powerpoint/2010/main" val="3604934908"/>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411BE44D-3974-4F08-B24B-42DC6CCBCF54}"/>
              </a:ext>
            </a:extLst>
          </p:cNvPr>
          <p:cNvGrpSpPr/>
          <p:nvPr/>
        </p:nvGrpSpPr>
        <p:grpSpPr>
          <a:xfrm>
            <a:off x="1871700" y="698194"/>
            <a:ext cx="5400600" cy="3747112"/>
            <a:chOff x="2254136" y="773135"/>
            <a:chExt cx="7653039" cy="5309927"/>
          </a:xfrm>
        </p:grpSpPr>
        <p:sp>
          <p:nvSpPr>
            <p:cNvPr id="5" name="مستطيل: زوايا مستديرة 4">
              <a:extLst>
                <a:ext uri="{FF2B5EF4-FFF2-40B4-BE49-F238E27FC236}">
                  <a16:creationId xmlns:a16="http://schemas.microsoft.com/office/drawing/2014/main" id="{CD5D6B8E-564F-4943-BE2C-1BDFE8F7C3C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Google">
              <a:extLst>
                <a:ext uri="{FF2B5EF4-FFF2-40B4-BE49-F238E27FC236}">
                  <a16:creationId xmlns:a16="http://schemas.microsoft.com/office/drawing/2014/main" id="{52147F3F-CDA6-4A3C-8C8C-27EE553E06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شكل 6">
              <a:extLst>
                <a:ext uri="{FF2B5EF4-FFF2-40B4-BE49-F238E27FC236}">
                  <a16:creationId xmlns:a16="http://schemas.microsoft.com/office/drawing/2014/main" id="{137D2CED-BC20-4851-BC94-33B33CE704B3}"/>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8" name="مربع نص 7">
              <a:extLst>
                <a:ext uri="{FF2B5EF4-FFF2-40B4-BE49-F238E27FC236}">
                  <a16:creationId xmlns:a16="http://schemas.microsoft.com/office/drawing/2014/main" id="{3FA14358-C591-4019-99B9-91A9152B7157}"/>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cs typeface="GE Snd Book" panose="02000000000000000000" pitchFamily="2" charset="-78"/>
              </a:endParaRPr>
            </a:p>
          </p:txBody>
        </p:sp>
        <p:sp>
          <p:nvSpPr>
            <p:cNvPr id="9" name="Freeform 22">
              <a:extLst>
                <a:ext uri="{FF2B5EF4-FFF2-40B4-BE49-F238E27FC236}">
                  <a16:creationId xmlns:a16="http://schemas.microsoft.com/office/drawing/2014/main" id="{F7E67DA6-CB02-4F25-B7F8-F6C2650FF62A}"/>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0" name="مربع نص 9">
              <a:extLst>
                <a:ext uri="{FF2B5EF4-FFF2-40B4-BE49-F238E27FC236}">
                  <a16:creationId xmlns:a16="http://schemas.microsoft.com/office/drawing/2014/main" id="{98F3C4D9-7E33-4C58-AE20-3B96AD6A10F7}"/>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cs typeface="Mizan AR+LT" panose="00000500000000000000" pitchFamily="50" charset="-78"/>
              </a:endParaRPr>
            </a:p>
          </p:txBody>
        </p:sp>
        <p:pic>
          <p:nvPicPr>
            <p:cNvPr id="11" name="صورة 10">
              <a:extLst>
                <a:ext uri="{FF2B5EF4-FFF2-40B4-BE49-F238E27FC236}">
                  <a16:creationId xmlns:a16="http://schemas.microsoft.com/office/drawing/2014/main" id="{0BADD00C-8144-40AE-BD8C-05CD4EE0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7411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7AC88EF-18B7-4DFA-A3DF-252BCC5A2EB0}"/>
              </a:ext>
            </a:extLst>
          </p:cNvPr>
          <p:cNvSpPr>
            <a:spLocks noGrp="1"/>
          </p:cNvSpPr>
          <p:nvPr>
            <p:ph type="sldNum" sz="quarter" idx="12"/>
          </p:nvPr>
        </p:nvSpPr>
        <p:spPr/>
        <p:txBody>
          <a:bodyPr/>
          <a:lstStyle/>
          <a:p>
            <a:fld id="{018D0437-1013-4385-8D54-815F651F9982}" type="slidenum">
              <a:rPr lang="en-US" smtClean="0"/>
              <a:pPr/>
              <a:t>4</a:t>
            </a:fld>
            <a:endParaRPr lang="en-US"/>
          </a:p>
        </p:txBody>
      </p:sp>
      <p:sp>
        <p:nvSpPr>
          <p:cNvPr id="6" name="عنوان 5">
            <a:extLst>
              <a:ext uri="{FF2B5EF4-FFF2-40B4-BE49-F238E27FC236}">
                <a16:creationId xmlns:a16="http://schemas.microsoft.com/office/drawing/2014/main" id="{EF0BB73D-4991-4A44-A48B-B1B7E7143374}"/>
              </a:ext>
            </a:extLst>
          </p:cNvPr>
          <p:cNvSpPr>
            <a:spLocks noGrp="1"/>
          </p:cNvSpPr>
          <p:nvPr>
            <p:ph type="title"/>
          </p:nvPr>
        </p:nvSpPr>
        <p:spPr/>
        <p:txBody>
          <a:bodyPr/>
          <a:lstStyle/>
          <a:p>
            <a:r>
              <a:rPr lang="ar-SA" dirty="0"/>
              <a:t>إعـلانات النقـر مقابل السعر</a:t>
            </a:r>
          </a:p>
        </p:txBody>
      </p:sp>
      <p:sp>
        <p:nvSpPr>
          <p:cNvPr id="8" name="عنصر نائب للمحتوى 7">
            <a:extLst>
              <a:ext uri="{FF2B5EF4-FFF2-40B4-BE49-F238E27FC236}">
                <a16:creationId xmlns:a16="http://schemas.microsoft.com/office/drawing/2014/main" id="{3B3EB9F6-37D9-4526-8340-7A1AEB40F49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19799866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E1922AB5-5162-44DC-940A-B2E6D66A03B1}"/>
              </a:ext>
            </a:extLst>
          </p:cNvPr>
          <p:cNvSpPr>
            <a:spLocks noGrp="1"/>
          </p:cNvSpPr>
          <p:nvPr>
            <p:ph type="title"/>
          </p:nvPr>
        </p:nvSpPr>
        <p:spPr/>
        <p:txBody>
          <a:bodyPr/>
          <a:lstStyle/>
          <a:p>
            <a:r>
              <a:rPr lang="ar-SA" dirty="0"/>
              <a:t>ايميل </a:t>
            </a:r>
            <a:r>
              <a:rPr lang="ar-SA" dirty="0" err="1"/>
              <a:t>ماركتينج</a:t>
            </a:r>
            <a:endParaRPr lang="ar-SA" dirty="0"/>
          </a:p>
        </p:txBody>
      </p:sp>
      <p:sp>
        <p:nvSpPr>
          <p:cNvPr id="7" name="عنصر نائب للمحتوى 6">
            <a:extLst>
              <a:ext uri="{FF2B5EF4-FFF2-40B4-BE49-F238E27FC236}">
                <a16:creationId xmlns:a16="http://schemas.microsoft.com/office/drawing/2014/main" id="{956F51EF-2FC5-486E-9C7B-85B6CE9BBCB4}"/>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B6528D98-4E09-46C2-BC3A-1718BECA4639}"/>
              </a:ext>
            </a:extLst>
          </p:cNvPr>
          <p:cNvSpPr>
            <a:spLocks noGrp="1"/>
          </p:cNvSpPr>
          <p:nvPr>
            <p:ph type="sldNum" sz="quarter" idx="12"/>
          </p:nvPr>
        </p:nvSpPr>
        <p:spPr/>
        <p:txBody>
          <a:bodyPr/>
          <a:lstStyle/>
          <a:p>
            <a:pPr algn="r"/>
            <a:fld id="{018D0437-1013-4385-8D54-815F651F9982}" type="slidenum">
              <a:rPr lang="en-US" smtClean="0"/>
              <a:pPr algn="r"/>
              <a:t>5</a:t>
            </a:fld>
            <a:endParaRPr lang="en-US" dirty="0"/>
          </a:p>
        </p:txBody>
      </p:sp>
    </p:spTree>
    <p:extLst>
      <p:ext uri="{BB962C8B-B14F-4D97-AF65-F5344CB8AC3E}">
        <p14:creationId xmlns:p14="http://schemas.microsoft.com/office/powerpoint/2010/main" val="227031510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7E09DE4-D615-4DAD-9A51-5DA80F67A03A}"/>
              </a:ext>
            </a:extLst>
          </p:cNvPr>
          <p:cNvSpPr>
            <a:spLocks noGrp="1"/>
          </p:cNvSpPr>
          <p:nvPr>
            <p:ph type="title"/>
          </p:nvPr>
        </p:nvSpPr>
        <p:spPr/>
        <p:txBody>
          <a:bodyPr/>
          <a:lstStyle/>
          <a:p>
            <a:r>
              <a:rPr lang="ar-SA" dirty="0"/>
              <a:t>تحســين المـوقـع</a:t>
            </a:r>
          </a:p>
        </p:txBody>
      </p:sp>
      <p:sp>
        <p:nvSpPr>
          <p:cNvPr id="7" name="عنصر نائب للمحتوى 6">
            <a:extLst>
              <a:ext uri="{FF2B5EF4-FFF2-40B4-BE49-F238E27FC236}">
                <a16:creationId xmlns:a16="http://schemas.microsoft.com/office/drawing/2014/main" id="{972F52A2-C4D4-486E-BA8E-BAD30CCFFAC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D9106206-7E7C-4758-924C-7F0D6EA6F530}"/>
              </a:ext>
            </a:extLst>
          </p:cNvPr>
          <p:cNvSpPr>
            <a:spLocks noGrp="1"/>
          </p:cNvSpPr>
          <p:nvPr>
            <p:ph type="sldNum" sz="quarter" idx="12"/>
          </p:nvPr>
        </p:nvSpPr>
        <p:spPr/>
        <p:txBody>
          <a:bodyPr/>
          <a:lstStyle/>
          <a:p>
            <a:pPr algn="r"/>
            <a:fld id="{018D0437-1013-4385-8D54-815F651F9982}" type="slidenum">
              <a:rPr lang="en-US" smtClean="0"/>
              <a:pPr algn="r"/>
              <a:t>6</a:t>
            </a:fld>
            <a:endParaRPr lang="en-US"/>
          </a:p>
        </p:txBody>
      </p:sp>
    </p:spTree>
    <p:extLst>
      <p:ext uri="{BB962C8B-B14F-4D97-AF65-F5344CB8AC3E}">
        <p14:creationId xmlns:p14="http://schemas.microsoft.com/office/powerpoint/2010/main" val="3237850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1E4B2007-6543-4C97-9ECB-5142BC56CEB2}"/>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1F6B5C4F-6FD1-45C7-A89B-8D07F31FD54C}"/>
              </a:ext>
            </a:extLst>
          </p:cNvPr>
          <p:cNvSpPr>
            <a:spLocks noGrp="1"/>
          </p:cNvSpPr>
          <p:nvPr>
            <p:ph type="title"/>
          </p:nvPr>
        </p:nvSpPr>
        <p:spPr/>
        <p:txBody>
          <a:bodyPr/>
          <a:lstStyle/>
          <a:p>
            <a:r>
              <a:rPr lang="ar-SA" dirty="0"/>
              <a:t>سوشيال ميديا </a:t>
            </a:r>
            <a:r>
              <a:rPr lang="ar-SA" dirty="0" err="1"/>
              <a:t>ماركتينج</a:t>
            </a:r>
            <a:endParaRPr lang="ar-SA" dirty="0"/>
          </a:p>
        </p:txBody>
      </p:sp>
      <p:sp>
        <p:nvSpPr>
          <p:cNvPr id="2" name="عنصر نائب لرقم الشريحة 1">
            <a:extLst>
              <a:ext uri="{FF2B5EF4-FFF2-40B4-BE49-F238E27FC236}">
                <a16:creationId xmlns:a16="http://schemas.microsoft.com/office/drawing/2014/main" id="{5DA534EE-E3A7-47A2-92EE-9BF50FDCF9C5}"/>
              </a:ext>
            </a:extLst>
          </p:cNvPr>
          <p:cNvSpPr>
            <a:spLocks noGrp="1"/>
          </p:cNvSpPr>
          <p:nvPr>
            <p:ph type="sldNum" sz="quarter" idx="12"/>
          </p:nvPr>
        </p:nvSpPr>
        <p:spPr/>
        <p:txBody>
          <a:bodyPr/>
          <a:lstStyle/>
          <a:p>
            <a:pPr algn="r"/>
            <a:fld id="{018D0437-1013-4385-8D54-815F651F9982}" type="slidenum">
              <a:rPr lang="en-US" smtClean="0"/>
              <a:pPr algn="r"/>
              <a:t>7</a:t>
            </a:fld>
            <a:endParaRPr lang="en-US" dirty="0"/>
          </a:p>
        </p:txBody>
      </p:sp>
    </p:spTree>
    <p:extLst>
      <p:ext uri="{BB962C8B-B14F-4D97-AF65-F5344CB8AC3E}">
        <p14:creationId xmlns:p14="http://schemas.microsoft.com/office/powerpoint/2010/main" val="42590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85FAA44-69A4-4D7C-9604-C51CB8CC67FE}"/>
              </a:ext>
            </a:extLst>
          </p:cNvPr>
          <p:cNvSpPr>
            <a:spLocks noGrp="1"/>
          </p:cNvSpPr>
          <p:nvPr>
            <p:ph type="title"/>
          </p:nvPr>
        </p:nvSpPr>
        <p:spPr/>
        <p:txBody>
          <a:bodyPr/>
          <a:lstStyle/>
          <a:p>
            <a:r>
              <a:rPr lang="ar-SA" dirty="0"/>
              <a:t>صفحات الجوال المسرعة</a:t>
            </a:r>
          </a:p>
        </p:txBody>
      </p:sp>
      <p:sp>
        <p:nvSpPr>
          <p:cNvPr id="7" name="عنصر نائب للمحتوى 6">
            <a:extLst>
              <a:ext uri="{FF2B5EF4-FFF2-40B4-BE49-F238E27FC236}">
                <a16:creationId xmlns:a16="http://schemas.microsoft.com/office/drawing/2014/main" id="{7EC4444F-AF51-43C1-8DF0-07506F490DDC}"/>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ECD4BEDF-8C21-4C82-97AD-A2EC1CEA00AD}"/>
              </a:ext>
            </a:extLst>
          </p:cNvPr>
          <p:cNvSpPr>
            <a:spLocks noGrp="1"/>
          </p:cNvSpPr>
          <p:nvPr>
            <p:ph type="sldNum" sz="quarter" idx="12"/>
          </p:nvPr>
        </p:nvSpPr>
        <p:spPr/>
        <p:txBody>
          <a:bodyPr/>
          <a:lstStyle/>
          <a:p>
            <a:pPr algn="r"/>
            <a:fld id="{018D0437-1013-4385-8D54-815F651F9982}" type="slidenum">
              <a:rPr lang="en-US" smtClean="0"/>
              <a:pPr algn="r"/>
              <a:t>8</a:t>
            </a:fld>
            <a:endParaRPr lang="en-US"/>
          </a:p>
        </p:txBody>
      </p:sp>
    </p:spTree>
    <p:extLst>
      <p:ext uri="{BB962C8B-B14F-4D97-AF65-F5344CB8AC3E}">
        <p14:creationId xmlns:p14="http://schemas.microsoft.com/office/powerpoint/2010/main" val="31146160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53C4CD8-F559-4566-A0BE-F8784C1AE3A8}"/>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2815115C-D6BF-4237-A849-2D38525507AF}"/>
              </a:ext>
            </a:extLst>
          </p:cNvPr>
          <p:cNvSpPr>
            <a:spLocks noGrp="1"/>
          </p:cNvSpPr>
          <p:nvPr>
            <p:ph type="title"/>
          </p:nvPr>
        </p:nvSpPr>
        <p:spPr/>
        <p:txBody>
          <a:bodyPr/>
          <a:lstStyle/>
          <a:p>
            <a:r>
              <a:rPr lang="ar-SA" dirty="0"/>
              <a:t>التصميم الأول للجوال</a:t>
            </a:r>
          </a:p>
        </p:txBody>
      </p:sp>
      <p:sp>
        <p:nvSpPr>
          <p:cNvPr id="2" name="عنصر نائب لرقم الشريحة 1">
            <a:extLst>
              <a:ext uri="{FF2B5EF4-FFF2-40B4-BE49-F238E27FC236}">
                <a16:creationId xmlns:a16="http://schemas.microsoft.com/office/drawing/2014/main" id="{557C6334-E034-4F19-91D4-F7CA0DEE8CD2}"/>
              </a:ext>
            </a:extLst>
          </p:cNvPr>
          <p:cNvSpPr>
            <a:spLocks noGrp="1"/>
          </p:cNvSpPr>
          <p:nvPr>
            <p:ph type="sldNum" sz="quarter" idx="12"/>
          </p:nvPr>
        </p:nvSpPr>
        <p:spPr/>
        <p:txBody>
          <a:bodyPr/>
          <a:lstStyle/>
          <a:p>
            <a:pPr algn="r"/>
            <a:fld id="{018D0437-1013-4385-8D54-815F651F9982}" type="slidenum">
              <a:rPr lang="en-US" smtClean="0"/>
              <a:pPr algn="r"/>
              <a:t>9</a:t>
            </a:fld>
            <a:endParaRPr lang="en-US" dirty="0"/>
          </a:p>
        </p:txBody>
      </p:sp>
    </p:spTree>
    <p:extLst>
      <p:ext uri="{BB962C8B-B14F-4D97-AF65-F5344CB8AC3E}">
        <p14:creationId xmlns:p14="http://schemas.microsoft.com/office/powerpoint/2010/main" val="717336323"/>
      </p:ext>
    </p:extLst>
  </p:cSld>
  <p:clrMapOvr>
    <a:masterClrMapping/>
  </p:clrMapOvr>
  <p:transition spd="slow">
    <p:push dir="r"/>
  </p:transition>
</p:sld>
</file>

<file path=ppt/theme/theme1.xml><?xml version="1.0" encoding="utf-8"?>
<a:theme xmlns:a="http://schemas.openxmlformats.org/drawingml/2006/main" name="تسويق اون لاين - من ادركها بوربوينت">
  <a:themeElements>
    <a:clrScheme name="#mg1">
      <a:dk1>
        <a:sysClr val="windowText" lastClr="000000"/>
      </a:dk1>
      <a:lt1>
        <a:sysClr val="window" lastClr="FFFFFF"/>
      </a:lt1>
      <a:dk2>
        <a:srgbClr val="44546A"/>
      </a:dk2>
      <a:lt2>
        <a:srgbClr val="E7E6E6"/>
      </a:lt2>
      <a:accent1>
        <a:srgbClr val="274C9D"/>
      </a:accent1>
      <a:accent2>
        <a:srgbClr val="6E4DA9"/>
      </a:accent2>
      <a:accent3>
        <a:srgbClr val="F76F09"/>
      </a:accent3>
      <a:accent4>
        <a:srgbClr val="D74142"/>
      </a:accent4>
      <a:accent5>
        <a:srgbClr val="F3476C"/>
      </a:accent5>
      <a:accent6>
        <a:srgbClr val="FFC000"/>
      </a:accent6>
      <a:hlink>
        <a:srgbClr val="0563C1"/>
      </a:hlink>
      <a:folHlink>
        <a:srgbClr val="954F72"/>
      </a:folHlink>
    </a:clrScheme>
    <a:fontScheme name="JF Flat">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pd0061-animated</Template>
  <TotalTime>148</TotalTime>
  <Words>1238</Words>
  <Application>Microsoft Office PowerPoint</Application>
  <PresentationFormat>عرض على الشاشة (16:9)</PresentationFormat>
  <Paragraphs>190</Paragraphs>
  <Slides>30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Calibri</vt:lpstr>
      <vt:lpstr>JF Flat</vt:lpstr>
      <vt:lpstr>Roboto Condensed Light</vt:lpstr>
      <vt:lpstr>GE Snd Book</vt:lpstr>
      <vt:lpstr>Arial</vt:lpstr>
      <vt:lpstr>Mizan AR+LT</vt:lpstr>
      <vt:lpstr>تسويق اون لاين - من ادركها بوربوينت</vt:lpstr>
      <vt:lpstr>تســويق اون لايـن</vt:lpstr>
      <vt:lpstr>خطـوات حملة تسويقية</vt:lpstr>
      <vt:lpstr>محـرك البحث الأمثـل</vt:lpstr>
      <vt:lpstr>إعـلانات النقـر مقابل السعر</vt:lpstr>
      <vt:lpstr>ايميل ماركتينج</vt:lpstr>
      <vt:lpstr>تحســين المـوقـع</vt:lpstr>
      <vt:lpstr>سوشيال ميديا ماركتينج</vt:lpstr>
      <vt:lpstr>صفحات الجوال المسرعة</vt:lpstr>
      <vt:lpstr>التصميم الأول للجوال</vt:lpstr>
      <vt:lpstr>الأهــداف والغايـــات</vt:lpstr>
      <vt:lpstr>مؤشـرات الأداء الرئيسية</vt:lpstr>
      <vt:lpstr>المتابعيـن الجدد</vt:lpstr>
      <vt:lpstr>مقارنـة الإناث والذكـور</vt:lpstr>
      <vt:lpstr>خريطة العالـم</vt:lpstr>
      <vt:lpstr>مخطط بياني</vt:lpstr>
      <vt:lpstr>الأحـداث الزمنيـة</vt:lpstr>
      <vt:lpstr>جـدول الأنشـطة</vt:lpstr>
      <vt:lpstr>أيقونات مع نصوص</vt:lpstr>
      <vt:lpstr>عنــوان الشـريحة</vt:lpstr>
      <vt:lpstr>الخطـــوات</vt:lpstr>
      <vt:lpstr>الخطـوات الثلاثـــة</vt:lpstr>
      <vt:lpstr>عمليـة التسويق</vt:lpstr>
      <vt:lpstr>تســويق المنتجـات</vt:lpstr>
      <vt:lpstr>تســويق المنتجـات</vt:lpstr>
      <vt:lpstr>أسهــم نصيــة</vt:lpstr>
      <vt:lpstr>خطوات عمل الإعلان</vt:lpstr>
      <vt:lpstr>استكمال عمل الإعلان</vt:lpstr>
      <vt:lpstr>تواصــل معنــا</vt:lpstr>
      <vt:lpstr>شكــراً للمشــاهدة!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ادركها بوربوينت</dc:creator>
  <cp:lastModifiedBy>ادركها بوربوينت</cp:lastModifiedBy>
  <cp:revision>16</cp:revision>
  <dcterms:created xsi:type="dcterms:W3CDTF">2019-12-17T07:57:27Z</dcterms:created>
  <dcterms:modified xsi:type="dcterms:W3CDTF">2020-08-06T15:32:48Z</dcterms:modified>
</cp:coreProperties>
</file>