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27/06/1439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27/06/1439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27/06/1439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27/06/1439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27/06/1439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27/06/1439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27/06/1439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27/06/1439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27/06/1439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27/06/1439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27/06/1439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1B8ABB09-4A1D-463E-8065-109CC2B7EFAA}" type="datetimeFigureOut">
              <a:rPr lang="ar-SA" smtClean="0"/>
              <a:t>27/06/1439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ذو زاويتين مستديرتين في نفس الجانب 2"/>
          <p:cNvSpPr/>
          <p:nvPr/>
        </p:nvSpPr>
        <p:spPr>
          <a:xfrm>
            <a:off x="1259632" y="3429000"/>
            <a:ext cx="6727806" cy="2592288"/>
          </a:xfrm>
          <a:prstGeom prst="round2Same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SA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1108375" y="1124744"/>
            <a:ext cx="68790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United Arab Emirates</a:t>
            </a:r>
            <a:endParaRPr lang="ar-SA" sz="5400" b="1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2025792" y="4161854"/>
            <a:ext cx="509242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presentation</a:t>
            </a:r>
            <a:endParaRPr lang="ar-SA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5636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-126572" y="1949931"/>
            <a:ext cx="939680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-The capital of UAE is </a:t>
            </a:r>
            <a:r>
              <a:rPr lang="en-US" sz="4800" b="1" cap="none" spc="0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Abu Dhabi.</a:t>
            </a:r>
            <a:endParaRPr lang="ar-SA" sz="4800" b="1" cap="none" spc="0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4348264" y="3068960"/>
            <a:ext cx="18473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en-US" sz="4400" b="1" dirty="0" smtClean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579839" y="476672"/>
            <a:ext cx="598433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u="sng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Information about </a:t>
            </a:r>
            <a:r>
              <a:rPr lang="en-US" sz="4400" b="1" u="sng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>
                  <a:gsLst>
                    <a:gs pos="20000">
                      <a:schemeClr val="bg1"/>
                    </a:gs>
                    <a:gs pos="80000">
                      <a:schemeClr val="accent1">
                        <a:lumMod val="99000"/>
                        <a:lumOff val="1000"/>
                      </a:schemeClr>
                    </a:gs>
                    <a:gs pos="60000">
                      <a:schemeClr val="tx1"/>
                    </a:gs>
                    <a:gs pos="40000">
                      <a:srgbClr val="00B050"/>
                    </a:gs>
                  </a:gsLst>
                  <a:lin ang="5400000" scaled="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UAE</a:t>
            </a:r>
            <a:endParaRPr lang="ar-SA" sz="4400" b="1" u="sng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gradFill>
                <a:gsLst>
                  <a:gs pos="20000">
                    <a:schemeClr val="bg1"/>
                  </a:gs>
                  <a:gs pos="80000">
                    <a:schemeClr val="accent1">
                      <a:lumMod val="99000"/>
                      <a:lumOff val="1000"/>
                    </a:schemeClr>
                  </a:gs>
                  <a:gs pos="60000">
                    <a:schemeClr val="tx1"/>
                  </a:gs>
                  <a:gs pos="40000">
                    <a:srgbClr val="00B050"/>
                  </a:gs>
                </a:gsLst>
                <a:lin ang="5400000" scaled="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214878" y="2967335"/>
            <a:ext cx="8714245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UAE is one of the best countries </a:t>
            </a:r>
          </a:p>
          <a:p>
            <a:pPr algn="ctr"/>
            <a:r>
              <a:rPr lang="en-US" sz="4800" b="1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That you can go to for tourism </a:t>
            </a:r>
          </a:p>
          <a:p>
            <a:pPr algn="ctr"/>
            <a:r>
              <a:rPr lang="en-US" sz="4800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And </a:t>
            </a:r>
            <a:r>
              <a:rPr lang="en-US" sz="4800" b="1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enjoy in your </a:t>
            </a:r>
            <a:r>
              <a:rPr lang="en-US" sz="4800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time</a:t>
            </a:r>
            <a:endParaRPr lang="en-US" sz="4800" b="1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5204996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-60862" y="1967349"/>
            <a:ext cx="9385390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l"/>
            <a:r>
              <a:rPr lang="en-US" sz="4400" b="1" cap="none" spc="0" dirty="0" smtClean="0">
                <a:ln w="11430">
                  <a:solidFill>
                    <a:sysClr val="windowText" lastClr="00000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You can visit in UAE some beautiful </a:t>
            </a:r>
          </a:p>
          <a:p>
            <a:pPr algn="l"/>
            <a:r>
              <a:rPr lang="en-US" sz="4400" b="1" cap="none" spc="0" dirty="0" smtClean="0">
                <a:ln w="11430">
                  <a:solidFill>
                    <a:sysClr val="windowText" lastClr="00000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place such as the world of Ferrari ,</a:t>
            </a:r>
          </a:p>
          <a:p>
            <a:pPr algn="l"/>
            <a:r>
              <a:rPr lang="en-US" sz="4400" b="1" dirty="0" smtClean="0">
                <a:ln w="11430">
                  <a:solidFill>
                    <a:sysClr val="windowText" lastClr="00000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Heritage village , </a:t>
            </a:r>
            <a:r>
              <a:rPr lang="en-US" sz="4400" b="1" dirty="0" err="1" smtClean="0">
                <a:ln w="11430">
                  <a:solidFill>
                    <a:sysClr val="windowText" lastClr="00000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Burj</a:t>
            </a:r>
            <a:r>
              <a:rPr lang="en-US" sz="4400" b="1" dirty="0" smtClean="0">
                <a:ln w="11430">
                  <a:solidFill>
                    <a:sysClr val="windowText" lastClr="00000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AL Arab</a:t>
            </a:r>
            <a:r>
              <a:rPr lang="ar-SA" sz="4400" b="1" dirty="0" smtClean="0">
                <a:ln w="11430">
                  <a:solidFill>
                    <a:sysClr val="windowText" lastClr="00000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4400" b="1" dirty="0" smtClean="0">
                <a:ln w="11430">
                  <a:solidFill>
                    <a:sysClr val="windowText" lastClr="00000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and</a:t>
            </a:r>
          </a:p>
          <a:p>
            <a:pPr algn="l"/>
            <a:r>
              <a:rPr lang="en-US" sz="4400" b="1" cap="none" spc="0" dirty="0" smtClean="0">
                <a:ln w="11430">
                  <a:solidFill>
                    <a:sysClr val="windowText" lastClr="00000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Presence of </a:t>
            </a:r>
            <a:r>
              <a:rPr lang="en-US" sz="4400" b="1" cap="none" spc="0" dirty="0" err="1" smtClean="0">
                <a:ln w="11430">
                  <a:solidFill>
                    <a:sysClr val="windowText" lastClr="00000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khalifa</a:t>
            </a:r>
            <a:r>
              <a:rPr lang="en-US" sz="4400" b="1" cap="none" spc="0" dirty="0" smtClean="0">
                <a:ln w="11430">
                  <a:solidFill>
                    <a:sysClr val="windowText" lastClr="00000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the </a:t>
            </a:r>
            <a:r>
              <a:rPr lang="en-US" sz="4400" b="1" dirty="0" smtClean="0">
                <a:ln w="11430">
                  <a:solidFill>
                    <a:sysClr val="windowText" lastClr="00000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tallest </a:t>
            </a:r>
            <a:r>
              <a:rPr lang="en-US" sz="4400" b="1" dirty="0">
                <a:ln w="11430">
                  <a:solidFill>
                    <a:sysClr val="windowText" lastClr="00000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tour </a:t>
            </a:r>
          </a:p>
          <a:p>
            <a:pPr algn="ctr"/>
            <a:r>
              <a:rPr lang="en-US" sz="4400" b="1" dirty="0" smtClean="0">
                <a:ln w="11430">
                  <a:solidFill>
                    <a:sysClr val="windowText" lastClr="00000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In world ...</a:t>
            </a:r>
            <a:endParaRPr lang="ar-SA" sz="4400" b="1" cap="none" spc="0" dirty="0">
              <a:ln w="11430">
                <a:solidFill>
                  <a:sysClr val="windowText" lastClr="000000"/>
                </a:solidFill>
              </a:ln>
              <a:solidFill>
                <a:schemeClr val="accent3">
                  <a:lumMod val="50000"/>
                </a:schemeClr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795811" y="692696"/>
            <a:ext cx="75523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u="sng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you can see there?</a:t>
            </a:r>
            <a:endParaRPr lang="ar-SA" sz="5400" b="1" u="sng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3586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3067423" y="620688"/>
            <a:ext cx="300915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u="sng" cap="none" spc="0" dirty="0" err="1" smtClean="0">
                <a:ln w="1905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Devanagari" pitchFamily="18" charset="0"/>
                <a:cs typeface="Adobe Devanagari" pitchFamily="18" charset="0"/>
              </a:rPr>
              <a:t>Activites</a:t>
            </a:r>
            <a:endParaRPr lang="ar-SA" sz="6600" b="1" u="sng" cap="none" spc="0" dirty="0">
              <a:ln w="19050" cmpd="sng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Devanagari" pitchFamily="18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-16491" y="1916832"/>
            <a:ext cx="9341019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/>
            <a:r>
              <a:rPr lang="en-US" sz="4800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</a:rPr>
              <a:t>You can do sky diving in </a:t>
            </a:r>
            <a:r>
              <a:rPr lang="en-US" sz="4800" b="1" dirty="0" err="1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</a:rPr>
              <a:t>dubai</a:t>
            </a:r>
            <a:endParaRPr lang="en-US" sz="4800" b="1" dirty="0" smtClean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  <a:outerShdw blurRad="50800" algn="tl" rotWithShape="0">
                  <a:srgbClr val="000000"/>
                </a:outerShdw>
              </a:effectLst>
            </a:endParaRPr>
          </a:p>
          <a:p>
            <a:pPr algn="l"/>
            <a:r>
              <a:rPr lang="en-US" sz="4800" b="1" cap="none" spc="0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</a:rPr>
              <a:t>In UAE , take nice photo ,</a:t>
            </a:r>
          </a:p>
          <a:p>
            <a:pPr algn="l"/>
            <a:r>
              <a:rPr lang="en-US" sz="4800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</a:rPr>
              <a:t>You can do rally drift in desert</a:t>
            </a:r>
          </a:p>
          <a:p>
            <a:pPr algn="l"/>
            <a:r>
              <a:rPr lang="en-US" sz="4800" b="1" cap="none" spc="0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</a:rPr>
              <a:t>And do any things you want to do .</a:t>
            </a:r>
            <a:endParaRPr lang="ar-SA" sz="4800" b="1" cap="none" spc="0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80908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</a:rPr>
              <a:t>Name </a:t>
            </a:r>
            <a:r>
              <a:rPr lang="en-US" sz="36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1">
                    <a:lumMod val="40000"/>
                    <a:lumOff val="60000"/>
                  </a:schemeClr>
                </a:solidFill>
              </a:rPr>
              <a:t>: </a:t>
            </a:r>
            <a:r>
              <a:rPr lang="en-US" sz="36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1">
                    <a:lumMod val="40000"/>
                    <a:lumOff val="60000"/>
                  </a:schemeClr>
                </a:solidFill>
              </a:rPr>
              <a:t>write your name here</a:t>
            </a:r>
            <a:endParaRPr lang="en-US" sz="3600" b="1" dirty="0" smtClean="0">
              <a:ln>
                <a:solidFill>
                  <a:sysClr val="windowText" lastClr="000000"/>
                </a:solidFill>
              </a:ln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en-US" sz="3600" b="1" dirty="0" smtClean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</a:rPr>
              <a:t>Teacher : </a:t>
            </a:r>
            <a:r>
              <a:rPr lang="en-US" sz="36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1">
                    <a:lumMod val="40000"/>
                    <a:lumOff val="60000"/>
                  </a:schemeClr>
                </a:solidFill>
              </a:rPr>
              <a:t>teacher name</a:t>
            </a:r>
            <a:endParaRPr lang="en-US" sz="3600" b="1" dirty="0" smtClean="0">
              <a:ln>
                <a:solidFill>
                  <a:sysClr val="windowText" lastClr="000000"/>
                </a:solidFill>
              </a:ln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en-US" sz="3600" b="1" dirty="0" smtClean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</a:rPr>
              <a:t>Class: </a:t>
            </a:r>
            <a:r>
              <a:rPr lang="en-US" sz="36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1">
                    <a:lumMod val="40000"/>
                    <a:lumOff val="60000"/>
                  </a:schemeClr>
                </a:solidFill>
              </a:rPr>
              <a:t>00</a:t>
            </a:r>
            <a:endParaRPr lang="en-US" sz="3600" b="1" dirty="0" smtClean="0">
              <a:ln>
                <a:solidFill>
                  <a:sysClr val="windowText" lastClr="000000"/>
                </a:solidFill>
              </a:ln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algn="l"/>
            <a:endParaRPr lang="ar-SA" sz="3600" b="1" dirty="0">
              <a:ln>
                <a:solidFill>
                  <a:sysClr val="windowText" lastClr="000000"/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876122" y="4809926"/>
            <a:ext cx="739176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Gabriola" pitchFamily="82" charset="0"/>
              </a:rPr>
              <a:t>Thank you for </a:t>
            </a:r>
            <a:r>
              <a:rPr lang="en-US" sz="8000" b="1" cap="none" spc="0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Gabriola" pitchFamily="82" charset="0"/>
              </a:rPr>
              <a:t>listening</a:t>
            </a:r>
            <a:endParaRPr lang="ar-SA" sz="8000" b="1" cap="none" spc="0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76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137</TotalTime>
  <Words>122</Words>
  <Application>Microsoft Office PowerPoint</Application>
  <PresentationFormat>عرض على الشاشة (3:4)‏</PresentationFormat>
  <Paragraphs>22</Paragraphs>
  <Slides>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NewsPrint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محمود الدرعي</dc:creator>
  <cp:lastModifiedBy>محمود الدرعي</cp:lastModifiedBy>
  <cp:revision>9</cp:revision>
  <dcterms:created xsi:type="dcterms:W3CDTF">2016-12-13T13:23:58Z</dcterms:created>
  <dcterms:modified xsi:type="dcterms:W3CDTF">2018-03-14T13:36:54Z</dcterms:modified>
</cp:coreProperties>
</file>