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4660"/>
  </p:normalViewPr>
  <p:slideViewPr>
    <p:cSldViewPr snapToGrid="0">
      <p:cViewPr>
        <p:scale>
          <a:sx n="42" d="100"/>
          <a:sy n="42" d="100"/>
        </p:scale>
        <p:origin x="1740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DF0A170-1E4F-4C76-9F4B-F76F0945344E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B6372B9-A74F-4384-8534-0B0F1B146C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8674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تستخدم للسؤال عن الدرس السابق أو سؤال نهاية الدرس ماذا </a:t>
            </a:r>
            <a:r>
              <a:rPr lang="ar-SA"/>
              <a:t>تعلمنا اليوم ؟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6372B9-A74F-4384-8534-0B0F1B146C62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6936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تستخدم للسؤال عن الدرس السابق أو سؤال نهاية الدرس ماذا </a:t>
            </a:r>
            <a:r>
              <a:rPr lang="ar-SA"/>
              <a:t>تعلمنا اليوم ؟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6372B9-A74F-4384-8534-0B0F1B146C62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9867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84BC796-FE6D-4A7B-86D0-6E7D0A182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85F9417-095E-4B54-AA0A-4998A1635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A834111-1FA7-4537-9394-86EA031AB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82E0-35B4-4CB9-BFA2-29ED4841F431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130D101-B058-47AE-960D-ABD3B002F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5710B04-49B9-484E-9155-162465A12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13A0-13B8-4E7F-B29E-EBCB0E580E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160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B3F699-AE03-42A3-A8A7-A00E6CB8C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1CDE1DC-5212-4B59-BDFF-3127323637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BBF95A8-A64D-4506-8AD3-295D3B16C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82E0-35B4-4CB9-BFA2-29ED4841F431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46EB63A-DC6B-466F-AAC1-806914F8E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CC7A43-587E-4A4D-921C-E323E0B1D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13A0-13B8-4E7F-B29E-EBCB0E580E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12733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B482D9D-0D1F-43C0-B9A8-C1FA0084F4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DC97ADD-330C-4811-B81C-4ACD111F5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A5A7A98-B747-4A39-8413-50EFD6708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82E0-35B4-4CB9-BFA2-29ED4841F431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506895-AD82-4D27-835E-12234059A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D22378A-76E8-4B6F-A01B-0C31F1F88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13A0-13B8-4E7F-B29E-EBCB0E580E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6501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82CCEB-751D-4DF1-9865-A7DE533A0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F21449F-8532-41B3-BC44-A802650DD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A057FB-75C7-437C-85C3-1DDDDF47F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82E0-35B4-4CB9-BFA2-29ED4841F431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35D41A7-7562-4152-971D-AED80933C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0074F96-10FD-42EB-A6D7-78C3D6469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13A0-13B8-4E7F-B29E-EBCB0E580E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85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96CBFA-8D53-43C6-A827-E46BF2D5D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FF5110C-D9CC-4D81-AFE2-CD4282BC8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DB2F3FD-B64A-4014-A9CA-14FA548FA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82E0-35B4-4CB9-BFA2-29ED4841F431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E88A0A9-6102-44A9-BDF1-7EE0CA688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9184B0D-61F7-4371-8236-87C27E754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13A0-13B8-4E7F-B29E-EBCB0E580E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426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4E34D3-F92C-4B4C-88D1-EC08DDBA8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44EBF0C-5C94-4992-80F6-07D980C9D3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65FF885-CDE7-4DF8-85B8-43EF4B074E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3AEE2CF-6072-4559-83DC-939B7EFD7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82E0-35B4-4CB9-BFA2-29ED4841F431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5DAEEEF-C1D0-4B2B-9B57-9A626573E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B03D0E0-7CF8-4259-94EA-5511582A6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13A0-13B8-4E7F-B29E-EBCB0E580E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446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CB268E3-533C-4878-A7DC-172EFAEF9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B67B0C7-219A-4EE9-8474-DD6910C1DE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020DC11-8DCC-4E63-A7BD-6FB852882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AB005F5-7E0F-4045-818C-E353E92B8C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8B7C0CB-9655-4F67-A626-43B22803F1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C0A8242-A435-4124-8446-A58B83101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82E0-35B4-4CB9-BFA2-29ED4841F431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AB72C62-0466-4354-BD4C-4E1EED16C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EBDDD3B-6246-4DED-B7CE-B5C74D145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13A0-13B8-4E7F-B29E-EBCB0E580E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592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EB666D-CBD6-4056-B4AC-5454170B0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7F51705-CB15-4BD8-A702-90DDF05C2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82E0-35B4-4CB9-BFA2-29ED4841F431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EBFC628-3475-434A-91C1-B1A09896B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925435E-0D18-4740-AEDE-AC1920EB9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13A0-13B8-4E7F-B29E-EBCB0E580E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7331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1E8F190-DE60-43B2-9DEB-BE9F90FCC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82E0-35B4-4CB9-BFA2-29ED4841F431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D1DC1E9-0556-43BD-A0D3-32B35A6DA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166A2FE-2A8C-4DDE-8FE6-F452FF9BA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13A0-13B8-4E7F-B29E-EBCB0E580E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3094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1A0B114-A888-4EEE-93BC-1D7CFD4C8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9B06F18-DE7B-4228-AEA3-7983DD6A1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668A0E4-D8BB-4066-BE26-115D307EF0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528EE44-731D-48B9-A4D7-96BE8BFEA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82E0-35B4-4CB9-BFA2-29ED4841F431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FC093B9-8BCD-49BA-8A78-5A84C2A9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BA6151A-1F2C-4FFF-96EF-AF6200A50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13A0-13B8-4E7F-B29E-EBCB0E580E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3828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BB4FD9-F649-4116-8432-BD5B92E0E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BB95D58-5D4B-445F-9034-5587EE3D55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A2D5D5D-DBD1-4E4D-A4BA-3F15404969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64FF53B-BA1A-48CE-A467-A9511C50A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82E0-35B4-4CB9-BFA2-29ED4841F431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9B10861-6E56-4740-A1D6-111CA2969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C99EF41-6A50-496C-8B9D-CBCF2E029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13A0-13B8-4E7F-B29E-EBCB0E580E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0964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6C30E73-D748-4D0A-B636-D9EF00DA5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DA3AA0C-3A9B-42B2-85C1-EF0236223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7460382-9229-42EA-ABB2-6494CD79C1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82E0-35B4-4CB9-BFA2-29ED4841F431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09C2EC2-0BCA-45BF-9ACB-FB1FEB897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2D37DF-5F9F-4282-88E8-788395F9B2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013A0-13B8-4E7F-B29E-EBCB0E580E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0038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DB499660-7B89-4CCE-8741-4E43D2362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605" y="377371"/>
            <a:ext cx="7299960" cy="1325563"/>
          </a:xfrm>
        </p:spPr>
        <p:txBody>
          <a:bodyPr/>
          <a:lstStyle/>
          <a:p>
            <a:pPr algn="ctr"/>
            <a:r>
              <a:rPr lang="ar-SA" b="1" dirty="0">
                <a:latin typeface="Dubai" panose="020B0503030403030204" pitchFamily="34" charset="-78"/>
                <a:cs typeface="Dubai" panose="020B0503030403030204" pitchFamily="34" charset="-78"/>
              </a:rPr>
              <a:t>استراتيجية شريط الذكريات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ED5EA94E-C46A-45C6-80F3-C290DFDABED4}"/>
              </a:ext>
            </a:extLst>
          </p:cNvPr>
          <p:cNvSpPr txBox="1"/>
          <p:nvPr/>
        </p:nvSpPr>
        <p:spPr>
          <a:xfrm>
            <a:off x="2158584" y="1702934"/>
            <a:ext cx="463196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bg1">
                    <a:lumMod val="50000"/>
                  </a:schemeClr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اعداد الاستاذة : عبير الغريب</a:t>
            </a:r>
          </a:p>
        </p:txBody>
      </p:sp>
      <p:pic>
        <p:nvPicPr>
          <p:cNvPr id="5" name="صورة 4" descr="صورة تحتوي على نص, كلاكيت&#10;&#10;تم إنشاء الوصف تلقائياً">
            <a:extLst>
              <a:ext uri="{FF2B5EF4-FFF2-40B4-BE49-F238E27FC236}">
                <a16:creationId xmlns:a16="http://schemas.microsoft.com/office/drawing/2014/main" id="{EFDA6286-1E27-4943-BFE3-43C75C3DA0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833" y="2420474"/>
            <a:ext cx="5942836" cy="3644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641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DB499660-7B89-4CCE-8741-4E43D2362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605" y="377371"/>
            <a:ext cx="7299960" cy="1325563"/>
          </a:xfrm>
        </p:spPr>
        <p:txBody>
          <a:bodyPr/>
          <a:lstStyle/>
          <a:p>
            <a:pPr algn="ctr"/>
            <a:r>
              <a:rPr lang="ar-SA" b="1" dirty="0">
                <a:latin typeface="Dubai" panose="020B0503030403030204" pitchFamily="34" charset="-78"/>
                <a:cs typeface="Dubai" panose="020B0503030403030204" pitchFamily="34" charset="-78"/>
              </a:rPr>
              <a:t>ماذا تعلمنا في درسنا اليوم ؟</a:t>
            </a:r>
          </a:p>
        </p:txBody>
      </p:sp>
      <p:pic>
        <p:nvPicPr>
          <p:cNvPr id="6" name="صورة 5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697DCCB1-39ED-456C-980C-A310012ECB7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91" b="28556"/>
          <a:stretch/>
        </p:blipFill>
        <p:spPr>
          <a:xfrm>
            <a:off x="-178366" y="2171700"/>
            <a:ext cx="9293902" cy="395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43018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42</Words>
  <Application>Microsoft Office PowerPoint</Application>
  <PresentationFormat>شاشة عريضة</PresentationFormat>
  <Paragraphs>7</Paragraphs>
  <Slides>2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Dubai</vt:lpstr>
      <vt:lpstr>نسق Office</vt:lpstr>
      <vt:lpstr>استراتيجية شريط الذكريات</vt:lpstr>
      <vt:lpstr>ماذا تعلمنا في درسنا اليوم 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استراتيجية شريط الذكريات</dc:title>
  <dc:creator>abeer saleh</dc:creator>
  <cp:lastModifiedBy>abeer saleh</cp:lastModifiedBy>
  <cp:revision>4</cp:revision>
  <dcterms:created xsi:type="dcterms:W3CDTF">2021-08-15T08:09:27Z</dcterms:created>
  <dcterms:modified xsi:type="dcterms:W3CDTF">2021-09-17T16:21:58Z</dcterms:modified>
</cp:coreProperties>
</file>